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3"/>
  </p:notesMasterIdLst>
  <p:sldIdLst>
    <p:sldId id="308" r:id="rId5"/>
    <p:sldId id="679" r:id="rId6"/>
    <p:sldId id="738" r:id="rId7"/>
    <p:sldId id="666" r:id="rId8"/>
    <p:sldId id="668" r:id="rId9"/>
    <p:sldId id="669" r:id="rId10"/>
    <p:sldId id="667" r:id="rId11"/>
    <p:sldId id="665" r:id="rId12"/>
    <p:sldId id="655" r:id="rId13"/>
    <p:sldId id="656" r:id="rId14"/>
    <p:sldId id="658" r:id="rId15"/>
    <p:sldId id="265" r:id="rId16"/>
    <p:sldId id="266" r:id="rId17"/>
    <p:sldId id="267" r:id="rId18"/>
    <p:sldId id="659" r:id="rId19"/>
    <p:sldId id="660" r:id="rId20"/>
    <p:sldId id="746" r:id="rId21"/>
    <p:sldId id="735" r:id="rId22"/>
    <p:sldId id="739" r:id="rId23"/>
    <p:sldId id="662" r:id="rId24"/>
    <p:sldId id="675" r:id="rId25"/>
    <p:sldId id="664" r:id="rId26"/>
    <p:sldId id="740" r:id="rId27"/>
    <p:sldId id="694" r:id="rId28"/>
    <p:sldId id="701" r:id="rId29"/>
    <p:sldId id="700" r:id="rId30"/>
    <p:sldId id="699" r:id="rId31"/>
    <p:sldId id="698" r:id="rId32"/>
    <p:sldId id="697" r:id="rId33"/>
    <p:sldId id="696" r:id="rId34"/>
    <p:sldId id="693" r:id="rId35"/>
    <p:sldId id="692" r:id="rId36"/>
    <p:sldId id="691" r:id="rId37"/>
    <p:sldId id="690" r:id="rId38"/>
    <p:sldId id="689" r:id="rId39"/>
    <p:sldId id="688" r:id="rId40"/>
    <p:sldId id="687" r:id="rId41"/>
    <p:sldId id="686" r:id="rId42"/>
    <p:sldId id="685" r:id="rId43"/>
    <p:sldId id="702" r:id="rId44"/>
    <p:sldId id="707" r:id="rId45"/>
    <p:sldId id="706" r:id="rId46"/>
    <p:sldId id="705" r:id="rId47"/>
    <p:sldId id="704" r:id="rId48"/>
    <p:sldId id="703" r:id="rId49"/>
    <p:sldId id="670" r:id="rId50"/>
    <p:sldId id="742" r:id="rId51"/>
    <p:sldId id="708" r:id="rId52"/>
    <p:sldId id="717" r:id="rId53"/>
    <p:sldId id="716" r:id="rId54"/>
    <p:sldId id="715" r:id="rId55"/>
    <p:sldId id="714" r:id="rId56"/>
    <p:sldId id="713" r:id="rId57"/>
    <p:sldId id="712" r:id="rId58"/>
    <p:sldId id="711" r:id="rId59"/>
    <p:sldId id="710" r:id="rId60"/>
    <p:sldId id="709" r:id="rId61"/>
    <p:sldId id="743" r:id="rId62"/>
    <p:sldId id="729" r:id="rId63"/>
    <p:sldId id="728" r:id="rId64"/>
    <p:sldId id="727" r:id="rId65"/>
    <p:sldId id="726" r:id="rId66"/>
    <p:sldId id="725" r:id="rId67"/>
    <p:sldId id="724" r:id="rId68"/>
    <p:sldId id="723" r:id="rId69"/>
    <p:sldId id="722" r:id="rId70"/>
    <p:sldId id="721" r:id="rId71"/>
    <p:sldId id="720" r:id="rId72"/>
    <p:sldId id="719" r:id="rId73"/>
    <p:sldId id="718" r:id="rId74"/>
    <p:sldId id="732" r:id="rId75"/>
    <p:sldId id="731" r:id="rId76"/>
    <p:sldId id="730" r:id="rId77"/>
    <p:sldId id="671" r:id="rId78"/>
    <p:sldId id="672" r:id="rId79"/>
    <p:sldId id="673" r:id="rId80"/>
    <p:sldId id="733" r:id="rId81"/>
    <p:sldId id="734" r:id="rId82"/>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74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9" autoAdjust="0"/>
    <p:restoredTop sz="88655" autoAdjust="0"/>
  </p:normalViewPr>
  <p:slideViewPr>
    <p:cSldViewPr snapToGrid="0" snapToObjects="1">
      <p:cViewPr>
        <p:scale>
          <a:sx n="89" d="100"/>
          <a:sy n="89" d="100"/>
        </p:scale>
        <p:origin x="480" y="-2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6B983F-58CC-45D9-9DA5-8CEFEDB45373}" type="datetimeFigureOut">
              <a:rPr lang="tr-TR" smtClean="0"/>
              <a:t>23.06.2022</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09185D-3036-47A4-98FF-0ADC9DE9F5FA}" type="slidenum">
              <a:rPr lang="tr-TR" smtClean="0"/>
              <a:t>‹#›</a:t>
            </a:fld>
            <a:endParaRPr lang="tr-TR"/>
          </a:p>
        </p:txBody>
      </p:sp>
    </p:spTree>
    <p:extLst>
      <p:ext uri="{BB962C8B-B14F-4D97-AF65-F5344CB8AC3E}">
        <p14:creationId xmlns:p14="http://schemas.microsoft.com/office/powerpoint/2010/main" val="916032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A2B87-2EBD-5F4A-9128-34A49F2FF6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1F883CBA-618D-7645-A14F-64659FE8A7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9D4B8267-0AF2-3744-867E-77468F21723A}"/>
              </a:ext>
            </a:extLst>
          </p:cNvPr>
          <p:cNvSpPr>
            <a:spLocks noGrp="1"/>
          </p:cNvSpPr>
          <p:nvPr>
            <p:ph type="dt" sz="half" idx="10"/>
          </p:nvPr>
        </p:nvSpPr>
        <p:spPr/>
        <p:txBody>
          <a:bodyPr/>
          <a:lstStyle/>
          <a:p>
            <a:fld id="{124FDD9C-0869-9C42-904F-50055C7E97B6}" type="datetimeFigureOut">
              <a:rPr lang="x-none" smtClean="0"/>
              <a:t>23.06.2022</a:t>
            </a:fld>
            <a:endParaRPr lang="x-none"/>
          </a:p>
        </p:txBody>
      </p:sp>
      <p:sp>
        <p:nvSpPr>
          <p:cNvPr id="5" name="Footer Placeholder 4">
            <a:extLst>
              <a:ext uri="{FF2B5EF4-FFF2-40B4-BE49-F238E27FC236}">
                <a16:creationId xmlns:a16="http://schemas.microsoft.com/office/drawing/2014/main" id="{E54EE4F6-96FA-9B4C-9623-8C5DF093A91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058D3CF3-5397-284C-A222-CB03A8C4CF2D}"/>
              </a:ext>
            </a:extLst>
          </p:cNvPr>
          <p:cNvSpPr>
            <a:spLocks noGrp="1"/>
          </p:cNvSpPr>
          <p:nvPr>
            <p:ph type="sldNum" sz="quarter" idx="12"/>
          </p:nvPr>
        </p:nvSpPr>
        <p:spPr/>
        <p:txBody>
          <a:bodyPr/>
          <a:lstStyle/>
          <a:p>
            <a:fld id="{CA86F0BC-BD06-7A48-950C-40BC7A4BD60B}" type="slidenum">
              <a:rPr lang="x-none" smtClean="0"/>
              <a:t>‹#›</a:t>
            </a:fld>
            <a:endParaRPr lang="x-none"/>
          </a:p>
        </p:txBody>
      </p:sp>
    </p:spTree>
    <p:extLst>
      <p:ext uri="{BB962C8B-B14F-4D97-AF65-F5344CB8AC3E}">
        <p14:creationId xmlns:p14="http://schemas.microsoft.com/office/powerpoint/2010/main" val="2492642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BA69F-BDAB-DD40-910E-E3491C498AF4}"/>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F0F195BC-B8DD-404B-8146-D8EB330B43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09CA6140-B03D-8442-AFD6-B63C535B9D41}"/>
              </a:ext>
            </a:extLst>
          </p:cNvPr>
          <p:cNvSpPr>
            <a:spLocks noGrp="1"/>
          </p:cNvSpPr>
          <p:nvPr>
            <p:ph type="dt" sz="half" idx="10"/>
          </p:nvPr>
        </p:nvSpPr>
        <p:spPr/>
        <p:txBody>
          <a:bodyPr/>
          <a:lstStyle/>
          <a:p>
            <a:fld id="{124FDD9C-0869-9C42-904F-50055C7E97B6}" type="datetimeFigureOut">
              <a:rPr lang="x-none" smtClean="0"/>
              <a:t>23.06.2022</a:t>
            </a:fld>
            <a:endParaRPr lang="x-none"/>
          </a:p>
        </p:txBody>
      </p:sp>
      <p:sp>
        <p:nvSpPr>
          <p:cNvPr id="5" name="Footer Placeholder 4">
            <a:extLst>
              <a:ext uri="{FF2B5EF4-FFF2-40B4-BE49-F238E27FC236}">
                <a16:creationId xmlns:a16="http://schemas.microsoft.com/office/drawing/2014/main" id="{688305CF-DD05-8D41-AD52-908DA99DD89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F4E9F0E8-533D-C745-BD82-A24D5A5AE407}"/>
              </a:ext>
            </a:extLst>
          </p:cNvPr>
          <p:cNvSpPr>
            <a:spLocks noGrp="1"/>
          </p:cNvSpPr>
          <p:nvPr>
            <p:ph type="sldNum" sz="quarter" idx="12"/>
          </p:nvPr>
        </p:nvSpPr>
        <p:spPr/>
        <p:txBody>
          <a:bodyPr/>
          <a:lstStyle/>
          <a:p>
            <a:fld id="{CA86F0BC-BD06-7A48-950C-40BC7A4BD60B}" type="slidenum">
              <a:rPr lang="x-none" smtClean="0"/>
              <a:t>‹#›</a:t>
            </a:fld>
            <a:endParaRPr lang="x-none"/>
          </a:p>
        </p:txBody>
      </p:sp>
    </p:spTree>
    <p:extLst>
      <p:ext uri="{BB962C8B-B14F-4D97-AF65-F5344CB8AC3E}">
        <p14:creationId xmlns:p14="http://schemas.microsoft.com/office/powerpoint/2010/main" val="4037101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7C102-5890-9045-8BF2-005037D03A2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33B8F207-52CD-684E-A93D-FA81DC00DE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E497A03F-4FCD-F444-A586-7C32EB8B9837}"/>
              </a:ext>
            </a:extLst>
          </p:cNvPr>
          <p:cNvSpPr>
            <a:spLocks noGrp="1"/>
          </p:cNvSpPr>
          <p:nvPr>
            <p:ph type="dt" sz="half" idx="10"/>
          </p:nvPr>
        </p:nvSpPr>
        <p:spPr/>
        <p:txBody>
          <a:bodyPr/>
          <a:lstStyle/>
          <a:p>
            <a:fld id="{124FDD9C-0869-9C42-904F-50055C7E97B6}" type="datetimeFigureOut">
              <a:rPr lang="x-none" smtClean="0"/>
              <a:t>23.06.2022</a:t>
            </a:fld>
            <a:endParaRPr lang="x-none"/>
          </a:p>
        </p:txBody>
      </p:sp>
      <p:sp>
        <p:nvSpPr>
          <p:cNvPr id="5" name="Footer Placeholder 4">
            <a:extLst>
              <a:ext uri="{FF2B5EF4-FFF2-40B4-BE49-F238E27FC236}">
                <a16:creationId xmlns:a16="http://schemas.microsoft.com/office/drawing/2014/main" id="{9A79817B-913D-4948-97CC-BE99AE31963E}"/>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C3034F9C-BCF6-9940-A1B3-C7787998BFC6}"/>
              </a:ext>
            </a:extLst>
          </p:cNvPr>
          <p:cNvSpPr>
            <a:spLocks noGrp="1"/>
          </p:cNvSpPr>
          <p:nvPr>
            <p:ph type="sldNum" sz="quarter" idx="12"/>
          </p:nvPr>
        </p:nvSpPr>
        <p:spPr/>
        <p:txBody>
          <a:bodyPr/>
          <a:lstStyle/>
          <a:p>
            <a:fld id="{CA86F0BC-BD06-7A48-950C-40BC7A4BD60B}" type="slidenum">
              <a:rPr lang="x-none" smtClean="0"/>
              <a:t>‹#›</a:t>
            </a:fld>
            <a:endParaRPr lang="x-none"/>
          </a:p>
        </p:txBody>
      </p:sp>
    </p:spTree>
    <p:extLst>
      <p:ext uri="{BB962C8B-B14F-4D97-AF65-F5344CB8AC3E}">
        <p14:creationId xmlns:p14="http://schemas.microsoft.com/office/powerpoint/2010/main" val="1990530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E61-5160-CF45-BC53-1A7D4B540BBD}"/>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19F44FA9-1C8A-1C4D-9363-2E31E1F7F9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B5544658-0429-B444-B489-9D6BEB91321F}"/>
              </a:ext>
            </a:extLst>
          </p:cNvPr>
          <p:cNvSpPr>
            <a:spLocks noGrp="1"/>
          </p:cNvSpPr>
          <p:nvPr>
            <p:ph type="dt" sz="half" idx="10"/>
          </p:nvPr>
        </p:nvSpPr>
        <p:spPr/>
        <p:txBody>
          <a:bodyPr/>
          <a:lstStyle/>
          <a:p>
            <a:fld id="{124FDD9C-0869-9C42-904F-50055C7E97B6}" type="datetimeFigureOut">
              <a:rPr lang="x-none" smtClean="0"/>
              <a:t>23.06.2022</a:t>
            </a:fld>
            <a:endParaRPr lang="x-none"/>
          </a:p>
        </p:txBody>
      </p:sp>
      <p:sp>
        <p:nvSpPr>
          <p:cNvPr id="5" name="Footer Placeholder 4">
            <a:extLst>
              <a:ext uri="{FF2B5EF4-FFF2-40B4-BE49-F238E27FC236}">
                <a16:creationId xmlns:a16="http://schemas.microsoft.com/office/drawing/2014/main" id="{881C1762-C302-2C4E-8EA2-A60591F9C5E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7538E5C0-9D75-124A-94E2-3DC898C5C5C2}"/>
              </a:ext>
            </a:extLst>
          </p:cNvPr>
          <p:cNvSpPr>
            <a:spLocks noGrp="1"/>
          </p:cNvSpPr>
          <p:nvPr>
            <p:ph type="sldNum" sz="quarter" idx="12"/>
          </p:nvPr>
        </p:nvSpPr>
        <p:spPr/>
        <p:txBody>
          <a:bodyPr/>
          <a:lstStyle/>
          <a:p>
            <a:fld id="{CA86F0BC-BD06-7A48-950C-40BC7A4BD60B}" type="slidenum">
              <a:rPr lang="x-none" smtClean="0"/>
              <a:t>‹#›</a:t>
            </a:fld>
            <a:endParaRPr lang="x-none"/>
          </a:p>
        </p:txBody>
      </p:sp>
    </p:spTree>
    <p:extLst>
      <p:ext uri="{BB962C8B-B14F-4D97-AF65-F5344CB8AC3E}">
        <p14:creationId xmlns:p14="http://schemas.microsoft.com/office/powerpoint/2010/main" val="2126332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B0E1F-2DFB-0547-9007-D78AC35C16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D9041761-3E3B-8846-B0F0-422BD6C1BC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52AD74-1FE0-E349-9CE3-271FE29F6E40}"/>
              </a:ext>
            </a:extLst>
          </p:cNvPr>
          <p:cNvSpPr>
            <a:spLocks noGrp="1"/>
          </p:cNvSpPr>
          <p:nvPr>
            <p:ph type="dt" sz="half" idx="10"/>
          </p:nvPr>
        </p:nvSpPr>
        <p:spPr/>
        <p:txBody>
          <a:bodyPr/>
          <a:lstStyle/>
          <a:p>
            <a:fld id="{124FDD9C-0869-9C42-904F-50055C7E97B6}" type="datetimeFigureOut">
              <a:rPr lang="x-none" smtClean="0"/>
              <a:t>23.06.2022</a:t>
            </a:fld>
            <a:endParaRPr lang="x-none"/>
          </a:p>
        </p:txBody>
      </p:sp>
      <p:sp>
        <p:nvSpPr>
          <p:cNvPr id="5" name="Footer Placeholder 4">
            <a:extLst>
              <a:ext uri="{FF2B5EF4-FFF2-40B4-BE49-F238E27FC236}">
                <a16:creationId xmlns:a16="http://schemas.microsoft.com/office/drawing/2014/main" id="{109B0CE5-E94B-9C4A-B64E-458604B13F9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9FF24109-CBD6-2740-82C7-97B04AD7C5A8}"/>
              </a:ext>
            </a:extLst>
          </p:cNvPr>
          <p:cNvSpPr>
            <a:spLocks noGrp="1"/>
          </p:cNvSpPr>
          <p:nvPr>
            <p:ph type="sldNum" sz="quarter" idx="12"/>
          </p:nvPr>
        </p:nvSpPr>
        <p:spPr/>
        <p:txBody>
          <a:bodyPr/>
          <a:lstStyle/>
          <a:p>
            <a:fld id="{CA86F0BC-BD06-7A48-950C-40BC7A4BD60B}" type="slidenum">
              <a:rPr lang="x-none" smtClean="0"/>
              <a:t>‹#›</a:t>
            </a:fld>
            <a:endParaRPr lang="x-none"/>
          </a:p>
        </p:txBody>
      </p:sp>
    </p:spTree>
    <p:extLst>
      <p:ext uri="{BB962C8B-B14F-4D97-AF65-F5344CB8AC3E}">
        <p14:creationId xmlns:p14="http://schemas.microsoft.com/office/powerpoint/2010/main" val="2359614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3015D-A956-5442-B31E-19A3D72C47ED}"/>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B9A221BE-290A-E741-9184-8DD720942F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601EAC66-14DF-7146-BF4C-3DA0280AF3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88844B55-248E-194B-B564-20820F467F16}"/>
              </a:ext>
            </a:extLst>
          </p:cNvPr>
          <p:cNvSpPr>
            <a:spLocks noGrp="1"/>
          </p:cNvSpPr>
          <p:nvPr>
            <p:ph type="dt" sz="half" idx="10"/>
          </p:nvPr>
        </p:nvSpPr>
        <p:spPr/>
        <p:txBody>
          <a:bodyPr/>
          <a:lstStyle/>
          <a:p>
            <a:fld id="{124FDD9C-0869-9C42-904F-50055C7E97B6}" type="datetimeFigureOut">
              <a:rPr lang="x-none" smtClean="0"/>
              <a:t>23.06.2022</a:t>
            </a:fld>
            <a:endParaRPr lang="x-none"/>
          </a:p>
        </p:txBody>
      </p:sp>
      <p:sp>
        <p:nvSpPr>
          <p:cNvPr id="6" name="Footer Placeholder 5">
            <a:extLst>
              <a:ext uri="{FF2B5EF4-FFF2-40B4-BE49-F238E27FC236}">
                <a16:creationId xmlns:a16="http://schemas.microsoft.com/office/drawing/2014/main" id="{930B3166-35A1-1141-893A-AAC4F19A220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1794136A-8DDF-704E-B04E-F2D2F046BB8B}"/>
              </a:ext>
            </a:extLst>
          </p:cNvPr>
          <p:cNvSpPr>
            <a:spLocks noGrp="1"/>
          </p:cNvSpPr>
          <p:nvPr>
            <p:ph type="sldNum" sz="quarter" idx="12"/>
          </p:nvPr>
        </p:nvSpPr>
        <p:spPr/>
        <p:txBody>
          <a:bodyPr/>
          <a:lstStyle/>
          <a:p>
            <a:fld id="{CA86F0BC-BD06-7A48-950C-40BC7A4BD60B}" type="slidenum">
              <a:rPr lang="x-none" smtClean="0"/>
              <a:t>‹#›</a:t>
            </a:fld>
            <a:endParaRPr lang="x-none"/>
          </a:p>
        </p:txBody>
      </p:sp>
    </p:spTree>
    <p:extLst>
      <p:ext uri="{BB962C8B-B14F-4D97-AF65-F5344CB8AC3E}">
        <p14:creationId xmlns:p14="http://schemas.microsoft.com/office/powerpoint/2010/main" val="1072072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EE006-B1F5-FF4F-AE5A-BD7FC696E5AC}"/>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81BB8653-DE83-1F49-A59C-115C7AB67A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BF0366-A4A9-334E-973F-303E218CB5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49AC43B1-9DB0-5C43-9404-74CB0641A9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DCF92A-4050-3847-A0CC-F0A36EB7AD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B5B1DF02-B7CB-0C46-829B-59CFD3164086}"/>
              </a:ext>
            </a:extLst>
          </p:cNvPr>
          <p:cNvSpPr>
            <a:spLocks noGrp="1"/>
          </p:cNvSpPr>
          <p:nvPr>
            <p:ph type="dt" sz="half" idx="10"/>
          </p:nvPr>
        </p:nvSpPr>
        <p:spPr/>
        <p:txBody>
          <a:bodyPr/>
          <a:lstStyle/>
          <a:p>
            <a:fld id="{124FDD9C-0869-9C42-904F-50055C7E97B6}" type="datetimeFigureOut">
              <a:rPr lang="x-none" smtClean="0"/>
              <a:t>23.06.2022</a:t>
            </a:fld>
            <a:endParaRPr lang="x-none"/>
          </a:p>
        </p:txBody>
      </p:sp>
      <p:sp>
        <p:nvSpPr>
          <p:cNvPr id="8" name="Footer Placeholder 7">
            <a:extLst>
              <a:ext uri="{FF2B5EF4-FFF2-40B4-BE49-F238E27FC236}">
                <a16:creationId xmlns:a16="http://schemas.microsoft.com/office/drawing/2014/main" id="{96B0FA02-B4AA-7F4C-9CC1-437BAE7D92DC}"/>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A057A7D1-B940-0D47-B3C2-19359E932E6A}"/>
              </a:ext>
            </a:extLst>
          </p:cNvPr>
          <p:cNvSpPr>
            <a:spLocks noGrp="1"/>
          </p:cNvSpPr>
          <p:nvPr>
            <p:ph type="sldNum" sz="quarter" idx="12"/>
          </p:nvPr>
        </p:nvSpPr>
        <p:spPr/>
        <p:txBody>
          <a:bodyPr/>
          <a:lstStyle/>
          <a:p>
            <a:fld id="{CA86F0BC-BD06-7A48-950C-40BC7A4BD60B}" type="slidenum">
              <a:rPr lang="x-none" smtClean="0"/>
              <a:t>‹#›</a:t>
            </a:fld>
            <a:endParaRPr lang="x-none"/>
          </a:p>
        </p:txBody>
      </p:sp>
    </p:spTree>
    <p:extLst>
      <p:ext uri="{BB962C8B-B14F-4D97-AF65-F5344CB8AC3E}">
        <p14:creationId xmlns:p14="http://schemas.microsoft.com/office/powerpoint/2010/main" val="4237568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E4600-F0C7-5847-B674-B968C22CAF07}"/>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34BAE3E7-A9AA-C643-90E9-2D42B752B137}"/>
              </a:ext>
            </a:extLst>
          </p:cNvPr>
          <p:cNvSpPr>
            <a:spLocks noGrp="1"/>
          </p:cNvSpPr>
          <p:nvPr>
            <p:ph type="dt" sz="half" idx="10"/>
          </p:nvPr>
        </p:nvSpPr>
        <p:spPr/>
        <p:txBody>
          <a:bodyPr/>
          <a:lstStyle/>
          <a:p>
            <a:fld id="{124FDD9C-0869-9C42-904F-50055C7E97B6}" type="datetimeFigureOut">
              <a:rPr lang="x-none" smtClean="0"/>
              <a:t>23.06.2022</a:t>
            </a:fld>
            <a:endParaRPr lang="x-none"/>
          </a:p>
        </p:txBody>
      </p:sp>
      <p:sp>
        <p:nvSpPr>
          <p:cNvPr id="4" name="Footer Placeholder 3">
            <a:extLst>
              <a:ext uri="{FF2B5EF4-FFF2-40B4-BE49-F238E27FC236}">
                <a16:creationId xmlns:a16="http://schemas.microsoft.com/office/drawing/2014/main" id="{9150E094-85C1-2945-BE5C-4CF1469C36D8}"/>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8F4ED3F9-BBA9-6749-BF3C-9E6C1AA287A9}"/>
              </a:ext>
            </a:extLst>
          </p:cNvPr>
          <p:cNvSpPr>
            <a:spLocks noGrp="1"/>
          </p:cNvSpPr>
          <p:nvPr>
            <p:ph type="sldNum" sz="quarter" idx="12"/>
          </p:nvPr>
        </p:nvSpPr>
        <p:spPr/>
        <p:txBody>
          <a:bodyPr/>
          <a:lstStyle/>
          <a:p>
            <a:fld id="{CA86F0BC-BD06-7A48-950C-40BC7A4BD60B}" type="slidenum">
              <a:rPr lang="x-none" smtClean="0"/>
              <a:t>‹#›</a:t>
            </a:fld>
            <a:endParaRPr lang="x-none"/>
          </a:p>
        </p:txBody>
      </p:sp>
    </p:spTree>
    <p:extLst>
      <p:ext uri="{BB962C8B-B14F-4D97-AF65-F5344CB8AC3E}">
        <p14:creationId xmlns:p14="http://schemas.microsoft.com/office/powerpoint/2010/main" val="1605488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2B90F1-3E77-6844-AA53-A324B8D41527}"/>
              </a:ext>
            </a:extLst>
          </p:cNvPr>
          <p:cNvSpPr>
            <a:spLocks noGrp="1"/>
          </p:cNvSpPr>
          <p:nvPr>
            <p:ph type="dt" sz="half" idx="10"/>
          </p:nvPr>
        </p:nvSpPr>
        <p:spPr/>
        <p:txBody>
          <a:bodyPr/>
          <a:lstStyle/>
          <a:p>
            <a:fld id="{124FDD9C-0869-9C42-904F-50055C7E97B6}" type="datetimeFigureOut">
              <a:rPr lang="x-none" smtClean="0"/>
              <a:t>23.06.2022</a:t>
            </a:fld>
            <a:endParaRPr lang="x-none"/>
          </a:p>
        </p:txBody>
      </p:sp>
      <p:sp>
        <p:nvSpPr>
          <p:cNvPr id="3" name="Footer Placeholder 2">
            <a:extLst>
              <a:ext uri="{FF2B5EF4-FFF2-40B4-BE49-F238E27FC236}">
                <a16:creationId xmlns:a16="http://schemas.microsoft.com/office/drawing/2014/main" id="{40DBB86D-0AE0-4242-ADEC-4B3E067225E4}"/>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B5833B46-34BE-6846-96B5-E4AD8753AC9C}"/>
              </a:ext>
            </a:extLst>
          </p:cNvPr>
          <p:cNvSpPr>
            <a:spLocks noGrp="1"/>
          </p:cNvSpPr>
          <p:nvPr>
            <p:ph type="sldNum" sz="quarter" idx="12"/>
          </p:nvPr>
        </p:nvSpPr>
        <p:spPr/>
        <p:txBody>
          <a:bodyPr/>
          <a:lstStyle/>
          <a:p>
            <a:fld id="{CA86F0BC-BD06-7A48-950C-40BC7A4BD60B}" type="slidenum">
              <a:rPr lang="x-none" smtClean="0"/>
              <a:t>‹#›</a:t>
            </a:fld>
            <a:endParaRPr lang="x-none"/>
          </a:p>
        </p:txBody>
      </p:sp>
    </p:spTree>
    <p:extLst>
      <p:ext uri="{BB962C8B-B14F-4D97-AF65-F5344CB8AC3E}">
        <p14:creationId xmlns:p14="http://schemas.microsoft.com/office/powerpoint/2010/main" val="2098951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3B890-8043-8B4E-8C33-113B7F227F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B57AAE62-4968-1B4E-A0EC-5B6C4D1954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2D00EBAB-D86C-6142-96BB-6F0730D037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943A69-8606-3B4A-9F39-5BF41328DCEB}"/>
              </a:ext>
            </a:extLst>
          </p:cNvPr>
          <p:cNvSpPr>
            <a:spLocks noGrp="1"/>
          </p:cNvSpPr>
          <p:nvPr>
            <p:ph type="dt" sz="half" idx="10"/>
          </p:nvPr>
        </p:nvSpPr>
        <p:spPr/>
        <p:txBody>
          <a:bodyPr/>
          <a:lstStyle/>
          <a:p>
            <a:fld id="{124FDD9C-0869-9C42-904F-50055C7E97B6}" type="datetimeFigureOut">
              <a:rPr lang="x-none" smtClean="0"/>
              <a:t>23.06.2022</a:t>
            </a:fld>
            <a:endParaRPr lang="x-none"/>
          </a:p>
        </p:txBody>
      </p:sp>
      <p:sp>
        <p:nvSpPr>
          <p:cNvPr id="6" name="Footer Placeholder 5">
            <a:extLst>
              <a:ext uri="{FF2B5EF4-FFF2-40B4-BE49-F238E27FC236}">
                <a16:creationId xmlns:a16="http://schemas.microsoft.com/office/drawing/2014/main" id="{34FA315B-9156-EF45-BC46-EE2860C53DBA}"/>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D9D5AA6C-1238-574D-937F-830C9E0FA164}"/>
              </a:ext>
            </a:extLst>
          </p:cNvPr>
          <p:cNvSpPr>
            <a:spLocks noGrp="1"/>
          </p:cNvSpPr>
          <p:nvPr>
            <p:ph type="sldNum" sz="quarter" idx="12"/>
          </p:nvPr>
        </p:nvSpPr>
        <p:spPr/>
        <p:txBody>
          <a:bodyPr/>
          <a:lstStyle/>
          <a:p>
            <a:fld id="{CA86F0BC-BD06-7A48-950C-40BC7A4BD60B}" type="slidenum">
              <a:rPr lang="x-none" smtClean="0"/>
              <a:t>‹#›</a:t>
            </a:fld>
            <a:endParaRPr lang="x-none"/>
          </a:p>
        </p:txBody>
      </p:sp>
    </p:spTree>
    <p:extLst>
      <p:ext uri="{BB962C8B-B14F-4D97-AF65-F5344CB8AC3E}">
        <p14:creationId xmlns:p14="http://schemas.microsoft.com/office/powerpoint/2010/main" val="1781217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D8C52-8CC9-6E4E-AEBB-691568F463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19B277EE-8400-B645-9098-F6D7DDF06A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4E697971-8C02-E045-9C72-5F732BC507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E4A609-F8F4-F44E-9A1E-BF8C7377EA59}"/>
              </a:ext>
            </a:extLst>
          </p:cNvPr>
          <p:cNvSpPr>
            <a:spLocks noGrp="1"/>
          </p:cNvSpPr>
          <p:nvPr>
            <p:ph type="dt" sz="half" idx="10"/>
          </p:nvPr>
        </p:nvSpPr>
        <p:spPr/>
        <p:txBody>
          <a:bodyPr/>
          <a:lstStyle/>
          <a:p>
            <a:fld id="{124FDD9C-0869-9C42-904F-50055C7E97B6}" type="datetimeFigureOut">
              <a:rPr lang="x-none" smtClean="0"/>
              <a:t>23.06.2022</a:t>
            </a:fld>
            <a:endParaRPr lang="x-none"/>
          </a:p>
        </p:txBody>
      </p:sp>
      <p:sp>
        <p:nvSpPr>
          <p:cNvPr id="6" name="Footer Placeholder 5">
            <a:extLst>
              <a:ext uri="{FF2B5EF4-FFF2-40B4-BE49-F238E27FC236}">
                <a16:creationId xmlns:a16="http://schemas.microsoft.com/office/drawing/2014/main" id="{397FFD73-C1E8-FB42-9861-60EB1EAEC395}"/>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392AF34A-5F1A-004E-B832-A54FA3152D5F}"/>
              </a:ext>
            </a:extLst>
          </p:cNvPr>
          <p:cNvSpPr>
            <a:spLocks noGrp="1"/>
          </p:cNvSpPr>
          <p:nvPr>
            <p:ph type="sldNum" sz="quarter" idx="12"/>
          </p:nvPr>
        </p:nvSpPr>
        <p:spPr/>
        <p:txBody>
          <a:bodyPr/>
          <a:lstStyle/>
          <a:p>
            <a:fld id="{CA86F0BC-BD06-7A48-950C-40BC7A4BD60B}" type="slidenum">
              <a:rPr lang="x-none" smtClean="0"/>
              <a:t>‹#›</a:t>
            </a:fld>
            <a:endParaRPr lang="x-none"/>
          </a:p>
        </p:txBody>
      </p:sp>
    </p:spTree>
    <p:extLst>
      <p:ext uri="{BB962C8B-B14F-4D97-AF65-F5344CB8AC3E}">
        <p14:creationId xmlns:p14="http://schemas.microsoft.com/office/powerpoint/2010/main" val="2563516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6599A3-1DB9-074B-A437-C471897385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DA93FACF-F5EF-8241-B6B2-FB8B223398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EE09E49F-29B2-8349-BFEF-E84167B134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4FDD9C-0869-9C42-904F-50055C7E97B6}" type="datetimeFigureOut">
              <a:rPr lang="x-none" smtClean="0"/>
              <a:t>23.06.2022</a:t>
            </a:fld>
            <a:endParaRPr lang="x-none"/>
          </a:p>
        </p:txBody>
      </p:sp>
      <p:sp>
        <p:nvSpPr>
          <p:cNvPr id="5" name="Footer Placeholder 4">
            <a:extLst>
              <a:ext uri="{FF2B5EF4-FFF2-40B4-BE49-F238E27FC236}">
                <a16:creationId xmlns:a16="http://schemas.microsoft.com/office/drawing/2014/main" id="{FF414343-42EE-884F-A0B6-073A7D605C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68A002D8-CBD3-C44B-9089-E777C2546A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86F0BC-BD06-7A48-950C-40BC7A4BD60B}" type="slidenum">
              <a:rPr lang="x-none" smtClean="0"/>
              <a:t>‹#›</a:t>
            </a:fld>
            <a:endParaRPr lang="x-none"/>
          </a:p>
        </p:txBody>
      </p:sp>
    </p:spTree>
    <p:extLst>
      <p:ext uri="{BB962C8B-B14F-4D97-AF65-F5344CB8AC3E}">
        <p14:creationId xmlns:p14="http://schemas.microsoft.com/office/powerpoint/2010/main" val="3756668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hyperlink" Target="http://www.efatura.gov.tr/efaturaentegratorluk.html"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ikrogrup_Giriş Videosu">
            <a:hlinkClick r:id="" action="ppaction://media"/>
            <a:extLst>
              <a:ext uri="{FF2B5EF4-FFF2-40B4-BE49-F238E27FC236}">
                <a16:creationId xmlns:a16="http://schemas.microsoft.com/office/drawing/2014/main" id="{1DCFEEBD-968B-49AE-B959-EADED5ADE3F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 y="0"/>
            <a:ext cx="10972800" cy="6858000"/>
          </a:xfrm>
          <a:prstGeom prst="rect">
            <a:avLst/>
          </a:prstGeom>
          <a:ln>
            <a:noFill/>
          </a:ln>
        </p:spPr>
      </p:pic>
      <p:pic>
        <p:nvPicPr>
          <p:cNvPr id="2" name="Resi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0"/>
            <a:ext cx="11277600" cy="6858000"/>
          </a:xfrm>
          <a:prstGeom prst="rect">
            <a:avLst/>
          </a:prstGeom>
        </p:spPr>
      </p:pic>
    </p:spTree>
    <p:extLst>
      <p:ext uri="{BB962C8B-B14F-4D97-AF65-F5344CB8AC3E}">
        <p14:creationId xmlns:p14="http://schemas.microsoft.com/office/powerpoint/2010/main" val="25787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25633C-D102-4B95-847B-834B6721AA7C}"/>
              </a:ext>
            </a:extLst>
          </p:cNvPr>
          <p:cNvSpPr>
            <a:spLocks noGrp="1"/>
          </p:cNvSpPr>
          <p:nvPr>
            <p:ph idx="1"/>
          </p:nvPr>
        </p:nvSpPr>
        <p:spPr>
          <a:xfrm>
            <a:off x="838200" y="1825624"/>
            <a:ext cx="6423837" cy="2887149"/>
          </a:xfrm>
        </p:spPr>
        <p:txBody>
          <a:bodyPr>
            <a:normAutofit/>
          </a:bodyPr>
          <a:lstStyle/>
          <a:p>
            <a:pPr>
              <a:lnSpc>
                <a:spcPct val="150000"/>
              </a:lnSpc>
            </a:pPr>
            <a:r>
              <a:rPr lang="tr-TR" sz="2000" dirty="0">
                <a:latin typeface="Calibri" panose="020F0502020204030204" pitchFamily="34" charset="0"/>
                <a:cs typeface="Calibri" panose="020F0502020204030204" pitchFamily="34" charset="0"/>
              </a:rPr>
              <a:t>2021 yılı hasılatı </a:t>
            </a:r>
            <a:r>
              <a:rPr lang="tr-TR" sz="2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4.000.000,00</a:t>
            </a:r>
            <a:r>
              <a:rPr lang="tr-TR"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TL </a:t>
            </a:r>
            <a:r>
              <a:rPr lang="tr-TR" sz="2000" dirty="0" err="1">
                <a:latin typeface="Calibri" panose="020F0502020204030204" pitchFamily="34" charset="0"/>
                <a:cs typeface="Calibri" panose="020F0502020204030204" pitchFamily="34" charset="0"/>
              </a:rPr>
              <a:t>Yi</a:t>
            </a:r>
            <a:r>
              <a:rPr lang="tr-TR" sz="2000" dirty="0">
                <a:latin typeface="Calibri" panose="020F0502020204030204" pitchFamily="34" charset="0"/>
                <a:cs typeface="Calibri" panose="020F0502020204030204" pitchFamily="34" charset="0"/>
              </a:rPr>
              <a:t> geçenler </a:t>
            </a:r>
            <a:r>
              <a:rPr lang="tr-TR" sz="2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01.01.2023</a:t>
            </a:r>
            <a:r>
              <a:rPr lang="tr-TR" sz="2000" dirty="0">
                <a:latin typeface="Calibri" panose="020F0502020204030204" pitchFamily="34" charset="0"/>
                <a:cs typeface="Calibri" panose="020F0502020204030204" pitchFamily="34" charset="0"/>
              </a:rPr>
              <a:t>’de E-Defter Olacaklardır. </a:t>
            </a:r>
          </a:p>
          <a:p>
            <a:pPr>
              <a:lnSpc>
                <a:spcPct val="150000"/>
              </a:lnSpc>
            </a:pPr>
            <a:r>
              <a:rPr lang="tr-TR" sz="2000" dirty="0">
                <a:latin typeface="Calibri" panose="020F0502020204030204" pitchFamily="34" charset="0"/>
                <a:cs typeface="Calibri" panose="020F0502020204030204" pitchFamily="34" charset="0"/>
              </a:rPr>
              <a:t>2022 yılı ve </a:t>
            </a:r>
            <a:r>
              <a:rPr lang="tr-TR" sz="2000" dirty="0" err="1">
                <a:latin typeface="Calibri" panose="020F0502020204030204" pitchFamily="34" charset="0"/>
                <a:cs typeface="Calibri" panose="020F0502020204030204" pitchFamily="34" charset="0"/>
              </a:rPr>
              <a:t>müteakaip</a:t>
            </a:r>
            <a:r>
              <a:rPr lang="tr-TR" sz="2000" dirty="0">
                <a:latin typeface="Calibri" panose="020F0502020204030204" pitchFamily="34" charset="0"/>
                <a:cs typeface="Calibri" panose="020F0502020204030204" pitchFamily="34" charset="0"/>
              </a:rPr>
              <a:t> yıllarda brüt satış hasılatı </a:t>
            </a:r>
            <a:r>
              <a:rPr lang="tr-TR" sz="2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3.000.000,00</a:t>
            </a:r>
            <a:r>
              <a:rPr lang="tr-TR"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tr-TR" sz="2000" dirty="0">
                <a:latin typeface="Calibri" panose="020F0502020204030204" pitchFamily="34" charset="0"/>
                <a:cs typeface="Calibri" panose="020F0502020204030204" pitchFamily="34" charset="0"/>
              </a:rPr>
              <a:t>TL’yi geçenler </a:t>
            </a:r>
            <a:r>
              <a:rPr lang="tr-TR" sz="2000" b="1" dirty="0">
                <a:solidFill>
                  <a:srgbClr val="FF0000"/>
                </a:solidFill>
                <a:latin typeface="Calibri" panose="020F0502020204030204" pitchFamily="34" charset="0"/>
                <a:cs typeface="Calibri" panose="020F0502020204030204" pitchFamily="34" charset="0"/>
              </a:rPr>
              <a:t>01.01.2024</a:t>
            </a:r>
            <a:r>
              <a:rPr lang="tr-TR" sz="2000" dirty="0">
                <a:latin typeface="Calibri" panose="020F0502020204030204" pitchFamily="34" charset="0"/>
                <a:cs typeface="Calibri" panose="020F0502020204030204" pitchFamily="34" charset="0"/>
              </a:rPr>
              <a:t>’de E-Defter olacaklardır. </a:t>
            </a:r>
          </a:p>
          <a:p>
            <a:pPr>
              <a:lnSpc>
                <a:spcPct val="150000"/>
              </a:lnSpc>
            </a:pPr>
            <a:endParaRPr lang="en-US" sz="20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38661576-624D-D045-8B5D-7FB5F2BBCF6E}"/>
              </a:ext>
            </a:extLst>
          </p:cNvPr>
          <p:cNvSpPr txBox="1"/>
          <p:nvPr/>
        </p:nvSpPr>
        <p:spPr>
          <a:xfrm>
            <a:off x="1099881" y="4904025"/>
            <a:ext cx="6034807" cy="142962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Döviz kurlarındaki yükselmeler dikkate alındığında 2024’te e-defterin çok yaygınlaşacağı söylenebilir.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oogle Shape;597;p17">
            <a:extLst>
              <a:ext uri="{FF2B5EF4-FFF2-40B4-BE49-F238E27FC236}">
                <a16:creationId xmlns:a16="http://schemas.microsoft.com/office/drawing/2014/main" id="{C72DF127-F42A-5E43-8D68-BD2952807407}"/>
              </a:ext>
            </a:extLst>
          </p:cNvPr>
          <p:cNvGrpSpPr/>
          <p:nvPr/>
        </p:nvGrpSpPr>
        <p:grpSpPr>
          <a:xfrm>
            <a:off x="7877847" y="718050"/>
            <a:ext cx="3904651" cy="4185975"/>
            <a:chOff x="2183550" y="65875"/>
            <a:chExt cx="4483981" cy="4807045"/>
          </a:xfrm>
        </p:grpSpPr>
        <p:sp>
          <p:nvSpPr>
            <p:cNvPr id="6" name="Google Shape;598;p17">
              <a:extLst>
                <a:ext uri="{FF2B5EF4-FFF2-40B4-BE49-F238E27FC236}">
                  <a16:creationId xmlns:a16="http://schemas.microsoft.com/office/drawing/2014/main" id="{F306CBB5-C1B7-C543-980F-4184EE2460A4}"/>
                </a:ext>
              </a:extLst>
            </p:cNvPr>
            <p:cNvSpPr/>
            <p:nvPr/>
          </p:nvSpPr>
          <p:spPr>
            <a:xfrm>
              <a:off x="3889897" y="3280283"/>
              <a:ext cx="998038" cy="577710"/>
            </a:xfrm>
            <a:custGeom>
              <a:avLst/>
              <a:gdLst/>
              <a:ahLst/>
              <a:cxnLst/>
              <a:rect l="l" t="t" r="r" b="b"/>
              <a:pathLst>
                <a:path w="998038" h="577710" extrusionOk="0">
                  <a:moveTo>
                    <a:pt x="461327" y="569588"/>
                  </a:moveTo>
                  <a:lnTo>
                    <a:pt x="14055" y="310699"/>
                  </a:lnTo>
                  <a:cubicBezTo>
                    <a:pt x="-6751" y="298602"/>
                    <a:pt x="-4186" y="277552"/>
                    <a:pt x="19945" y="263645"/>
                  </a:cubicBezTo>
                  <a:lnTo>
                    <a:pt x="455437" y="11519"/>
                  </a:lnTo>
                  <a:cubicBezTo>
                    <a:pt x="479568" y="-2388"/>
                    <a:pt x="515954" y="-3912"/>
                    <a:pt x="536759" y="8090"/>
                  </a:cubicBezTo>
                  <a:lnTo>
                    <a:pt x="983936" y="266979"/>
                  </a:lnTo>
                  <a:cubicBezTo>
                    <a:pt x="1004837" y="279076"/>
                    <a:pt x="1002177" y="300126"/>
                    <a:pt x="978141" y="314033"/>
                  </a:cubicBezTo>
                  <a:lnTo>
                    <a:pt x="542554" y="566159"/>
                  </a:lnTo>
                  <a:cubicBezTo>
                    <a:pt x="518519" y="580161"/>
                    <a:pt x="482133" y="581590"/>
                    <a:pt x="461327" y="569588"/>
                  </a:cubicBezTo>
                  <a:close/>
                </a:path>
              </a:pathLst>
            </a:custGeom>
            <a:solidFill>
              <a:srgbClr val="D6D8E5">
                <a:alpha val="4000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 name="Google Shape;599;p17">
              <a:extLst>
                <a:ext uri="{FF2B5EF4-FFF2-40B4-BE49-F238E27FC236}">
                  <a16:creationId xmlns:a16="http://schemas.microsoft.com/office/drawing/2014/main" id="{CCC70438-DB18-1040-8C65-C6F4DFF44D72}"/>
                </a:ext>
              </a:extLst>
            </p:cNvPr>
            <p:cNvSpPr/>
            <p:nvPr/>
          </p:nvSpPr>
          <p:spPr>
            <a:xfrm>
              <a:off x="2372415" y="3694995"/>
              <a:ext cx="1795739" cy="1039558"/>
            </a:xfrm>
            <a:custGeom>
              <a:avLst/>
              <a:gdLst/>
              <a:ahLst/>
              <a:cxnLst/>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rgbClr val="D6D8E5">
                <a:alpha val="4000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 name="Google Shape;600;p17">
              <a:extLst>
                <a:ext uri="{FF2B5EF4-FFF2-40B4-BE49-F238E27FC236}">
                  <a16:creationId xmlns:a16="http://schemas.microsoft.com/office/drawing/2014/main" id="{A62E63D5-3BE5-7E4C-91D7-DFEF95081D2F}"/>
                </a:ext>
              </a:extLst>
            </p:cNvPr>
            <p:cNvSpPr/>
            <p:nvPr/>
          </p:nvSpPr>
          <p:spPr>
            <a:xfrm>
              <a:off x="3921527" y="3261804"/>
              <a:ext cx="998857" cy="577329"/>
            </a:xfrm>
            <a:custGeom>
              <a:avLst/>
              <a:gdLst/>
              <a:ahLst/>
              <a:cxnLst/>
              <a:rect l="l" t="t" r="r" b="b"/>
              <a:pathLst>
                <a:path w="998857" h="577329" extrusionOk="0">
                  <a:moveTo>
                    <a:pt x="998097" y="255644"/>
                  </a:moveTo>
                  <a:lnTo>
                    <a:pt x="976057" y="262407"/>
                  </a:lnTo>
                  <a:lnTo>
                    <a:pt x="536860" y="8090"/>
                  </a:lnTo>
                  <a:cubicBezTo>
                    <a:pt x="516054" y="-3912"/>
                    <a:pt x="479858" y="-2388"/>
                    <a:pt x="455632" y="11519"/>
                  </a:cubicBezTo>
                  <a:lnTo>
                    <a:pt x="20046" y="263645"/>
                  </a:lnTo>
                  <a:lnTo>
                    <a:pt x="19001" y="264312"/>
                  </a:lnTo>
                  <a:lnTo>
                    <a:pt x="0" y="258502"/>
                  </a:lnTo>
                  <a:lnTo>
                    <a:pt x="0" y="287077"/>
                  </a:lnTo>
                  <a:cubicBezTo>
                    <a:pt x="0" y="288125"/>
                    <a:pt x="0" y="289173"/>
                    <a:pt x="0" y="290316"/>
                  </a:cubicBezTo>
                  <a:lnTo>
                    <a:pt x="0" y="292601"/>
                  </a:lnTo>
                  <a:lnTo>
                    <a:pt x="0" y="292601"/>
                  </a:lnTo>
                  <a:cubicBezTo>
                    <a:pt x="1596" y="300307"/>
                    <a:pt x="6641" y="306841"/>
                    <a:pt x="13680" y="310318"/>
                  </a:cubicBezTo>
                  <a:lnTo>
                    <a:pt x="460953" y="569208"/>
                  </a:lnTo>
                  <a:cubicBezTo>
                    <a:pt x="481758" y="581209"/>
                    <a:pt x="517954" y="579780"/>
                    <a:pt x="542275" y="565778"/>
                  </a:cubicBezTo>
                  <a:lnTo>
                    <a:pt x="979097" y="314033"/>
                  </a:lnTo>
                  <a:cubicBezTo>
                    <a:pt x="989404" y="309413"/>
                    <a:pt x="996786" y="300012"/>
                    <a:pt x="998857" y="288887"/>
                  </a:cubicBezTo>
                  <a:lnTo>
                    <a:pt x="998857" y="288887"/>
                  </a:lnTo>
                  <a:close/>
                </a:path>
              </a:pathLst>
            </a:custGeom>
            <a:solidFill>
              <a:srgbClr val="D5D6E0"/>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601;p17">
              <a:extLst>
                <a:ext uri="{FF2B5EF4-FFF2-40B4-BE49-F238E27FC236}">
                  <a16:creationId xmlns:a16="http://schemas.microsoft.com/office/drawing/2014/main" id="{D65B7300-B059-1843-AFB5-3046512B58E3}"/>
                </a:ext>
              </a:extLst>
            </p:cNvPr>
            <p:cNvSpPr/>
            <p:nvPr/>
          </p:nvSpPr>
          <p:spPr>
            <a:xfrm>
              <a:off x="3922039" y="3231825"/>
              <a:ext cx="998054" cy="577388"/>
            </a:xfrm>
            <a:custGeom>
              <a:avLst/>
              <a:gdLst/>
              <a:ahLst/>
              <a:cxnLst/>
              <a:rect l="l" t="t" r="r" b="b"/>
              <a:pathLst>
                <a:path w="998054" h="577388" extrusionOk="0">
                  <a:moveTo>
                    <a:pt x="461295" y="569183"/>
                  </a:moveTo>
                  <a:lnTo>
                    <a:pt x="14023" y="310674"/>
                  </a:lnTo>
                  <a:cubicBezTo>
                    <a:pt x="-6783" y="298673"/>
                    <a:pt x="-4123" y="277623"/>
                    <a:pt x="19913" y="263716"/>
                  </a:cubicBezTo>
                  <a:lnTo>
                    <a:pt x="455500" y="11589"/>
                  </a:lnTo>
                  <a:cubicBezTo>
                    <a:pt x="479536" y="-2412"/>
                    <a:pt x="515922" y="-3936"/>
                    <a:pt x="536727" y="8160"/>
                  </a:cubicBezTo>
                  <a:lnTo>
                    <a:pt x="984000" y="267050"/>
                  </a:lnTo>
                  <a:cubicBezTo>
                    <a:pt x="1004805" y="279147"/>
                    <a:pt x="1002240" y="300197"/>
                    <a:pt x="978110" y="314103"/>
                  </a:cubicBezTo>
                  <a:lnTo>
                    <a:pt x="542618" y="566230"/>
                  </a:lnTo>
                  <a:cubicBezTo>
                    <a:pt x="518487" y="579756"/>
                    <a:pt x="482101" y="581280"/>
                    <a:pt x="461295" y="569183"/>
                  </a:cubicBezTo>
                  <a:close/>
                </a:path>
              </a:pathLst>
            </a:custGeom>
            <a:solidFill>
              <a:srgbClr val="E9EAF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602;p17">
              <a:extLst>
                <a:ext uri="{FF2B5EF4-FFF2-40B4-BE49-F238E27FC236}">
                  <a16:creationId xmlns:a16="http://schemas.microsoft.com/office/drawing/2014/main" id="{B0173D04-1CF4-1B4B-98FB-70B3148E8CC2}"/>
                </a:ext>
              </a:extLst>
            </p:cNvPr>
            <p:cNvSpPr/>
            <p:nvPr/>
          </p:nvSpPr>
          <p:spPr>
            <a:xfrm>
              <a:off x="4231770" y="3400376"/>
              <a:ext cx="378145" cy="218912"/>
            </a:xfrm>
            <a:custGeom>
              <a:avLst/>
              <a:gdLst/>
              <a:ahLst/>
              <a:cxnLst/>
              <a:rect l="l" t="t" r="r" b="b"/>
              <a:pathLst>
                <a:path w="378145" h="218912" extrusionOk="0">
                  <a:moveTo>
                    <a:pt x="377956" y="96880"/>
                  </a:moveTo>
                  <a:lnTo>
                    <a:pt x="377956" y="58780"/>
                  </a:lnTo>
                  <a:lnTo>
                    <a:pt x="323804" y="73067"/>
                  </a:lnTo>
                  <a:lnTo>
                    <a:pt x="203341" y="3058"/>
                  </a:lnTo>
                  <a:cubicBezTo>
                    <a:pt x="193461" y="-1447"/>
                    <a:pt x="182023" y="-952"/>
                    <a:pt x="172560" y="4392"/>
                  </a:cubicBezTo>
                  <a:lnTo>
                    <a:pt x="55422" y="72210"/>
                  </a:lnTo>
                  <a:lnTo>
                    <a:pt x="36" y="57541"/>
                  </a:lnTo>
                  <a:lnTo>
                    <a:pt x="36" y="98594"/>
                  </a:lnTo>
                  <a:lnTo>
                    <a:pt x="36" y="98594"/>
                  </a:lnTo>
                  <a:lnTo>
                    <a:pt x="36" y="108119"/>
                  </a:lnTo>
                  <a:cubicBezTo>
                    <a:pt x="-12" y="108500"/>
                    <a:pt x="-12" y="108881"/>
                    <a:pt x="36" y="109262"/>
                  </a:cubicBezTo>
                  <a:lnTo>
                    <a:pt x="36" y="110215"/>
                  </a:lnTo>
                  <a:lnTo>
                    <a:pt x="36" y="110215"/>
                  </a:lnTo>
                  <a:cubicBezTo>
                    <a:pt x="644" y="113139"/>
                    <a:pt x="2572" y="115606"/>
                    <a:pt x="5261" y="116882"/>
                  </a:cubicBezTo>
                  <a:lnTo>
                    <a:pt x="174840" y="215847"/>
                  </a:lnTo>
                  <a:cubicBezTo>
                    <a:pt x="184721" y="220333"/>
                    <a:pt x="196130" y="219876"/>
                    <a:pt x="205621" y="214608"/>
                  </a:cubicBezTo>
                  <a:lnTo>
                    <a:pt x="370736" y="119358"/>
                  </a:lnTo>
                  <a:cubicBezTo>
                    <a:pt x="374621" y="117606"/>
                    <a:pt x="377395" y="114044"/>
                    <a:pt x="378146" y="109833"/>
                  </a:cubicBezTo>
                  <a:lnTo>
                    <a:pt x="378146" y="109833"/>
                  </a:lnTo>
                  <a:lnTo>
                    <a:pt x="378146" y="97261"/>
                  </a:lnTo>
                  <a:close/>
                </a:path>
              </a:pathLst>
            </a:custGeom>
            <a:solidFill>
              <a:srgbClr val="D5D6E0"/>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603;p17">
              <a:extLst>
                <a:ext uri="{FF2B5EF4-FFF2-40B4-BE49-F238E27FC236}">
                  <a16:creationId xmlns:a16="http://schemas.microsoft.com/office/drawing/2014/main" id="{79BF49E3-BFA4-2442-B833-A60E52D8E5C6}"/>
                </a:ext>
              </a:extLst>
            </p:cNvPr>
            <p:cNvSpPr/>
            <p:nvPr/>
          </p:nvSpPr>
          <p:spPr>
            <a:xfrm>
              <a:off x="4231502" y="3348848"/>
              <a:ext cx="378432" cy="218803"/>
            </a:xfrm>
            <a:custGeom>
              <a:avLst/>
              <a:gdLst/>
              <a:ahLst/>
              <a:cxnLst/>
              <a:rect l="l" t="t" r="r" b="b"/>
              <a:pathLst>
                <a:path w="378432" h="218803" extrusionOk="0">
                  <a:moveTo>
                    <a:pt x="175108" y="215844"/>
                  </a:moveTo>
                  <a:lnTo>
                    <a:pt x="5339" y="117451"/>
                  </a:lnTo>
                  <a:cubicBezTo>
                    <a:pt x="-2547" y="112879"/>
                    <a:pt x="-1597" y="104878"/>
                    <a:pt x="7524" y="99639"/>
                  </a:cubicBezTo>
                  <a:lnTo>
                    <a:pt x="172638" y="4389"/>
                  </a:lnTo>
                  <a:cubicBezTo>
                    <a:pt x="182167" y="-992"/>
                    <a:pt x="193691" y="-1449"/>
                    <a:pt x="203609" y="3151"/>
                  </a:cubicBezTo>
                  <a:lnTo>
                    <a:pt x="373094" y="101259"/>
                  </a:lnTo>
                  <a:cubicBezTo>
                    <a:pt x="380979" y="105831"/>
                    <a:pt x="380029" y="113832"/>
                    <a:pt x="370909" y="119166"/>
                  </a:cubicBezTo>
                  <a:lnTo>
                    <a:pt x="205794" y="214416"/>
                  </a:lnTo>
                  <a:cubicBezTo>
                    <a:pt x="196360" y="219712"/>
                    <a:pt x="184988" y="220245"/>
                    <a:pt x="175108" y="215844"/>
                  </a:cubicBezTo>
                  <a:close/>
                </a:path>
              </a:pathLst>
            </a:custGeom>
            <a:solidFill>
              <a:srgbClr val="E9EAF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604;p17">
              <a:extLst>
                <a:ext uri="{FF2B5EF4-FFF2-40B4-BE49-F238E27FC236}">
                  <a16:creationId xmlns:a16="http://schemas.microsoft.com/office/drawing/2014/main" id="{63F5BBA9-D784-894C-88DC-D8789717CB1D}"/>
                </a:ext>
              </a:extLst>
            </p:cNvPr>
            <p:cNvSpPr/>
            <p:nvPr/>
          </p:nvSpPr>
          <p:spPr>
            <a:xfrm>
              <a:off x="3409843" y="2513133"/>
              <a:ext cx="2024410" cy="945165"/>
            </a:xfrm>
            <a:custGeom>
              <a:avLst/>
              <a:gdLst/>
              <a:ahLst/>
              <a:cxnLst/>
              <a:rect l="l" t="t" r="r" b="b"/>
              <a:pathLst>
                <a:path w="2024410" h="945165" extrusionOk="0">
                  <a:moveTo>
                    <a:pt x="1010828" y="945166"/>
                  </a:moveTo>
                  <a:lnTo>
                    <a:pt x="0" y="38005"/>
                  </a:lnTo>
                  <a:lnTo>
                    <a:pt x="2024411" y="0"/>
                  </a:lnTo>
                  <a:lnTo>
                    <a:pt x="1010828" y="945166"/>
                  </a:lnTo>
                  <a:close/>
                </a:path>
              </a:pathLst>
            </a:custGeom>
            <a:solidFill>
              <a:srgbClr val="3E7EFF">
                <a:alpha val="980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605;p17">
              <a:extLst>
                <a:ext uri="{FF2B5EF4-FFF2-40B4-BE49-F238E27FC236}">
                  <a16:creationId xmlns:a16="http://schemas.microsoft.com/office/drawing/2014/main" id="{C685F2BD-AA91-854B-A79A-B3015AD675D8}"/>
                </a:ext>
              </a:extLst>
            </p:cNvPr>
            <p:cNvSpPr/>
            <p:nvPr/>
          </p:nvSpPr>
          <p:spPr>
            <a:xfrm>
              <a:off x="2963426" y="65875"/>
              <a:ext cx="2875158" cy="2882646"/>
            </a:xfrm>
            <a:custGeom>
              <a:avLst/>
              <a:gdLst/>
              <a:ahLst/>
              <a:cxnLst/>
              <a:rect l="l" t="t" r="r" b="b"/>
              <a:pathLst>
                <a:path w="2875158" h="2882646" extrusionOk="0">
                  <a:moveTo>
                    <a:pt x="2875159" y="1441323"/>
                  </a:moveTo>
                  <a:cubicBezTo>
                    <a:pt x="2875159" y="2237344"/>
                    <a:pt x="2231533" y="2882646"/>
                    <a:pt x="1437579" y="2882646"/>
                  </a:cubicBezTo>
                  <a:cubicBezTo>
                    <a:pt x="643626" y="2882646"/>
                    <a:pt x="0" y="2237344"/>
                    <a:pt x="0" y="1441323"/>
                  </a:cubicBezTo>
                  <a:cubicBezTo>
                    <a:pt x="0" y="645302"/>
                    <a:pt x="643626" y="0"/>
                    <a:pt x="1437579" y="0"/>
                  </a:cubicBezTo>
                  <a:cubicBezTo>
                    <a:pt x="2231532" y="0"/>
                    <a:pt x="2875159" y="645302"/>
                    <a:pt x="2875159" y="1441323"/>
                  </a:cubicBezTo>
                  <a:close/>
                </a:path>
              </a:pathLst>
            </a:custGeom>
            <a:solidFill>
              <a:srgbClr val="E9EAF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606;p17">
              <a:extLst>
                <a:ext uri="{FF2B5EF4-FFF2-40B4-BE49-F238E27FC236}">
                  <a16:creationId xmlns:a16="http://schemas.microsoft.com/office/drawing/2014/main" id="{F55D4DC2-AB5B-7B44-96F4-F1B2DADAEDE2}"/>
                </a:ext>
              </a:extLst>
            </p:cNvPr>
            <p:cNvSpPr/>
            <p:nvPr/>
          </p:nvSpPr>
          <p:spPr>
            <a:xfrm>
              <a:off x="2986102" y="165506"/>
              <a:ext cx="2752826" cy="2463451"/>
            </a:xfrm>
            <a:custGeom>
              <a:avLst/>
              <a:gdLst/>
              <a:ahLst/>
              <a:cxnLst/>
              <a:rect l="l" t="t" r="r" b="b"/>
              <a:pathLst>
                <a:path w="2752826" h="2463451" extrusionOk="0">
                  <a:moveTo>
                    <a:pt x="1036794" y="484346"/>
                  </a:moveTo>
                  <a:lnTo>
                    <a:pt x="1041639" y="467297"/>
                  </a:lnTo>
                  <a:lnTo>
                    <a:pt x="1041639" y="430340"/>
                  </a:lnTo>
                  <a:cubicBezTo>
                    <a:pt x="1034789" y="431164"/>
                    <a:pt x="1027873" y="431164"/>
                    <a:pt x="1021023" y="430340"/>
                  </a:cubicBezTo>
                  <a:cubicBezTo>
                    <a:pt x="1017413" y="428720"/>
                    <a:pt x="1019883" y="418624"/>
                    <a:pt x="1019883" y="418624"/>
                  </a:cubicBezTo>
                  <a:lnTo>
                    <a:pt x="1036794" y="404051"/>
                  </a:lnTo>
                  <a:lnTo>
                    <a:pt x="1002878" y="411290"/>
                  </a:lnTo>
                  <a:lnTo>
                    <a:pt x="990717" y="430340"/>
                  </a:lnTo>
                  <a:lnTo>
                    <a:pt x="952716" y="453866"/>
                  </a:lnTo>
                  <a:lnTo>
                    <a:pt x="969722" y="463391"/>
                  </a:lnTo>
                  <a:lnTo>
                    <a:pt x="980647" y="470630"/>
                  </a:lnTo>
                  <a:lnTo>
                    <a:pt x="996988" y="473107"/>
                  </a:lnTo>
                  <a:lnTo>
                    <a:pt x="996988" y="462344"/>
                  </a:lnTo>
                  <a:cubicBezTo>
                    <a:pt x="996988" y="462344"/>
                    <a:pt x="1015988" y="457486"/>
                    <a:pt x="1020643" y="464725"/>
                  </a:cubicBezTo>
                  <a:lnTo>
                    <a:pt x="1018268" y="478155"/>
                  </a:lnTo>
                  <a:lnTo>
                    <a:pt x="1036794" y="484346"/>
                  </a:lnTo>
                  <a:close/>
                  <a:moveTo>
                    <a:pt x="616692" y="1010603"/>
                  </a:moveTo>
                  <a:cubicBezTo>
                    <a:pt x="606783" y="1006135"/>
                    <a:pt x="595440" y="1006135"/>
                    <a:pt x="585531" y="1010603"/>
                  </a:cubicBezTo>
                  <a:cubicBezTo>
                    <a:pt x="585702" y="1024414"/>
                    <a:pt x="574967" y="1035891"/>
                    <a:pt x="561211" y="1036606"/>
                  </a:cubicBezTo>
                  <a:lnTo>
                    <a:pt x="588951" y="1052132"/>
                  </a:lnTo>
                  <a:lnTo>
                    <a:pt x="616692" y="1041749"/>
                  </a:lnTo>
                  <a:lnTo>
                    <a:pt x="652983" y="1029653"/>
                  </a:lnTo>
                  <a:lnTo>
                    <a:pt x="684049" y="1052132"/>
                  </a:lnTo>
                  <a:cubicBezTo>
                    <a:pt x="707420" y="1023557"/>
                    <a:pt x="684049" y="1007078"/>
                    <a:pt x="684049" y="1007078"/>
                  </a:cubicBezTo>
                  <a:lnTo>
                    <a:pt x="616692" y="1010603"/>
                  </a:lnTo>
                  <a:close/>
                  <a:moveTo>
                    <a:pt x="1206658" y="1540478"/>
                  </a:moveTo>
                  <a:lnTo>
                    <a:pt x="1179773" y="1534763"/>
                  </a:lnTo>
                  <a:lnTo>
                    <a:pt x="1133031" y="1504950"/>
                  </a:lnTo>
                  <a:lnTo>
                    <a:pt x="1091990" y="1504950"/>
                  </a:lnTo>
                  <a:lnTo>
                    <a:pt x="1056554" y="1486567"/>
                  </a:lnTo>
                  <a:lnTo>
                    <a:pt x="1042399" y="1486567"/>
                  </a:lnTo>
                  <a:cubicBezTo>
                    <a:pt x="1042399" y="1486567"/>
                    <a:pt x="1045249" y="1466660"/>
                    <a:pt x="1040974" y="1465231"/>
                  </a:cubicBezTo>
                  <a:cubicBezTo>
                    <a:pt x="1036699" y="1463802"/>
                    <a:pt x="1005633" y="1445324"/>
                    <a:pt x="1005633" y="1445324"/>
                  </a:cubicBezTo>
                  <a:lnTo>
                    <a:pt x="981502" y="1453896"/>
                  </a:lnTo>
                  <a:lnTo>
                    <a:pt x="981502" y="1436846"/>
                  </a:lnTo>
                  <a:lnTo>
                    <a:pt x="964497" y="1429703"/>
                  </a:lnTo>
                  <a:lnTo>
                    <a:pt x="950341" y="1429703"/>
                  </a:lnTo>
                  <a:lnTo>
                    <a:pt x="951766" y="1415510"/>
                  </a:lnTo>
                  <a:cubicBezTo>
                    <a:pt x="951766" y="1415510"/>
                    <a:pt x="964497" y="1390269"/>
                    <a:pt x="957467" y="1385888"/>
                  </a:cubicBezTo>
                  <a:cubicBezTo>
                    <a:pt x="950436" y="1381506"/>
                    <a:pt x="924881" y="1324642"/>
                    <a:pt x="924881" y="1324642"/>
                  </a:cubicBezTo>
                  <a:lnTo>
                    <a:pt x="886880" y="1303306"/>
                  </a:lnTo>
                  <a:lnTo>
                    <a:pt x="845838" y="1303306"/>
                  </a:lnTo>
                  <a:lnTo>
                    <a:pt x="810403" y="1269302"/>
                  </a:lnTo>
                  <a:lnTo>
                    <a:pt x="775062" y="1240727"/>
                  </a:lnTo>
                  <a:lnTo>
                    <a:pt x="755206" y="1201007"/>
                  </a:lnTo>
                  <a:lnTo>
                    <a:pt x="733925" y="1186815"/>
                  </a:lnTo>
                  <a:cubicBezTo>
                    <a:pt x="733925" y="1186815"/>
                    <a:pt x="709890" y="1202436"/>
                    <a:pt x="704190" y="1201007"/>
                  </a:cubicBezTo>
                  <a:cubicBezTo>
                    <a:pt x="698489" y="1199579"/>
                    <a:pt x="663149" y="1186815"/>
                    <a:pt x="663149" y="1186815"/>
                  </a:cubicBezTo>
                  <a:lnTo>
                    <a:pt x="633413" y="1178338"/>
                  </a:lnTo>
                  <a:lnTo>
                    <a:pt x="596267" y="1195769"/>
                  </a:lnTo>
                  <a:lnTo>
                    <a:pt x="596267" y="1233869"/>
                  </a:lnTo>
                  <a:lnTo>
                    <a:pt x="582111" y="1224344"/>
                  </a:lnTo>
                  <a:lnTo>
                    <a:pt x="582111" y="1210056"/>
                  </a:lnTo>
                  <a:lnTo>
                    <a:pt x="594842" y="1185958"/>
                  </a:lnTo>
                  <a:lnTo>
                    <a:pt x="600542" y="1168908"/>
                  </a:lnTo>
                  <a:lnTo>
                    <a:pt x="587812" y="1163288"/>
                  </a:lnTo>
                  <a:lnTo>
                    <a:pt x="570806" y="1183100"/>
                  </a:lnTo>
                  <a:lnTo>
                    <a:pt x="528340" y="1195769"/>
                  </a:lnTo>
                  <a:lnTo>
                    <a:pt x="519790" y="1214247"/>
                  </a:lnTo>
                  <a:lnTo>
                    <a:pt x="499934" y="1232726"/>
                  </a:lnTo>
                  <a:lnTo>
                    <a:pt x="494329" y="1248347"/>
                  </a:lnTo>
                  <a:lnTo>
                    <a:pt x="463168" y="1222820"/>
                  </a:lnTo>
                  <a:cubicBezTo>
                    <a:pt x="452661" y="1228335"/>
                    <a:pt x="441773" y="1233078"/>
                    <a:pt x="430582" y="1237012"/>
                  </a:cubicBezTo>
                  <a:cubicBezTo>
                    <a:pt x="419096" y="1230897"/>
                    <a:pt x="408190" y="1223762"/>
                    <a:pt x="397996" y="1215676"/>
                  </a:cubicBezTo>
                  <a:lnTo>
                    <a:pt x="382416" y="1185863"/>
                  </a:lnTo>
                  <a:lnTo>
                    <a:pt x="390966" y="1146143"/>
                  </a:lnTo>
                  <a:lnTo>
                    <a:pt x="397996" y="1104900"/>
                  </a:lnTo>
                  <a:lnTo>
                    <a:pt x="371111" y="1087850"/>
                  </a:lnTo>
                  <a:lnTo>
                    <a:pt x="334250" y="1087850"/>
                  </a:lnTo>
                  <a:lnTo>
                    <a:pt x="305749" y="1079373"/>
                  </a:lnTo>
                  <a:lnTo>
                    <a:pt x="319049" y="1058037"/>
                  </a:lnTo>
                  <a:lnTo>
                    <a:pt x="334629" y="1026795"/>
                  </a:lnTo>
                  <a:lnTo>
                    <a:pt x="348785" y="1004126"/>
                  </a:lnTo>
                  <a:cubicBezTo>
                    <a:pt x="348785" y="1004126"/>
                    <a:pt x="352775" y="993743"/>
                    <a:pt x="357335" y="991362"/>
                  </a:cubicBezTo>
                  <a:cubicBezTo>
                    <a:pt x="375386" y="981837"/>
                    <a:pt x="357335" y="972884"/>
                    <a:pt x="357335" y="972884"/>
                  </a:cubicBezTo>
                  <a:cubicBezTo>
                    <a:pt x="357335" y="972884"/>
                    <a:pt x="319334" y="970026"/>
                    <a:pt x="313444" y="972884"/>
                  </a:cubicBezTo>
                  <a:cubicBezTo>
                    <a:pt x="307554" y="975741"/>
                    <a:pt x="292163" y="984218"/>
                    <a:pt x="292163" y="984218"/>
                  </a:cubicBezTo>
                  <a:lnTo>
                    <a:pt x="292163" y="1016889"/>
                  </a:lnTo>
                  <a:lnTo>
                    <a:pt x="263663" y="1029653"/>
                  </a:lnTo>
                  <a:lnTo>
                    <a:pt x="219771" y="1039178"/>
                  </a:lnTo>
                  <a:lnTo>
                    <a:pt x="190036" y="1009269"/>
                  </a:lnTo>
                  <a:cubicBezTo>
                    <a:pt x="185760" y="1005078"/>
                    <a:pt x="175880" y="958215"/>
                    <a:pt x="175880" y="958215"/>
                  </a:cubicBezTo>
                  <a:lnTo>
                    <a:pt x="194216" y="941165"/>
                  </a:lnTo>
                  <a:lnTo>
                    <a:pt x="202766" y="926973"/>
                  </a:lnTo>
                  <a:lnTo>
                    <a:pt x="204191" y="892874"/>
                  </a:lnTo>
                  <a:lnTo>
                    <a:pt x="222526" y="877253"/>
                  </a:lnTo>
                  <a:lnTo>
                    <a:pt x="229652" y="858774"/>
                  </a:lnTo>
                  <a:lnTo>
                    <a:pt x="250742" y="843344"/>
                  </a:lnTo>
                  <a:lnTo>
                    <a:pt x="270978" y="824770"/>
                  </a:lnTo>
                  <a:lnTo>
                    <a:pt x="289408" y="819150"/>
                  </a:lnTo>
                  <a:lnTo>
                    <a:pt x="314869" y="824770"/>
                  </a:lnTo>
                  <a:cubicBezTo>
                    <a:pt x="316294" y="815245"/>
                    <a:pt x="363035" y="819150"/>
                    <a:pt x="363035" y="819150"/>
                  </a:cubicBezTo>
                  <a:lnTo>
                    <a:pt x="381466" y="818198"/>
                  </a:lnTo>
                  <a:lnTo>
                    <a:pt x="380041" y="807815"/>
                  </a:lnTo>
                  <a:cubicBezTo>
                    <a:pt x="388591" y="800671"/>
                    <a:pt x="416902" y="807815"/>
                    <a:pt x="416902" y="807815"/>
                  </a:cubicBezTo>
                  <a:lnTo>
                    <a:pt x="454903" y="804577"/>
                  </a:lnTo>
                  <a:cubicBezTo>
                    <a:pt x="463263" y="806387"/>
                    <a:pt x="470293" y="823627"/>
                    <a:pt x="470293" y="823627"/>
                  </a:cubicBezTo>
                  <a:lnTo>
                    <a:pt x="453288" y="839248"/>
                  </a:lnTo>
                  <a:lnTo>
                    <a:pt x="464688" y="873252"/>
                  </a:lnTo>
                  <a:lnTo>
                    <a:pt x="475993" y="888873"/>
                  </a:lnTo>
                  <a:lnTo>
                    <a:pt x="471718" y="904494"/>
                  </a:lnTo>
                  <a:lnTo>
                    <a:pt x="498984" y="900494"/>
                  </a:lnTo>
                  <a:cubicBezTo>
                    <a:pt x="499427" y="891477"/>
                    <a:pt x="499871" y="882460"/>
                    <a:pt x="500314" y="873443"/>
                  </a:cubicBezTo>
                  <a:lnTo>
                    <a:pt x="501739" y="840772"/>
                  </a:lnTo>
                  <a:lnTo>
                    <a:pt x="497559" y="804958"/>
                  </a:lnTo>
                  <a:lnTo>
                    <a:pt x="523020" y="749903"/>
                  </a:lnTo>
                  <a:lnTo>
                    <a:pt x="626383" y="683228"/>
                  </a:lnTo>
                  <a:cubicBezTo>
                    <a:pt x="625908" y="675164"/>
                    <a:pt x="625432" y="667099"/>
                    <a:pt x="624957" y="659035"/>
                  </a:cubicBezTo>
                  <a:lnTo>
                    <a:pt x="631988" y="624269"/>
                  </a:lnTo>
                  <a:lnTo>
                    <a:pt x="650418" y="630650"/>
                  </a:lnTo>
                  <a:lnTo>
                    <a:pt x="683004" y="591884"/>
                  </a:lnTo>
                  <a:lnTo>
                    <a:pt x="725470" y="577787"/>
                  </a:lnTo>
                  <a:lnTo>
                    <a:pt x="750931" y="560451"/>
                  </a:lnTo>
                  <a:lnTo>
                    <a:pt x="763661" y="534829"/>
                  </a:lnTo>
                  <a:lnTo>
                    <a:pt x="810403" y="520637"/>
                  </a:lnTo>
                  <a:lnTo>
                    <a:pt x="857144" y="496538"/>
                  </a:lnTo>
                  <a:lnTo>
                    <a:pt x="835673" y="519494"/>
                  </a:lnTo>
                  <a:lnTo>
                    <a:pt x="832823" y="539401"/>
                  </a:lnTo>
                  <a:lnTo>
                    <a:pt x="858284" y="533686"/>
                  </a:lnTo>
                  <a:lnTo>
                    <a:pt x="880990" y="520922"/>
                  </a:lnTo>
                  <a:lnTo>
                    <a:pt x="900750" y="515302"/>
                  </a:lnTo>
                  <a:lnTo>
                    <a:pt x="919180" y="509588"/>
                  </a:lnTo>
                  <a:lnTo>
                    <a:pt x="924881" y="496824"/>
                  </a:lnTo>
                  <a:lnTo>
                    <a:pt x="912150" y="496824"/>
                  </a:lnTo>
                  <a:lnTo>
                    <a:pt x="892295" y="489680"/>
                  </a:lnTo>
                  <a:lnTo>
                    <a:pt x="863794" y="468440"/>
                  </a:lnTo>
                  <a:cubicBezTo>
                    <a:pt x="863196" y="463742"/>
                    <a:pt x="864734" y="459023"/>
                    <a:pt x="867974" y="455581"/>
                  </a:cubicBezTo>
                  <a:lnTo>
                    <a:pt x="880799" y="444056"/>
                  </a:lnTo>
                  <a:cubicBezTo>
                    <a:pt x="880799" y="444056"/>
                    <a:pt x="886405" y="437198"/>
                    <a:pt x="882224" y="437198"/>
                  </a:cubicBezTo>
                  <a:cubicBezTo>
                    <a:pt x="878044" y="437198"/>
                    <a:pt x="846789" y="430340"/>
                    <a:pt x="846789" y="430340"/>
                  </a:cubicBezTo>
                  <a:lnTo>
                    <a:pt x="812778" y="444056"/>
                  </a:lnTo>
                  <a:lnTo>
                    <a:pt x="793492" y="444056"/>
                  </a:lnTo>
                  <a:lnTo>
                    <a:pt x="817623" y="423005"/>
                  </a:lnTo>
                  <a:lnTo>
                    <a:pt x="844508" y="423005"/>
                  </a:lnTo>
                  <a:lnTo>
                    <a:pt x="874244" y="415862"/>
                  </a:lnTo>
                  <a:lnTo>
                    <a:pt x="935996" y="415862"/>
                  </a:lnTo>
                  <a:lnTo>
                    <a:pt x="970007" y="408718"/>
                  </a:lnTo>
                  <a:lnTo>
                    <a:pt x="994233" y="395669"/>
                  </a:lnTo>
                  <a:lnTo>
                    <a:pt x="1023968" y="392621"/>
                  </a:lnTo>
                  <a:lnTo>
                    <a:pt x="1032519" y="360712"/>
                  </a:lnTo>
                  <a:lnTo>
                    <a:pt x="1012663" y="343662"/>
                  </a:lnTo>
                  <a:lnTo>
                    <a:pt x="984162" y="328898"/>
                  </a:lnTo>
                  <a:lnTo>
                    <a:pt x="978462" y="295370"/>
                  </a:lnTo>
                  <a:lnTo>
                    <a:pt x="962882" y="261271"/>
                  </a:lnTo>
                  <a:lnTo>
                    <a:pt x="948726" y="261271"/>
                  </a:lnTo>
                  <a:lnTo>
                    <a:pt x="947301" y="279749"/>
                  </a:lnTo>
                  <a:lnTo>
                    <a:pt x="924691" y="279749"/>
                  </a:lnTo>
                  <a:lnTo>
                    <a:pt x="918991" y="291084"/>
                  </a:lnTo>
                  <a:lnTo>
                    <a:pt x="910535" y="296799"/>
                  </a:lnTo>
                  <a:lnTo>
                    <a:pt x="896380" y="299656"/>
                  </a:lnTo>
                  <a:lnTo>
                    <a:pt x="883555" y="286798"/>
                  </a:lnTo>
                  <a:lnTo>
                    <a:pt x="900560" y="268415"/>
                  </a:lnTo>
                  <a:lnTo>
                    <a:pt x="880799" y="249936"/>
                  </a:lnTo>
                  <a:lnTo>
                    <a:pt x="856669" y="237173"/>
                  </a:lnTo>
                  <a:lnTo>
                    <a:pt x="831493" y="237173"/>
                  </a:lnTo>
                  <a:lnTo>
                    <a:pt x="813063" y="242792"/>
                  </a:lnTo>
                  <a:lnTo>
                    <a:pt x="787602" y="272606"/>
                  </a:lnTo>
                  <a:lnTo>
                    <a:pt x="767746" y="289655"/>
                  </a:lnTo>
                  <a:lnTo>
                    <a:pt x="773447" y="305276"/>
                  </a:lnTo>
                  <a:lnTo>
                    <a:pt x="766226" y="328994"/>
                  </a:lnTo>
                  <a:lnTo>
                    <a:pt x="770501" y="338519"/>
                  </a:lnTo>
                  <a:lnTo>
                    <a:pt x="746371" y="347091"/>
                  </a:lnTo>
                  <a:lnTo>
                    <a:pt x="719485" y="352711"/>
                  </a:lnTo>
                  <a:lnTo>
                    <a:pt x="708180" y="349853"/>
                  </a:lnTo>
                  <a:lnTo>
                    <a:pt x="699629" y="361283"/>
                  </a:lnTo>
                  <a:lnTo>
                    <a:pt x="715210" y="393192"/>
                  </a:lnTo>
                  <a:lnTo>
                    <a:pt x="699629" y="403860"/>
                  </a:lnTo>
                  <a:lnTo>
                    <a:pt x="678444" y="403860"/>
                  </a:lnTo>
                  <a:lnTo>
                    <a:pt x="660488" y="380714"/>
                  </a:lnTo>
                  <a:lnTo>
                    <a:pt x="656213" y="367570"/>
                  </a:lnTo>
                  <a:lnTo>
                    <a:pt x="668944" y="360521"/>
                  </a:lnTo>
                  <a:lnTo>
                    <a:pt x="659443" y="343472"/>
                  </a:lnTo>
                  <a:lnTo>
                    <a:pt x="629708" y="342043"/>
                  </a:lnTo>
                  <a:lnTo>
                    <a:pt x="590091" y="317373"/>
                  </a:lnTo>
                  <a:lnTo>
                    <a:pt x="571661" y="317373"/>
                  </a:lnTo>
                  <a:lnTo>
                    <a:pt x="567386" y="302228"/>
                  </a:lnTo>
                  <a:lnTo>
                    <a:pt x="554656" y="296609"/>
                  </a:lnTo>
                  <a:lnTo>
                    <a:pt x="573086" y="275273"/>
                  </a:lnTo>
                  <a:lnTo>
                    <a:pt x="599972" y="259652"/>
                  </a:lnTo>
                  <a:lnTo>
                    <a:pt x="646713" y="242602"/>
                  </a:lnTo>
                  <a:lnTo>
                    <a:pt x="663718" y="236982"/>
                  </a:lnTo>
                  <a:lnTo>
                    <a:pt x="700485" y="228409"/>
                  </a:lnTo>
                  <a:lnTo>
                    <a:pt x="725185" y="214694"/>
                  </a:lnTo>
                  <a:lnTo>
                    <a:pt x="747796" y="194786"/>
                  </a:lnTo>
                  <a:lnTo>
                    <a:pt x="777532" y="194786"/>
                  </a:lnTo>
                  <a:lnTo>
                    <a:pt x="812968" y="185833"/>
                  </a:lnTo>
                  <a:lnTo>
                    <a:pt x="835673" y="185833"/>
                  </a:lnTo>
                  <a:lnTo>
                    <a:pt x="845174" y="159353"/>
                  </a:lnTo>
                  <a:lnTo>
                    <a:pt x="799857" y="159353"/>
                  </a:lnTo>
                  <a:lnTo>
                    <a:pt x="782852" y="172403"/>
                  </a:lnTo>
                  <a:lnTo>
                    <a:pt x="753116" y="172403"/>
                  </a:lnTo>
                  <a:cubicBezTo>
                    <a:pt x="746798" y="166154"/>
                    <a:pt x="738980" y="161657"/>
                    <a:pt x="730410" y="159353"/>
                  </a:cubicBezTo>
                  <a:lnTo>
                    <a:pt x="730410" y="148876"/>
                  </a:lnTo>
                  <a:lnTo>
                    <a:pt x="745991" y="134684"/>
                  </a:lnTo>
                  <a:lnTo>
                    <a:pt x="766226" y="119444"/>
                  </a:lnTo>
                  <a:cubicBezTo>
                    <a:pt x="773304" y="110380"/>
                    <a:pt x="779023" y="100338"/>
                    <a:pt x="783232" y="89630"/>
                  </a:cubicBezTo>
                  <a:lnTo>
                    <a:pt x="824273" y="103823"/>
                  </a:lnTo>
                  <a:lnTo>
                    <a:pt x="855339" y="102203"/>
                  </a:lnTo>
                  <a:lnTo>
                    <a:pt x="876714" y="100965"/>
                  </a:lnTo>
                  <a:lnTo>
                    <a:pt x="903600" y="102394"/>
                  </a:lnTo>
                  <a:lnTo>
                    <a:pt x="919180" y="108109"/>
                  </a:lnTo>
                  <a:cubicBezTo>
                    <a:pt x="914905" y="119444"/>
                    <a:pt x="897995" y="110966"/>
                    <a:pt x="897995" y="110966"/>
                  </a:cubicBezTo>
                  <a:lnTo>
                    <a:pt x="846979" y="116586"/>
                  </a:lnTo>
                  <a:lnTo>
                    <a:pt x="824273" y="128969"/>
                  </a:lnTo>
                  <a:lnTo>
                    <a:pt x="831398" y="113348"/>
                  </a:lnTo>
                  <a:lnTo>
                    <a:pt x="807267" y="114776"/>
                  </a:lnTo>
                  <a:lnTo>
                    <a:pt x="778767" y="133160"/>
                  </a:lnTo>
                  <a:lnTo>
                    <a:pt x="798622" y="143161"/>
                  </a:lnTo>
                  <a:lnTo>
                    <a:pt x="845364" y="143161"/>
                  </a:lnTo>
                  <a:lnTo>
                    <a:pt x="870824" y="152686"/>
                  </a:lnTo>
                  <a:lnTo>
                    <a:pt x="892105" y="144209"/>
                  </a:lnTo>
                  <a:lnTo>
                    <a:pt x="914715" y="152686"/>
                  </a:lnTo>
                  <a:lnTo>
                    <a:pt x="941696" y="161258"/>
                  </a:lnTo>
                  <a:lnTo>
                    <a:pt x="909110" y="171450"/>
                  </a:lnTo>
                  <a:lnTo>
                    <a:pt x="880609" y="184880"/>
                  </a:lnTo>
                  <a:lnTo>
                    <a:pt x="852109" y="191072"/>
                  </a:lnTo>
                  <a:lnTo>
                    <a:pt x="829498" y="199549"/>
                  </a:lnTo>
                  <a:lnTo>
                    <a:pt x="838998" y="219456"/>
                  </a:lnTo>
                  <a:lnTo>
                    <a:pt x="898470" y="218027"/>
                  </a:lnTo>
                  <a:lnTo>
                    <a:pt x="935996" y="241173"/>
                  </a:lnTo>
                  <a:lnTo>
                    <a:pt x="967157" y="241173"/>
                  </a:lnTo>
                  <a:lnTo>
                    <a:pt x="968582" y="228409"/>
                  </a:lnTo>
                  <a:lnTo>
                    <a:pt x="975612" y="215646"/>
                  </a:lnTo>
                  <a:lnTo>
                    <a:pt x="989862" y="212789"/>
                  </a:lnTo>
                  <a:lnTo>
                    <a:pt x="978462" y="197168"/>
                  </a:lnTo>
                  <a:lnTo>
                    <a:pt x="974282" y="185357"/>
                  </a:lnTo>
                  <a:lnTo>
                    <a:pt x="991192" y="185357"/>
                  </a:lnTo>
                  <a:lnTo>
                    <a:pt x="1005443" y="195739"/>
                  </a:lnTo>
                  <a:cubicBezTo>
                    <a:pt x="1016748" y="204311"/>
                    <a:pt x="1040784" y="185357"/>
                    <a:pt x="1040784" y="185357"/>
                  </a:cubicBezTo>
                  <a:lnTo>
                    <a:pt x="1076220" y="171926"/>
                  </a:lnTo>
                  <a:lnTo>
                    <a:pt x="1032329" y="158877"/>
                  </a:lnTo>
                  <a:lnTo>
                    <a:pt x="1018173" y="144685"/>
                  </a:lnTo>
                  <a:cubicBezTo>
                    <a:pt x="1022353" y="136112"/>
                    <a:pt x="971432" y="123349"/>
                    <a:pt x="971432" y="123349"/>
                  </a:cubicBezTo>
                  <a:lnTo>
                    <a:pt x="931721" y="99250"/>
                  </a:lnTo>
                  <a:lnTo>
                    <a:pt x="922221" y="89249"/>
                  </a:lnTo>
                  <a:lnTo>
                    <a:pt x="888495" y="89249"/>
                  </a:lnTo>
                  <a:lnTo>
                    <a:pt x="915380" y="77914"/>
                  </a:lnTo>
                  <a:lnTo>
                    <a:pt x="981882" y="84963"/>
                  </a:lnTo>
                  <a:lnTo>
                    <a:pt x="1015893" y="77914"/>
                  </a:lnTo>
                  <a:lnTo>
                    <a:pt x="1093795" y="58007"/>
                  </a:lnTo>
                  <a:lnTo>
                    <a:pt x="1146142" y="45244"/>
                  </a:lnTo>
                  <a:lnTo>
                    <a:pt x="1184143" y="31052"/>
                  </a:lnTo>
                  <a:lnTo>
                    <a:pt x="1140157" y="24194"/>
                  </a:lnTo>
                  <a:cubicBezTo>
                    <a:pt x="1140157" y="24194"/>
                    <a:pt x="1108996" y="32766"/>
                    <a:pt x="1104721" y="32766"/>
                  </a:cubicBezTo>
                  <a:cubicBezTo>
                    <a:pt x="1100445" y="32766"/>
                    <a:pt x="1063680" y="35623"/>
                    <a:pt x="1059404" y="35623"/>
                  </a:cubicBezTo>
                  <a:lnTo>
                    <a:pt x="960222" y="35623"/>
                  </a:lnTo>
                  <a:lnTo>
                    <a:pt x="929156" y="42672"/>
                  </a:lnTo>
                  <a:lnTo>
                    <a:pt x="957657" y="49816"/>
                  </a:lnTo>
                  <a:lnTo>
                    <a:pt x="940651" y="59341"/>
                  </a:lnTo>
                  <a:lnTo>
                    <a:pt x="910915" y="59341"/>
                  </a:lnTo>
                  <a:lnTo>
                    <a:pt x="893910" y="65056"/>
                  </a:lnTo>
                  <a:lnTo>
                    <a:pt x="916520" y="48006"/>
                  </a:lnTo>
                  <a:lnTo>
                    <a:pt x="892485" y="42291"/>
                  </a:lnTo>
                  <a:lnTo>
                    <a:pt x="862749" y="49435"/>
                  </a:lnTo>
                  <a:lnTo>
                    <a:pt x="825888" y="70675"/>
                  </a:lnTo>
                  <a:lnTo>
                    <a:pt x="842893" y="76390"/>
                  </a:lnTo>
                  <a:lnTo>
                    <a:pt x="867024" y="66865"/>
                  </a:lnTo>
                  <a:lnTo>
                    <a:pt x="886785" y="71057"/>
                  </a:lnTo>
                  <a:lnTo>
                    <a:pt x="865599" y="76772"/>
                  </a:lnTo>
                  <a:lnTo>
                    <a:pt x="857049" y="88106"/>
                  </a:lnTo>
                  <a:lnTo>
                    <a:pt x="871204" y="92393"/>
                  </a:lnTo>
                  <a:lnTo>
                    <a:pt x="833203" y="95250"/>
                  </a:lnTo>
                  <a:lnTo>
                    <a:pt x="766701" y="83915"/>
                  </a:lnTo>
                  <a:lnTo>
                    <a:pt x="739816" y="116491"/>
                  </a:lnTo>
                  <a:lnTo>
                    <a:pt x="685949" y="154591"/>
                  </a:lnTo>
                  <a:lnTo>
                    <a:pt x="700105" y="165925"/>
                  </a:lnTo>
                  <a:lnTo>
                    <a:pt x="690604" y="171926"/>
                  </a:lnTo>
                  <a:lnTo>
                    <a:pt x="677874" y="178689"/>
                  </a:lnTo>
                  <a:lnTo>
                    <a:pt x="641013" y="171926"/>
                  </a:lnTo>
                  <a:lnTo>
                    <a:pt x="590091" y="185357"/>
                  </a:lnTo>
                  <a:lnTo>
                    <a:pt x="477559" y="240252"/>
                  </a:lnTo>
                  <a:cubicBezTo>
                    <a:pt x="181848" y="530352"/>
                    <a:pt x="102036" y="696627"/>
                    <a:pt x="0" y="1091502"/>
                  </a:cubicBezTo>
                  <a:lnTo>
                    <a:pt x="114699" y="1064800"/>
                  </a:lnTo>
                  <a:lnTo>
                    <a:pt x="134554" y="1086041"/>
                  </a:lnTo>
                  <a:lnTo>
                    <a:pt x="168565" y="1091756"/>
                  </a:lnTo>
                  <a:lnTo>
                    <a:pt x="191271" y="1105948"/>
                  </a:lnTo>
                  <a:lnTo>
                    <a:pt x="215306" y="1096423"/>
                  </a:lnTo>
                  <a:lnTo>
                    <a:pt x="235162" y="1116330"/>
                  </a:lnTo>
                  <a:lnTo>
                    <a:pt x="279053" y="1140428"/>
                  </a:lnTo>
                  <a:lnTo>
                    <a:pt x="321519" y="1146143"/>
                  </a:lnTo>
                  <a:lnTo>
                    <a:pt x="334250" y="1188720"/>
                  </a:lnTo>
                  <a:cubicBezTo>
                    <a:pt x="334250" y="1188720"/>
                    <a:pt x="363985" y="1215676"/>
                    <a:pt x="362750" y="1221391"/>
                  </a:cubicBezTo>
                  <a:cubicBezTo>
                    <a:pt x="361515" y="1227106"/>
                    <a:pt x="372251" y="1252633"/>
                    <a:pt x="378331" y="1252633"/>
                  </a:cubicBezTo>
                  <a:cubicBezTo>
                    <a:pt x="392505" y="1257710"/>
                    <a:pt x="406252" y="1263891"/>
                    <a:pt x="419467" y="1271111"/>
                  </a:cubicBezTo>
                  <a:lnTo>
                    <a:pt x="443503" y="1273874"/>
                  </a:lnTo>
                  <a:lnTo>
                    <a:pt x="453003" y="1252633"/>
                  </a:lnTo>
                  <a:lnTo>
                    <a:pt x="474283" y="1252633"/>
                  </a:lnTo>
                  <a:lnTo>
                    <a:pt x="474283" y="1273874"/>
                  </a:lnTo>
                  <a:lnTo>
                    <a:pt x="482834" y="1285304"/>
                  </a:lnTo>
                  <a:lnTo>
                    <a:pt x="485589" y="1317879"/>
                  </a:lnTo>
                  <a:lnTo>
                    <a:pt x="494139" y="1342073"/>
                  </a:lnTo>
                  <a:lnTo>
                    <a:pt x="479983" y="1357694"/>
                  </a:lnTo>
                  <a:lnTo>
                    <a:pt x="457278" y="1386269"/>
                  </a:lnTo>
                  <a:lnTo>
                    <a:pt x="428777" y="1425797"/>
                  </a:lnTo>
                  <a:lnTo>
                    <a:pt x="431627" y="1463897"/>
                  </a:lnTo>
                  <a:lnTo>
                    <a:pt x="424502" y="1489424"/>
                  </a:lnTo>
                  <a:lnTo>
                    <a:pt x="445782" y="1496568"/>
                  </a:lnTo>
                  <a:lnTo>
                    <a:pt x="427352" y="1522095"/>
                  </a:lnTo>
                  <a:cubicBezTo>
                    <a:pt x="431114" y="1532801"/>
                    <a:pt x="434287" y="1543707"/>
                    <a:pt x="436852" y="1554766"/>
                  </a:cubicBezTo>
                  <a:cubicBezTo>
                    <a:pt x="441251" y="1566948"/>
                    <a:pt x="446457" y="1578816"/>
                    <a:pt x="452433" y="1590294"/>
                  </a:cubicBezTo>
                  <a:lnTo>
                    <a:pt x="472288" y="1607344"/>
                  </a:lnTo>
                  <a:lnTo>
                    <a:pt x="480838" y="1635919"/>
                  </a:lnTo>
                  <a:lnTo>
                    <a:pt x="529005" y="1735265"/>
                  </a:lnTo>
                  <a:lnTo>
                    <a:pt x="562921" y="1763840"/>
                  </a:lnTo>
                  <a:lnTo>
                    <a:pt x="612512" y="1789367"/>
                  </a:lnTo>
                  <a:cubicBezTo>
                    <a:pt x="612512" y="1789367"/>
                    <a:pt x="643673" y="1823466"/>
                    <a:pt x="645098" y="1827467"/>
                  </a:cubicBezTo>
                  <a:cubicBezTo>
                    <a:pt x="646523" y="1831467"/>
                    <a:pt x="662103" y="1894142"/>
                    <a:pt x="662103" y="1894142"/>
                  </a:cubicBezTo>
                  <a:cubicBezTo>
                    <a:pt x="661882" y="1905826"/>
                    <a:pt x="661660" y="1917510"/>
                    <a:pt x="661439" y="1929194"/>
                  </a:cubicBezTo>
                  <a:lnTo>
                    <a:pt x="670939" y="1966055"/>
                  </a:lnTo>
                  <a:lnTo>
                    <a:pt x="673789" y="2007299"/>
                  </a:lnTo>
                  <a:lnTo>
                    <a:pt x="678064" y="2064449"/>
                  </a:lnTo>
                  <a:lnTo>
                    <a:pt x="692219" y="2109883"/>
                  </a:lnTo>
                  <a:lnTo>
                    <a:pt x="704950" y="2169509"/>
                  </a:lnTo>
                  <a:lnTo>
                    <a:pt x="689369" y="2189417"/>
                  </a:lnTo>
                  <a:lnTo>
                    <a:pt x="698869" y="2218849"/>
                  </a:lnTo>
                  <a:lnTo>
                    <a:pt x="710270" y="2261807"/>
                  </a:lnTo>
                  <a:lnTo>
                    <a:pt x="730030" y="2283143"/>
                  </a:lnTo>
                  <a:cubicBezTo>
                    <a:pt x="729587" y="2294509"/>
                    <a:pt x="729143" y="2305876"/>
                    <a:pt x="728700" y="2317242"/>
                  </a:cubicBezTo>
                  <a:lnTo>
                    <a:pt x="732880" y="2351246"/>
                  </a:lnTo>
                  <a:lnTo>
                    <a:pt x="820758" y="2444972"/>
                  </a:lnTo>
                  <a:lnTo>
                    <a:pt x="837668" y="2463451"/>
                  </a:lnTo>
                  <a:lnTo>
                    <a:pt x="837668" y="2419445"/>
                  </a:lnTo>
                  <a:lnTo>
                    <a:pt x="866169" y="2402967"/>
                  </a:lnTo>
                  <a:lnTo>
                    <a:pt x="866169" y="2376869"/>
                  </a:lnTo>
                  <a:lnTo>
                    <a:pt x="837668" y="2364105"/>
                  </a:lnTo>
                  <a:lnTo>
                    <a:pt x="837668" y="2344198"/>
                  </a:lnTo>
                  <a:lnTo>
                    <a:pt x="851634" y="2331434"/>
                  </a:lnTo>
                  <a:lnTo>
                    <a:pt x="865694" y="2308670"/>
                  </a:lnTo>
                  <a:lnTo>
                    <a:pt x="865694" y="2290191"/>
                  </a:lnTo>
                  <a:cubicBezTo>
                    <a:pt x="877379" y="2286000"/>
                    <a:pt x="865694" y="2273141"/>
                    <a:pt x="865694" y="2273141"/>
                  </a:cubicBezTo>
                  <a:lnTo>
                    <a:pt x="846219" y="2273141"/>
                  </a:lnTo>
                  <a:lnTo>
                    <a:pt x="844793" y="2254758"/>
                  </a:lnTo>
                  <a:lnTo>
                    <a:pt x="863224" y="2254758"/>
                  </a:lnTo>
                  <a:lnTo>
                    <a:pt x="870824" y="2266093"/>
                  </a:lnTo>
                  <a:lnTo>
                    <a:pt x="885835" y="2254758"/>
                  </a:lnTo>
                  <a:lnTo>
                    <a:pt x="874529" y="2231993"/>
                  </a:lnTo>
                  <a:cubicBezTo>
                    <a:pt x="877379" y="2224945"/>
                    <a:pt x="897235" y="2231993"/>
                    <a:pt x="897235" y="2231993"/>
                  </a:cubicBezTo>
                  <a:lnTo>
                    <a:pt x="931151" y="2212086"/>
                  </a:lnTo>
                  <a:lnTo>
                    <a:pt x="945306" y="2195132"/>
                  </a:lnTo>
                  <a:lnTo>
                    <a:pt x="945306" y="2172367"/>
                  </a:lnTo>
                  <a:lnTo>
                    <a:pt x="929156" y="2157794"/>
                  </a:lnTo>
                  <a:lnTo>
                    <a:pt x="914905" y="2135029"/>
                  </a:lnTo>
                  <a:lnTo>
                    <a:pt x="931911" y="2135029"/>
                  </a:lnTo>
                  <a:cubicBezTo>
                    <a:pt x="931911" y="2135029"/>
                    <a:pt x="957467" y="2147888"/>
                    <a:pt x="965922" y="2135029"/>
                  </a:cubicBezTo>
                  <a:cubicBezTo>
                    <a:pt x="974377" y="2122170"/>
                    <a:pt x="987202" y="2105216"/>
                    <a:pt x="987202" y="2105216"/>
                  </a:cubicBezTo>
                  <a:lnTo>
                    <a:pt x="1002783" y="2068354"/>
                  </a:lnTo>
                  <a:cubicBezTo>
                    <a:pt x="1002783" y="2068354"/>
                    <a:pt x="1032519" y="2014347"/>
                    <a:pt x="1035369" y="2010061"/>
                  </a:cubicBezTo>
                  <a:cubicBezTo>
                    <a:pt x="1038219" y="2005774"/>
                    <a:pt x="1035369" y="1952911"/>
                    <a:pt x="1035369" y="1952911"/>
                  </a:cubicBezTo>
                  <a:lnTo>
                    <a:pt x="1082110" y="1914811"/>
                  </a:lnTo>
                  <a:lnTo>
                    <a:pt x="1113271" y="1914811"/>
                  </a:lnTo>
                  <a:lnTo>
                    <a:pt x="1138732" y="1872139"/>
                  </a:lnTo>
                  <a:lnTo>
                    <a:pt x="1158587" y="1844135"/>
                  </a:lnTo>
                  <a:lnTo>
                    <a:pt x="1158587" y="1796510"/>
                  </a:lnTo>
                  <a:lnTo>
                    <a:pt x="1165617" y="1751076"/>
                  </a:lnTo>
                  <a:lnTo>
                    <a:pt x="1154502" y="1706690"/>
                  </a:lnTo>
                  <a:lnTo>
                    <a:pt x="1194118" y="1654112"/>
                  </a:lnTo>
                  <a:lnTo>
                    <a:pt x="1223854" y="1625537"/>
                  </a:lnTo>
                  <a:lnTo>
                    <a:pt x="1212549" y="1573054"/>
                  </a:lnTo>
                  <a:lnTo>
                    <a:pt x="1206658" y="1540478"/>
                  </a:lnTo>
                  <a:close/>
                  <a:moveTo>
                    <a:pt x="1522257" y="424720"/>
                  </a:moveTo>
                  <a:lnTo>
                    <a:pt x="1531757" y="430340"/>
                  </a:lnTo>
                  <a:lnTo>
                    <a:pt x="1544678" y="419100"/>
                  </a:lnTo>
                  <a:lnTo>
                    <a:pt x="1563013" y="419100"/>
                  </a:lnTo>
                  <a:lnTo>
                    <a:pt x="1579924" y="413385"/>
                  </a:lnTo>
                  <a:lnTo>
                    <a:pt x="1587524" y="402907"/>
                  </a:lnTo>
                  <a:lnTo>
                    <a:pt x="1583914" y="388430"/>
                  </a:lnTo>
                  <a:lnTo>
                    <a:pt x="1591134" y="380714"/>
                  </a:lnTo>
                  <a:cubicBezTo>
                    <a:pt x="1591989" y="368999"/>
                    <a:pt x="1573463" y="360521"/>
                    <a:pt x="1573463" y="360521"/>
                  </a:cubicBezTo>
                  <a:lnTo>
                    <a:pt x="1563013" y="360521"/>
                  </a:lnTo>
                  <a:lnTo>
                    <a:pt x="1550093" y="375476"/>
                  </a:lnTo>
                  <a:lnTo>
                    <a:pt x="1536412" y="375476"/>
                  </a:lnTo>
                  <a:lnTo>
                    <a:pt x="1531567" y="392430"/>
                  </a:lnTo>
                  <a:lnTo>
                    <a:pt x="1533562" y="405194"/>
                  </a:lnTo>
                  <a:lnTo>
                    <a:pt x="1522257" y="412242"/>
                  </a:lnTo>
                  <a:lnTo>
                    <a:pt x="1522257" y="424720"/>
                  </a:lnTo>
                  <a:close/>
                  <a:moveTo>
                    <a:pt x="1607759" y="317373"/>
                  </a:moveTo>
                  <a:lnTo>
                    <a:pt x="1593319" y="323850"/>
                  </a:lnTo>
                  <a:lnTo>
                    <a:pt x="1593319" y="345662"/>
                  </a:lnTo>
                  <a:lnTo>
                    <a:pt x="1594934" y="351282"/>
                  </a:lnTo>
                  <a:cubicBezTo>
                    <a:pt x="1595988" y="355778"/>
                    <a:pt x="1596530" y="360379"/>
                    <a:pt x="1596549" y="364998"/>
                  </a:cubicBezTo>
                  <a:lnTo>
                    <a:pt x="1606999" y="372237"/>
                  </a:lnTo>
                  <a:lnTo>
                    <a:pt x="1617450" y="378714"/>
                  </a:lnTo>
                  <a:lnTo>
                    <a:pt x="1622295" y="388239"/>
                  </a:lnTo>
                  <a:cubicBezTo>
                    <a:pt x="1622295" y="388239"/>
                    <a:pt x="1620680" y="397764"/>
                    <a:pt x="1615075" y="397764"/>
                  </a:cubicBezTo>
                  <a:lnTo>
                    <a:pt x="1602154" y="401860"/>
                  </a:lnTo>
                  <a:lnTo>
                    <a:pt x="1606999" y="410718"/>
                  </a:lnTo>
                  <a:cubicBezTo>
                    <a:pt x="1606999" y="410718"/>
                    <a:pt x="1597499" y="415576"/>
                    <a:pt x="1596549" y="419576"/>
                  </a:cubicBezTo>
                  <a:lnTo>
                    <a:pt x="1605384" y="426053"/>
                  </a:lnTo>
                  <a:lnTo>
                    <a:pt x="1597309" y="434150"/>
                  </a:lnTo>
                  <a:lnTo>
                    <a:pt x="1579639" y="434150"/>
                  </a:lnTo>
                  <a:lnTo>
                    <a:pt x="1579639" y="443675"/>
                  </a:lnTo>
                  <a:lnTo>
                    <a:pt x="1616690" y="443675"/>
                  </a:lnTo>
                  <a:lnTo>
                    <a:pt x="1631985" y="434150"/>
                  </a:lnTo>
                  <a:lnTo>
                    <a:pt x="1654501" y="438150"/>
                  </a:lnTo>
                  <a:cubicBezTo>
                    <a:pt x="1654501" y="438150"/>
                    <a:pt x="1673026" y="434150"/>
                    <a:pt x="1677016" y="434150"/>
                  </a:cubicBezTo>
                  <a:lnTo>
                    <a:pt x="1673786" y="430054"/>
                  </a:lnTo>
                  <a:lnTo>
                    <a:pt x="1679486" y="422815"/>
                  </a:lnTo>
                  <a:lnTo>
                    <a:pt x="1688322" y="412337"/>
                  </a:lnTo>
                  <a:lnTo>
                    <a:pt x="1677016" y="407765"/>
                  </a:lnTo>
                  <a:lnTo>
                    <a:pt x="1664191" y="403765"/>
                  </a:lnTo>
                  <a:lnTo>
                    <a:pt x="1665806" y="390049"/>
                  </a:lnTo>
                  <a:lnTo>
                    <a:pt x="1653646" y="380524"/>
                  </a:lnTo>
                  <a:lnTo>
                    <a:pt x="1635215" y="370427"/>
                  </a:lnTo>
                  <a:lnTo>
                    <a:pt x="1633600" y="351854"/>
                  </a:lnTo>
                  <a:lnTo>
                    <a:pt x="1635215" y="335756"/>
                  </a:lnTo>
                  <a:lnTo>
                    <a:pt x="1616215" y="335756"/>
                  </a:lnTo>
                  <a:lnTo>
                    <a:pt x="1612224" y="327660"/>
                  </a:lnTo>
                  <a:lnTo>
                    <a:pt x="1623435" y="317182"/>
                  </a:lnTo>
                  <a:lnTo>
                    <a:pt x="1607759" y="317373"/>
                  </a:lnTo>
                  <a:close/>
                  <a:moveTo>
                    <a:pt x="1713212" y="386810"/>
                  </a:moveTo>
                  <a:lnTo>
                    <a:pt x="1713212" y="380714"/>
                  </a:lnTo>
                  <a:lnTo>
                    <a:pt x="1726133" y="380714"/>
                  </a:lnTo>
                  <a:lnTo>
                    <a:pt x="1733353" y="375476"/>
                  </a:lnTo>
                  <a:lnTo>
                    <a:pt x="1733353" y="355282"/>
                  </a:lnTo>
                  <a:lnTo>
                    <a:pt x="1742853" y="350425"/>
                  </a:lnTo>
                  <a:lnTo>
                    <a:pt x="1739623" y="334328"/>
                  </a:lnTo>
                  <a:lnTo>
                    <a:pt x="1724518" y="328994"/>
                  </a:lnTo>
                  <a:lnTo>
                    <a:pt x="1702002" y="336232"/>
                  </a:lnTo>
                  <a:lnTo>
                    <a:pt x="1702002" y="348044"/>
                  </a:lnTo>
                  <a:lnTo>
                    <a:pt x="1688322" y="349663"/>
                  </a:lnTo>
                  <a:lnTo>
                    <a:pt x="1685092" y="360521"/>
                  </a:lnTo>
                  <a:lnTo>
                    <a:pt x="1694592" y="364998"/>
                  </a:lnTo>
                  <a:lnTo>
                    <a:pt x="1679296" y="373856"/>
                  </a:lnTo>
                  <a:lnTo>
                    <a:pt x="1675211" y="380714"/>
                  </a:lnTo>
                  <a:lnTo>
                    <a:pt x="1688132" y="392430"/>
                  </a:lnTo>
                  <a:lnTo>
                    <a:pt x="1713212" y="386810"/>
                  </a:lnTo>
                  <a:close/>
                  <a:moveTo>
                    <a:pt x="2524534" y="876110"/>
                  </a:moveTo>
                  <a:lnTo>
                    <a:pt x="2577736" y="904685"/>
                  </a:lnTo>
                  <a:lnTo>
                    <a:pt x="2605192" y="894017"/>
                  </a:lnTo>
                  <a:lnTo>
                    <a:pt x="2623432" y="919925"/>
                  </a:lnTo>
                  <a:lnTo>
                    <a:pt x="2672169" y="930688"/>
                  </a:lnTo>
                  <a:lnTo>
                    <a:pt x="2693449" y="941356"/>
                  </a:lnTo>
                  <a:lnTo>
                    <a:pt x="2752826" y="809593"/>
                  </a:lnTo>
                  <a:cubicBezTo>
                    <a:pt x="2662503" y="608118"/>
                    <a:pt x="2543606" y="384419"/>
                    <a:pt x="2300883" y="208344"/>
                  </a:cubicBezTo>
                  <a:lnTo>
                    <a:pt x="2251877" y="211265"/>
                  </a:lnTo>
                  <a:lnTo>
                    <a:pt x="2241237" y="232696"/>
                  </a:lnTo>
                  <a:lnTo>
                    <a:pt x="2218531" y="224219"/>
                  </a:lnTo>
                  <a:lnTo>
                    <a:pt x="2207796" y="205169"/>
                  </a:lnTo>
                  <a:lnTo>
                    <a:pt x="2186420" y="205169"/>
                  </a:lnTo>
                  <a:lnTo>
                    <a:pt x="2195920" y="214694"/>
                  </a:lnTo>
                  <a:lnTo>
                    <a:pt x="2203616" y="230029"/>
                  </a:lnTo>
                  <a:lnTo>
                    <a:pt x="2170080" y="230029"/>
                  </a:lnTo>
                  <a:lnTo>
                    <a:pt x="2170080" y="248983"/>
                  </a:lnTo>
                  <a:lnTo>
                    <a:pt x="2146139" y="245459"/>
                  </a:lnTo>
                  <a:lnTo>
                    <a:pt x="2131604" y="243269"/>
                  </a:lnTo>
                  <a:lnTo>
                    <a:pt x="2123433" y="247364"/>
                  </a:lnTo>
                  <a:lnTo>
                    <a:pt x="2131034" y="252031"/>
                  </a:lnTo>
                  <a:lnTo>
                    <a:pt x="2141579" y="254413"/>
                  </a:lnTo>
                  <a:lnTo>
                    <a:pt x="2132079" y="257937"/>
                  </a:lnTo>
                  <a:lnTo>
                    <a:pt x="2119348" y="252794"/>
                  </a:lnTo>
                  <a:lnTo>
                    <a:pt x="2103483" y="247459"/>
                  </a:lnTo>
                  <a:lnTo>
                    <a:pt x="2098733" y="236887"/>
                  </a:lnTo>
                  <a:lnTo>
                    <a:pt x="2087048" y="227362"/>
                  </a:lnTo>
                  <a:lnTo>
                    <a:pt x="2073557" y="225552"/>
                  </a:lnTo>
                  <a:lnTo>
                    <a:pt x="2064057" y="214408"/>
                  </a:lnTo>
                  <a:lnTo>
                    <a:pt x="2084768" y="216218"/>
                  </a:lnTo>
                  <a:lnTo>
                    <a:pt x="2103008" y="224409"/>
                  </a:lnTo>
                  <a:lnTo>
                    <a:pt x="2118208" y="226219"/>
                  </a:lnTo>
                  <a:cubicBezTo>
                    <a:pt x="2118208" y="226219"/>
                    <a:pt x="2127709" y="223837"/>
                    <a:pt x="2128754" y="225552"/>
                  </a:cubicBezTo>
                  <a:cubicBezTo>
                    <a:pt x="2136021" y="227877"/>
                    <a:pt x="2143498" y="229473"/>
                    <a:pt x="2151079" y="230315"/>
                  </a:cubicBezTo>
                  <a:lnTo>
                    <a:pt x="2163430" y="220790"/>
                  </a:lnTo>
                  <a:lnTo>
                    <a:pt x="2142529" y="205169"/>
                  </a:lnTo>
                  <a:lnTo>
                    <a:pt x="2105478" y="194215"/>
                  </a:lnTo>
                  <a:lnTo>
                    <a:pt x="2040306" y="185833"/>
                  </a:lnTo>
                  <a:cubicBezTo>
                    <a:pt x="2031376" y="183581"/>
                    <a:pt x="2022560" y="180879"/>
                    <a:pt x="2013895" y="177737"/>
                  </a:cubicBezTo>
                  <a:lnTo>
                    <a:pt x="1992235" y="172403"/>
                  </a:lnTo>
                  <a:lnTo>
                    <a:pt x="1944734" y="172403"/>
                  </a:lnTo>
                  <a:lnTo>
                    <a:pt x="1872531" y="185833"/>
                  </a:lnTo>
                  <a:lnTo>
                    <a:pt x="1832631" y="211265"/>
                  </a:lnTo>
                  <a:lnTo>
                    <a:pt x="1785129" y="254222"/>
                  </a:lnTo>
                  <a:lnTo>
                    <a:pt x="1741713" y="260699"/>
                  </a:lnTo>
                  <a:cubicBezTo>
                    <a:pt x="1734977" y="266327"/>
                    <a:pt x="1728631" y="272405"/>
                    <a:pt x="1722712" y="278892"/>
                  </a:cubicBezTo>
                  <a:lnTo>
                    <a:pt x="1732213" y="299561"/>
                  </a:lnTo>
                  <a:lnTo>
                    <a:pt x="1729838" y="309086"/>
                  </a:lnTo>
                  <a:lnTo>
                    <a:pt x="1736298" y="314325"/>
                  </a:lnTo>
                  <a:lnTo>
                    <a:pt x="1741048" y="323850"/>
                  </a:lnTo>
                  <a:lnTo>
                    <a:pt x="1747508" y="333375"/>
                  </a:lnTo>
                  <a:lnTo>
                    <a:pt x="1771544" y="329851"/>
                  </a:lnTo>
                  <a:lnTo>
                    <a:pt x="1797385" y="315182"/>
                  </a:lnTo>
                  <a:lnTo>
                    <a:pt x="1817335" y="325755"/>
                  </a:lnTo>
                  <a:lnTo>
                    <a:pt x="1832631" y="352235"/>
                  </a:lnTo>
                  <a:lnTo>
                    <a:pt x="1835481" y="368141"/>
                  </a:lnTo>
                  <a:lnTo>
                    <a:pt x="1853721" y="371666"/>
                  </a:lnTo>
                  <a:lnTo>
                    <a:pt x="1866071" y="361093"/>
                  </a:lnTo>
                  <a:lnTo>
                    <a:pt x="1878992" y="358140"/>
                  </a:lnTo>
                  <a:lnTo>
                    <a:pt x="1886022" y="336899"/>
                  </a:lnTo>
                  <a:lnTo>
                    <a:pt x="1887162" y="320421"/>
                  </a:lnTo>
                  <a:lnTo>
                    <a:pt x="1904833" y="315182"/>
                  </a:lnTo>
                  <a:lnTo>
                    <a:pt x="1904833" y="304324"/>
                  </a:lnTo>
                  <a:lnTo>
                    <a:pt x="1898372" y="299656"/>
                  </a:lnTo>
                  <a:lnTo>
                    <a:pt x="1890107" y="294323"/>
                  </a:lnTo>
                  <a:lnTo>
                    <a:pt x="1887162" y="275273"/>
                  </a:lnTo>
                  <a:lnTo>
                    <a:pt x="1914048" y="258223"/>
                  </a:lnTo>
                  <a:cubicBezTo>
                    <a:pt x="1914048" y="258223"/>
                    <a:pt x="1928298" y="245269"/>
                    <a:pt x="1928298" y="242983"/>
                  </a:cubicBezTo>
                  <a:cubicBezTo>
                    <a:pt x="1928298" y="240697"/>
                    <a:pt x="1935328" y="232886"/>
                    <a:pt x="1935328" y="232886"/>
                  </a:cubicBezTo>
                  <a:cubicBezTo>
                    <a:pt x="1935328" y="232886"/>
                    <a:pt x="1946539" y="233553"/>
                    <a:pt x="1950054" y="234125"/>
                  </a:cubicBezTo>
                  <a:cubicBezTo>
                    <a:pt x="1953569" y="234696"/>
                    <a:pt x="1972284" y="241173"/>
                    <a:pt x="1972284" y="241173"/>
                  </a:cubicBezTo>
                  <a:lnTo>
                    <a:pt x="1979409" y="246507"/>
                  </a:lnTo>
                  <a:lnTo>
                    <a:pt x="1957654" y="257080"/>
                  </a:lnTo>
                  <a:lnTo>
                    <a:pt x="1944829" y="270034"/>
                  </a:lnTo>
                  <a:lnTo>
                    <a:pt x="1935328" y="276511"/>
                  </a:lnTo>
                  <a:lnTo>
                    <a:pt x="1944164" y="297085"/>
                  </a:lnTo>
                  <a:lnTo>
                    <a:pt x="1967059" y="308896"/>
                  </a:lnTo>
                  <a:lnTo>
                    <a:pt x="1987580" y="304705"/>
                  </a:lnTo>
                  <a:lnTo>
                    <a:pt x="2020166" y="303086"/>
                  </a:lnTo>
                  <a:cubicBezTo>
                    <a:pt x="2020166" y="303086"/>
                    <a:pt x="2057502" y="310610"/>
                    <a:pt x="2059212" y="311849"/>
                  </a:cubicBezTo>
                  <a:cubicBezTo>
                    <a:pt x="2060922" y="313087"/>
                    <a:pt x="2048476" y="317087"/>
                    <a:pt x="2048476" y="317087"/>
                  </a:cubicBezTo>
                  <a:lnTo>
                    <a:pt x="2033941" y="321183"/>
                  </a:lnTo>
                  <a:lnTo>
                    <a:pt x="2025771" y="326517"/>
                  </a:lnTo>
                  <a:lnTo>
                    <a:pt x="2011900" y="319469"/>
                  </a:lnTo>
                  <a:cubicBezTo>
                    <a:pt x="2006305" y="315543"/>
                    <a:pt x="1999721" y="313296"/>
                    <a:pt x="1992900" y="312992"/>
                  </a:cubicBezTo>
                  <a:cubicBezTo>
                    <a:pt x="1987152" y="314112"/>
                    <a:pt x="1981728" y="316521"/>
                    <a:pt x="1977034" y="320040"/>
                  </a:cubicBezTo>
                  <a:lnTo>
                    <a:pt x="1985870" y="333566"/>
                  </a:lnTo>
                  <a:lnTo>
                    <a:pt x="1998125" y="341852"/>
                  </a:lnTo>
                  <a:cubicBezTo>
                    <a:pt x="1998125" y="341852"/>
                    <a:pt x="1992900" y="357092"/>
                    <a:pt x="1989385" y="356521"/>
                  </a:cubicBezTo>
                  <a:cubicBezTo>
                    <a:pt x="1985870" y="355949"/>
                    <a:pt x="1979885" y="345377"/>
                    <a:pt x="1979885" y="345377"/>
                  </a:cubicBezTo>
                  <a:lnTo>
                    <a:pt x="1966299" y="340043"/>
                  </a:lnTo>
                  <a:lnTo>
                    <a:pt x="1957559" y="345377"/>
                  </a:lnTo>
                  <a:lnTo>
                    <a:pt x="1958699" y="358331"/>
                  </a:lnTo>
                  <a:lnTo>
                    <a:pt x="1954899" y="376619"/>
                  </a:lnTo>
                  <a:lnTo>
                    <a:pt x="1940268" y="386144"/>
                  </a:lnTo>
                  <a:lnTo>
                    <a:pt x="1929628" y="394430"/>
                  </a:lnTo>
                  <a:lnTo>
                    <a:pt x="1915568" y="386144"/>
                  </a:lnTo>
                  <a:lnTo>
                    <a:pt x="1897422" y="391478"/>
                  </a:lnTo>
                  <a:lnTo>
                    <a:pt x="1865691" y="389668"/>
                  </a:lnTo>
                  <a:lnTo>
                    <a:pt x="1858661" y="396145"/>
                  </a:lnTo>
                  <a:lnTo>
                    <a:pt x="1847451" y="391478"/>
                  </a:lnTo>
                  <a:cubicBezTo>
                    <a:pt x="1847451" y="391478"/>
                    <a:pt x="1819900" y="392621"/>
                    <a:pt x="1818095" y="393192"/>
                  </a:cubicBezTo>
                  <a:cubicBezTo>
                    <a:pt x="1811797" y="391068"/>
                    <a:pt x="1805716" y="388324"/>
                    <a:pt x="1799950" y="385001"/>
                  </a:cubicBezTo>
                  <a:lnTo>
                    <a:pt x="1792920" y="369094"/>
                  </a:lnTo>
                  <a:lnTo>
                    <a:pt x="1801660" y="358521"/>
                  </a:lnTo>
                  <a:lnTo>
                    <a:pt x="1797575" y="353759"/>
                  </a:lnTo>
                  <a:lnTo>
                    <a:pt x="1794060" y="344996"/>
                  </a:lnTo>
                  <a:lnTo>
                    <a:pt x="1799950" y="337852"/>
                  </a:lnTo>
                  <a:lnTo>
                    <a:pt x="1791114" y="335566"/>
                  </a:lnTo>
                  <a:lnTo>
                    <a:pt x="1776484" y="350234"/>
                  </a:lnTo>
                  <a:cubicBezTo>
                    <a:pt x="1776262" y="354965"/>
                    <a:pt x="1776041" y="359696"/>
                    <a:pt x="1775819" y="364427"/>
                  </a:cubicBezTo>
                  <a:cubicBezTo>
                    <a:pt x="1775819" y="364427"/>
                    <a:pt x="1783514" y="377952"/>
                    <a:pt x="1784084" y="379667"/>
                  </a:cubicBezTo>
                  <a:cubicBezTo>
                    <a:pt x="1784521" y="383779"/>
                    <a:pt x="1784711" y="387914"/>
                    <a:pt x="1784654" y="392049"/>
                  </a:cubicBezTo>
                  <a:lnTo>
                    <a:pt x="1770024" y="397955"/>
                  </a:lnTo>
                  <a:lnTo>
                    <a:pt x="1754158" y="402622"/>
                  </a:lnTo>
                  <a:lnTo>
                    <a:pt x="1757103" y="408527"/>
                  </a:lnTo>
                  <a:lnTo>
                    <a:pt x="1773539" y="411480"/>
                  </a:lnTo>
                  <a:lnTo>
                    <a:pt x="1768219" y="421005"/>
                  </a:lnTo>
                  <a:lnTo>
                    <a:pt x="1758719" y="421577"/>
                  </a:lnTo>
                  <a:lnTo>
                    <a:pt x="1754063" y="433388"/>
                  </a:lnTo>
                  <a:lnTo>
                    <a:pt x="1751118" y="439865"/>
                  </a:lnTo>
                  <a:lnTo>
                    <a:pt x="1738198" y="436340"/>
                  </a:lnTo>
                  <a:lnTo>
                    <a:pt x="1738768" y="428054"/>
                  </a:lnTo>
                  <a:lnTo>
                    <a:pt x="1739338" y="417481"/>
                  </a:lnTo>
                  <a:lnTo>
                    <a:pt x="1734113" y="412147"/>
                  </a:lnTo>
                  <a:lnTo>
                    <a:pt x="1726418" y="420434"/>
                  </a:lnTo>
                  <a:lnTo>
                    <a:pt x="1718247" y="431006"/>
                  </a:lnTo>
                  <a:lnTo>
                    <a:pt x="1699247" y="434531"/>
                  </a:lnTo>
                  <a:lnTo>
                    <a:pt x="1690412" y="441579"/>
                  </a:lnTo>
                  <a:lnTo>
                    <a:pt x="1684522" y="454533"/>
                  </a:lnTo>
                  <a:lnTo>
                    <a:pt x="1670461" y="461010"/>
                  </a:lnTo>
                  <a:lnTo>
                    <a:pt x="1659346" y="468059"/>
                  </a:lnTo>
                  <a:lnTo>
                    <a:pt x="1642245" y="459296"/>
                  </a:lnTo>
                  <a:lnTo>
                    <a:pt x="1639965" y="463391"/>
                  </a:lnTo>
                  <a:lnTo>
                    <a:pt x="1643480" y="472154"/>
                  </a:lnTo>
                  <a:lnTo>
                    <a:pt x="1639395" y="476917"/>
                  </a:lnTo>
                  <a:lnTo>
                    <a:pt x="1617070" y="475107"/>
                  </a:lnTo>
                  <a:lnTo>
                    <a:pt x="1604719" y="473393"/>
                  </a:lnTo>
                  <a:lnTo>
                    <a:pt x="1602914" y="489871"/>
                  </a:lnTo>
                  <a:lnTo>
                    <a:pt x="1624670" y="493395"/>
                  </a:lnTo>
                  <a:lnTo>
                    <a:pt x="1635215" y="502920"/>
                  </a:lnTo>
                  <a:cubicBezTo>
                    <a:pt x="1635215" y="502920"/>
                    <a:pt x="1643480" y="512921"/>
                    <a:pt x="1645190" y="512921"/>
                  </a:cubicBezTo>
                  <a:cubicBezTo>
                    <a:pt x="1646900" y="512921"/>
                    <a:pt x="1658776" y="515874"/>
                    <a:pt x="1658776" y="515874"/>
                  </a:cubicBezTo>
                  <a:lnTo>
                    <a:pt x="1654026" y="541782"/>
                  </a:lnTo>
                  <a:lnTo>
                    <a:pt x="1643480" y="565880"/>
                  </a:lnTo>
                  <a:lnTo>
                    <a:pt x="1599399" y="565309"/>
                  </a:lnTo>
                  <a:lnTo>
                    <a:pt x="1551328" y="564166"/>
                  </a:lnTo>
                  <a:lnTo>
                    <a:pt x="1536032" y="569976"/>
                  </a:lnTo>
                  <a:lnTo>
                    <a:pt x="1531282" y="583502"/>
                  </a:lnTo>
                  <a:lnTo>
                    <a:pt x="1535462" y="597694"/>
                  </a:lnTo>
                  <a:lnTo>
                    <a:pt x="1526912" y="624269"/>
                  </a:lnTo>
                  <a:lnTo>
                    <a:pt x="1523397" y="638461"/>
                  </a:lnTo>
                  <a:cubicBezTo>
                    <a:pt x="1523416" y="643299"/>
                    <a:pt x="1523958" y="648122"/>
                    <a:pt x="1525012" y="652844"/>
                  </a:cubicBezTo>
                  <a:cubicBezTo>
                    <a:pt x="1526247" y="654558"/>
                    <a:pt x="1533277" y="666941"/>
                    <a:pt x="1533277" y="666941"/>
                  </a:cubicBezTo>
                  <a:lnTo>
                    <a:pt x="1527957" y="686943"/>
                  </a:lnTo>
                  <a:lnTo>
                    <a:pt x="1543823" y="691706"/>
                  </a:lnTo>
                  <a:lnTo>
                    <a:pt x="1570233" y="693420"/>
                  </a:lnTo>
                  <a:lnTo>
                    <a:pt x="1584294" y="701135"/>
                  </a:lnTo>
                  <a:lnTo>
                    <a:pt x="1594934" y="702850"/>
                  </a:lnTo>
                  <a:lnTo>
                    <a:pt x="1612510" y="695230"/>
                  </a:lnTo>
                  <a:lnTo>
                    <a:pt x="1638920" y="691706"/>
                  </a:lnTo>
                  <a:lnTo>
                    <a:pt x="1663621" y="671036"/>
                  </a:lnTo>
                  <a:lnTo>
                    <a:pt x="1659536" y="645795"/>
                  </a:lnTo>
                  <a:lnTo>
                    <a:pt x="1674736" y="626745"/>
                  </a:lnTo>
                  <a:lnTo>
                    <a:pt x="1707037" y="606171"/>
                  </a:lnTo>
                  <a:lnTo>
                    <a:pt x="1721098" y="601409"/>
                  </a:lnTo>
                  <a:lnTo>
                    <a:pt x="1719387" y="580263"/>
                  </a:lnTo>
                  <a:lnTo>
                    <a:pt x="1738388" y="569024"/>
                  </a:lnTo>
                  <a:lnTo>
                    <a:pt x="1757388" y="575501"/>
                  </a:lnTo>
                  <a:lnTo>
                    <a:pt x="1770309" y="568452"/>
                  </a:lnTo>
                  <a:lnTo>
                    <a:pt x="1810020" y="556260"/>
                  </a:lnTo>
                  <a:lnTo>
                    <a:pt x="1849351" y="592836"/>
                  </a:lnTo>
                  <a:lnTo>
                    <a:pt x="1903313" y="629888"/>
                  </a:lnTo>
                  <a:cubicBezTo>
                    <a:pt x="1903313" y="629888"/>
                    <a:pt x="1914523" y="652272"/>
                    <a:pt x="1915093" y="653987"/>
                  </a:cubicBezTo>
                  <a:cubicBezTo>
                    <a:pt x="1912946" y="659405"/>
                    <a:pt x="1910172" y="664553"/>
                    <a:pt x="1906828" y="669322"/>
                  </a:cubicBezTo>
                  <a:lnTo>
                    <a:pt x="1876522" y="669322"/>
                  </a:lnTo>
                  <a:lnTo>
                    <a:pt x="1865121" y="671894"/>
                  </a:lnTo>
                  <a:cubicBezTo>
                    <a:pt x="1865121" y="671894"/>
                    <a:pt x="1868637" y="680657"/>
                    <a:pt x="1870917" y="680657"/>
                  </a:cubicBezTo>
                  <a:cubicBezTo>
                    <a:pt x="1873197" y="680657"/>
                    <a:pt x="1897422" y="691896"/>
                    <a:pt x="1897422" y="691896"/>
                  </a:cubicBezTo>
                  <a:lnTo>
                    <a:pt x="1905022" y="697802"/>
                  </a:lnTo>
                  <a:lnTo>
                    <a:pt x="1909108" y="696563"/>
                  </a:lnTo>
                  <a:lnTo>
                    <a:pt x="1908538" y="685419"/>
                  </a:lnTo>
                  <a:lnTo>
                    <a:pt x="1910913" y="674846"/>
                  </a:lnTo>
                  <a:lnTo>
                    <a:pt x="1919083" y="675989"/>
                  </a:lnTo>
                  <a:cubicBezTo>
                    <a:pt x="1922417" y="672357"/>
                    <a:pt x="1925372" y="668401"/>
                    <a:pt x="1927918" y="664178"/>
                  </a:cubicBezTo>
                  <a:cubicBezTo>
                    <a:pt x="1930379" y="658963"/>
                    <a:pt x="1933105" y="653877"/>
                    <a:pt x="1936088" y="648938"/>
                  </a:cubicBezTo>
                  <a:lnTo>
                    <a:pt x="1929628" y="636556"/>
                  </a:lnTo>
                  <a:lnTo>
                    <a:pt x="1933238" y="628269"/>
                  </a:lnTo>
                  <a:lnTo>
                    <a:pt x="1942739" y="629507"/>
                  </a:lnTo>
                  <a:lnTo>
                    <a:pt x="1943879" y="641794"/>
                  </a:lnTo>
                  <a:lnTo>
                    <a:pt x="1947394" y="641794"/>
                  </a:lnTo>
                  <a:lnTo>
                    <a:pt x="1946254" y="626555"/>
                  </a:lnTo>
                  <a:lnTo>
                    <a:pt x="1936753" y="620649"/>
                  </a:lnTo>
                  <a:lnTo>
                    <a:pt x="1924023" y="612172"/>
                  </a:lnTo>
                  <a:lnTo>
                    <a:pt x="1915188" y="599313"/>
                  </a:lnTo>
                  <a:lnTo>
                    <a:pt x="1899892" y="595122"/>
                  </a:lnTo>
                  <a:lnTo>
                    <a:pt x="1882317" y="582740"/>
                  </a:lnTo>
                  <a:lnTo>
                    <a:pt x="1878232" y="568643"/>
                  </a:lnTo>
                  <a:lnTo>
                    <a:pt x="1861796" y="560451"/>
                  </a:lnTo>
                  <a:lnTo>
                    <a:pt x="1857521" y="547497"/>
                  </a:lnTo>
                  <a:lnTo>
                    <a:pt x="1862271" y="533971"/>
                  </a:lnTo>
                  <a:lnTo>
                    <a:pt x="1872816" y="532162"/>
                  </a:lnTo>
                  <a:cubicBezTo>
                    <a:pt x="1873006" y="536480"/>
                    <a:pt x="1873197" y="540798"/>
                    <a:pt x="1873387" y="545116"/>
                  </a:cubicBezTo>
                  <a:lnTo>
                    <a:pt x="1883932" y="548640"/>
                  </a:lnTo>
                  <a:lnTo>
                    <a:pt x="1891057" y="544544"/>
                  </a:lnTo>
                  <a:lnTo>
                    <a:pt x="1901603" y="563594"/>
                  </a:lnTo>
                  <a:lnTo>
                    <a:pt x="1923263" y="575882"/>
                  </a:lnTo>
                  <a:lnTo>
                    <a:pt x="1940363" y="585407"/>
                  </a:lnTo>
                  <a:lnTo>
                    <a:pt x="1950909" y="586645"/>
                  </a:lnTo>
                  <a:lnTo>
                    <a:pt x="1968484" y="605695"/>
                  </a:lnTo>
                  <a:lnTo>
                    <a:pt x="1972664" y="630365"/>
                  </a:lnTo>
                  <a:lnTo>
                    <a:pt x="2005535" y="664559"/>
                  </a:lnTo>
                  <a:lnTo>
                    <a:pt x="2010190" y="688658"/>
                  </a:lnTo>
                  <a:lnTo>
                    <a:pt x="2033656" y="705136"/>
                  </a:lnTo>
                  <a:lnTo>
                    <a:pt x="2040116" y="699802"/>
                  </a:lnTo>
                  <a:lnTo>
                    <a:pt x="2036601" y="684562"/>
                  </a:lnTo>
                  <a:lnTo>
                    <a:pt x="2049521" y="677513"/>
                  </a:lnTo>
                  <a:lnTo>
                    <a:pt x="2045436" y="666845"/>
                  </a:lnTo>
                  <a:lnTo>
                    <a:pt x="2032421" y="662369"/>
                  </a:lnTo>
                  <a:lnTo>
                    <a:pt x="2027101" y="651796"/>
                  </a:lnTo>
                  <a:lnTo>
                    <a:pt x="2029476" y="634651"/>
                  </a:lnTo>
                  <a:lnTo>
                    <a:pt x="2021876" y="625888"/>
                  </a:lnTo>
                  <a:lnTo>
                    <a:pt x="2028906" y="627031"/>
                  </a:lnTo>
                  <a:lnTo>
                    <a:pt x="2034131" y="633508"/>
                  </a:lnTo>
                  <a:lnTo>
                    <a:pt x="2042396" y="622364"/>
                  </a:lnTo>
                  <a:lnTo>
                    <a:pt x="2056457" y="622935"/>
                  </a:lnTo>
                  <a:lnTo>
                    <a:pt x="2070612" y="628841"/>
                  </a:lnTo>
                  <a:lnTo>
                    <a:pt x="2081157" y="643319"/>
                  </a:lnTo>
                  <a:lnTo>
                    <a:pt x="2091703" y="659797"/>
                  </a:lnTo>
                  <a:cubicBezTo>
                    <a:pt x="2091703" y="659797"/>
                    <a:pt x="2084673" y="663893"/>
                    <a:pt x="2084102" y="665702"/>
                  </a:cubicBezTo>
                  <a:cubicBezTo>
                    <a:pt x="2085499" y="670258"/>
                    <a:pt x="2087475" y="674613"/>
                    <a:pt x="2089993" y="678656"/>
                  </a:cubicBezTo>
                  <a:lnTo>
                    <a:pt x="2103483" y="690944"/>
                  </a:lnTo>
                  <a:lnTo>
                    <a:pt x="2114028" y="705803"/>
                  </a:lnTo>
                  <a:lnTo>
                    <a:pt x="2135119" y="705231"/>
                  </a:lnTo>
                  <a:lnTo>
                    <a:pt x="2137494" y="714756"/>
                  </a:lnTo>
                  <a:lnTo>
                    <a:pt x="2152789" y="716471"/>
                  </a:lnTo>
                  <a:lnTo>
                    <a:pt x="2167420" y="712946"/>
                  </a:lnTo>
                  <a:lnTo>
                    <a:pt x="2171600" y="703421"/>
                  </a:lnTo>
                  <a:lnTo>
                    <a:pt x="2178060" y="712280"/>
                  </a:lnTo>
                  <a:lnTo>
                    <a:pt x="2195065" y="718185"/>
                  </a:lnTo>
                  <a:lnTo>
                    <a:pt x="2209696" y="717042"/>
                  </a:lnTo>
                  <a:lnTo>
                    <a:pt x="2222046" y="703421"/>
                  </a:lnTo>
                  <a:lnTo>
                    <a:pt x="2233162" y="708184"/>
                  </a:lnTo>
                  <a:lnTo>
                    <a:pt x="2241427" y="713423"/>
                  </a:lnTo>
                  <a:lnTo>
                    <a:pt x="2238482" y="725234"/>
                  </a:lnTo>
                  <a:lnTo>
                    <a:pt x="2245797" y="749427"/>
                  </a:lnTo>
                  <a:lnTo>
                    <a:pt x="2235157" y="773906"/>
                  </a:lnTo>
                  <a:lnTo>
                    <a:pt x="2235157" y="805910"/>
                  </a:lnTo>
                  <a:lnTo>
                    <a:pt x="2171030" y="805910"/>
                  </a:lnTo>
                  <a:lnTo>
                    <a:pt x="2146709" y="815435"/>
                  </a:lnTo>
                  <a:lnTo>
                    <a:pt x="2107283" y="795719"/>
                  </a:lnTo>
                  <a:lnTo>
                    <a:pt x="2081442" y="798767"/>
                  </a:lnTo>
                  <a:lnTo>
                    <a:pt x="2037266" y="782765"/>
                  </a:lnTo>
                  <a:lnTo>
                    <a:pt x="2002305" y="782765"/>
                  </a:lnTo>
                  <a:lnTo>
                    <a:pt x="1991665" y="792290"/>
                  </a:lnTo>
                  <a:lnTo>
                    <a:pt x="1997745" y="809054"/>
                  </a:lnTo>
                  <a:lnTo>
                    <a:pt x="1984065" y="822769"/>
                  </a:lnTo>
                  <a:lnTo>
                    <a:pt x="1949009" y="801434"/>
                  </a:lnTo>
                  <a:lnTo>
                    <a:pt x="1921648" y="804482"/>
                  </a:lnTo>
                  <a:lnTo>
                    <a:pt x="1911008" y="786194"/>
                  </a:lnTo>
                  <a:lnTo>
                    <a:pt x="1869871" y="774002"/>
                  </a:lnTo>
                  <a:lnTo>
                    <a:pt x="1841371" y="760190"/>
                  </a:lnTo>
                  <a:lnTo>
                    <a:pt x="1819520" y="749427"/>
                  </a:lnTo>
                  <a:lnTo>
                    <a:pt x="1845361" y="718947"/>
                  </a:lnTo>
                  <a:lnTo>
                    <a:pt x="1837761" y="693039"/>
                  </a:lnTo>
                  <a:lnTo>
                    <a:pt x="1819520" y="682276"/>
                  </a:lnTo>
                  <a:lnTo>
                    <a:pt x="1711407" y="694563"/>
                  </a:lnTo>
                  <a:lnTo>
                    <a:pt x="1668846" y="711327"/>
                  </a:lnTo>
                  <a:lnTo>
                    <a:pt x="1641390" y="712851"/>
                  </a:lnTo>
                  <a:lnTo>
                    <a:pt x="1612890" y="723519"/>
                  </a:lnTo>
                  <a:lnTo>
                    <a:pt x="1577929" y="715899"/>
                  </a:lnTo>
                  <a:lnTo>
                    <a:pt x="1555033" y="743331"/>
                  </a:lnTo>
                  <a:lnTo>
                    <a:pt x="1527672" y="761619"/>
                  </a:lnTo>
                  <a:lnTo>
                    <a:pt x="1502971" y="813530"/>
                  </a:lnTo>
                  <a:lnTo>
                    <a:pt x="1509432" y="836390"/>
                  </a:lnTo>
                  <a:lnTo>
                    <a:pt x="1477511" y="866966"/>
                  </a:lnTo>
                  <a:lnTo>
                    <a:pt x="1445590" y="879158"/>
                  </a:lnTo>
                  <a:lnTo>
                    <a:pt x="1430389" y="907733"/>
                  </a:lnTo>
                  <a:cubicBezTo>
                    <a:pt x="1430389" y="907733"/>
                    <a:pt x="1396854" y="982504"/>
                    <a:pt x="1393814" y="988600"/>
                  </a:cubicBezTo>
                  <a:cubicBezTo>
                    <a:pt x="1390773" y="994696"/>
                    <a:pt x="1393814" y="1032891"/>
                    <a:pt x="1393814" y="1032891"/>
                  </a:cubicBezTo>
                  <a:lnTo>
                    <a:pt x="1407494" y="1077087"/>
                  </a:lnTo>
                  <a:lnTo>
                    <a:pt x="1375573" y="1151858"/>
                  </a:lnTo>
                  <a:lnTo>
                    <a:pt x="1387733" y="1188530"/>
                  </a:lnTo>
                  <a:lnTo>
                    <a:pt x="1404454" y="1222058"/>
                  </a:lnTo>
                  <a:lnTo>
                    <a:pt x="1448630" y="1284637"/>
                  </a:lnTo>
                  <a:cubicBezTo>
                    <a:pt x="1448187" y="1295114"/>
                    <a:pt x="1447743" y="1305592"/>
                    <a:pt x="1447300" y="1316069"/>
                  </a:cubicBezTo>
                  <a:lnTo>
                    <a:pt x="1538312" y="1385507"/>
                  </a:lnTo>
                  <a:lnTo>
                    <a:pt x="1599304" y="1360932"/>
                  </a:lnTo>
                  <a:lnTo>
                    <a:pt x="1658016" y="1379601"/>
                  </a:lnTo>
                  <a:lnTo>
                    <a:pt x="1730978" y="1339977"/>
                  </a:lnTo>
                  <a:cubicBezTo>
                    <a:pt x="1730978" y="1339977"/>
                    <a:pt x="1755393" y="1339977"/>
                    <a:pt x="1762994" y="1353693"/>
                  </a:cubicBezTo>
                  <a:cubicBezTo>
                    <a:pt x="1770594" y="1367409"/>
                    <a:pt x="1775154" y="1379601"/>
                    <a:pt x="1802515" y="1379601"/>
                  </a:cubicBezTo>
                  <a:cubicBezTo>
                    <a:pt x="1829875" y="1379601"/>
                    <a:pt x="1843651" y="1410176"/>
                    <a:pt x="1843651" y="1410176"/>
                  </a:cubicBezTo>
                  <a:lnTo>
                    <a:pt x="1831491" y="1445228"/>
                  </a:lnTo>
                  <a:lnTo>
                    <a:pt x="1837571" y="1463516"/>
                  </a:lnTo>
                  <a:lnTo>
                    <a:pt x="1825410" y="1492091"/>
                  </a:lnTo>
                  <a:lnTo>
                    <a:pt x="1853911" y="1551527"/>
                  </a:lnTo>
                  <a:lnTo>
                    <a:pt x="1875192" y="1597343"/>
                  </a:lnTo>
                  <a:lnTo>
                    <a:pt x="1895047" y="1641634"/>
                  </a:lnTo>
                  <a:lnTo>
                    <a:pt x="1899607" y="1698022"/>
                  </a:lnTo>
                  <a:lnTo>
                    <a:pt x="1895047" y="1730121"/>
                  </a:lnTo>
                  <a:lnTo>
                    <a:pt x="1859991" y="1791176"/>
                  </a:lnTo>
                  <a:lnTo>
                    <a:pt x="1870632" y="1885760"/>
                  </a:lnTo>
                  <a:lnTo>
                    <a:pt x="1882792" y="1907095"/>
                  </a:lnTo>
                  <a:lnTo>
                    <a:pt x="1878232" y="1922336"/>
                  </a:lnTo>
                  <a:lnTo>
                    <a:pt x="1899607" y="1945291"/>
                  </a:lnTo>
                  <a:lnTo>
                    <a:pt x="1913288" y="1998631"/>
                  </a:lnTo>
                  <a:lnTo>
                    <a:pt x="1901127" y="2049018"/>
                  </a:lnTo>
                  <a:lnTo>
                    <a:pt x="1919368" y="2087118"/>
                  </a:lnTo>
                  <a:cubicBezTo>
                    <a:pt x="1919368" y="2087118"/>
                    <a:pt x="1936088" y="2128361"/>
                    <a:pt x="1937608" y="2132933"/>
                  </a:cubicBezTo>
                  <a:cubicBezTo>
                    <a:pt x="1939128" y="2137505"/>
                    <a:pt x="1949769" y="2152745"/>
                    <a:pt x="1948249" y="2160365"/>
                  </a:cubicBezTo>
                  <a:cubicBezTo>
                    <a:pt x="1946729" y="2167985"/>
                    <a:pt x="1942169" y="2187893"/>
                    <a:pt x="1942169" y="2187893"/>
                  </a:cubicBezTo>
                  <a:lnTo>
                    <a:pt x="1948249" y="2218373"/>
                  </a:lnTo>
                  <a:lnTo>
                    <a:pt x="2025866" y="2218373"/>
                  </a:lnTo>
                  <a:lnTo>
                    <a:pt x="2062442" y="2206181"/>
                  </a:lnTo>
                  <a:lnTo>
                    <a:pt x="2152219" y="2114645"/>
                  </a:lnTo>
                  <a:cubicBezTo>
                    <a:pt x="2160428" y="2104920"/>
                    <a:pt x="2168037" y="2094709"/>
                    <a:pt x="2175020" y="2084070"/>
                  </a:cubicBezTo>
                  <a:cubicBezTo>
                    <a:pt x="2176540" y="2079498"/>
                    <a:pt x="2188700" y="2023110"/>
                    <a:pt x="2188700" y="2023110"/>
                  </a:cubicBezTo>
                  <a:lnTo>
                    <a:pt x="2252637" y="1997107"/>
                  </a:lnTo>
                  <a:lnTo>
                    <a:pt x="2252637" y="1947291"/>
                  </a:lnTo>
                  <a:lnTo>
                    <a:pt x="2238957" y="1907572"/>
                  </a:lnTo>
                  <a:lnTo>
                    <a:pt x="2272398" y="1875568"/>
                  </a:lnTo>
                  <a:lnTo>
                    <a:pt x="2362270" y="1823657"/>
                  </a:lnTo>
                  <a:lnTo>
                    <a:pt x="2369870" y="1783937"/>
                  </a:lnTo>
                  <a:lnTo>
                    <a:pt x="2369870" y="1715357"/>
                  </a:lnTo>
                  <a:lnTo>
                    <a:pt x="2353055" y="1663446"/>
                  </a:lnTo>
                  <a:lnTo>
                    <a:pt x="2357615" y="1631442"/>
                  </a:lnTo>
                  <a:lnTo>
                    <a:pt x="2342035" y="1617631"/>
                  </a:lnTo>
                  <a:lnTo>
                    <a:pt x="2371010" y="1574959"/>
                  </a:lnTo>
                  <a:lnTo>
                    <a:pt x="2381651" y="1518476"/>
                  </a:lnTo>
                  <a:lnTo>
                    <a:pt x="2424212" y="1492568"/>
                  </a:lnTo>
                  <a:lnTo>
                    <a:pt x="2433712" y="1466564"/>
                  </a:lnTo>
                  <a:lnTo>
                    <a:pt x="2511329" y="1385888"/>
                  </a:lnTo>
                  <a:lnTo>
                    <a:pt x="2535745" y="1309116"/>
                  </a:lnTo>
                  <a:lnTo>
                    <a:pt x="2558546" y="1266730"/>
                  </a:lnTo>
                  <a:lnTo>
                    <a:pt x="2558546" y="1220915"/>
                  </a:lnTo>
                  <a:lnTo>
                    <a:pt x="2537265" y="1213295"/>
                  </a:lnTo>
                  <a:lnTo>
                    <a:pt x="2512849" y="1233107"/>
                  </a:lnTo>
                  <a:lnTo>
                    <a:pt x="2479408" y="1236155"/>
                  </a:lnTo>
                  <a:lnTo>
                    <a:pt x="2444447" y="1245680"/>
                  </a:lnTo>
                  <a:lnTo>
                    <a:pt x="2415472" y="1227296"/>
                  </a:lnTo>
                  <a:lnTo>
                    <a:pt x="2418511" y="1204436"/>
                  </a:lnTo>
                  <a:lnTo>
                    <a:pt x="2382031" y="1163288"/>
                  </a:lnTo>
                  <a:lnTo>
                    <a:pt x="2345454" y="1141857"/>
                  </a:lnTo>
                  <a:lnTo>
                    <a:pt x="2328734" y="1086993"/>
                  </a:lnTo>
                  <a:lnTo>
                    <a:pt x="2293013" y="1052894"/>
                  </a:lnTo>
                  <a:lnTo>
                    <a:pt x="2289973" y="1010221"/>
                  </a:lnTo>
                  <a:lnTo>
                    <a:pt x="2264037" y="972121"/>
                  </a:lnTo>
                  <a:lnTo>
                    <a:pt x="2232116" y="900494"/>
                  </a:lnTo>
                  <a:lnTo>
                    <a:pt x="2198581" y="866966"/>
                  </a:lnTo>
                  <a:lnTo>
                    <a:pt x="2195540" y="839438"/>
                  </a:lnTo>
                  <a:lnTo>
                    <a:pt x="2209316" y="845630"/>
                  </a:lnTo>
                  <a:lnTo>
                    <a:pt x="2224516" y="857821"/>
                  </a:lnTo>
                  <a:lnTo>
                    <a:pt x="2230596" y="880682"/>
                  </a:lnTo>
                  <a:cubicBezTo>
                    <a:pt x="2242757" y="880682"/>
                    <a:pt x="2247317" y="857821"/>
                    <a:pt x="2247317" y="857821"/>
                  </a:cubicBezTo>
                  <a:lnTo>
                    <a:pt x="2257957" y="880682"/>
                  </a:lnTo>
                  <a:lnTo>
                    <a:pt x="2268597" y="909257"/>
                  </a:lnTo>
                  <a:lnTo>
                    <a:pt x="2302133" y="959644"/>
                  </a:lnTo>
                  <a:lnTo>
                    <a:pt x="2320374" y="962692"/>
                  </a:lnTo>
                  <a:lnTo>
                    <a:pt x="2341654" y="1006983"/>
                  </a:lnTo>
                  <a:lnTo>
                    <a:pt x="2340134" y="1026795"/>
                  </a:lnTo>
                  <a:lnTo>
                    <a:pt x="2401031" y="1089374"/>
                  </a:lnTo>
                  <a:lnTo>
                    <a:pt x="2411671" y="1147286"/>
                  </a:lnTo>
                  <a:lnTo>
                    <a:pt x="2422312" y="1173290"/>
                  </a:lnTo>
                  <a:lnTo>
                    <a:pt x="2442167" y="1193102"/>
                  </a:lnTo>
                  <a:lnTo>
                    <a:pt x="2533465" y="1168718"/>
                  </a:lnTo>
                  <a:lnTo>
                    <a:pt x="2550185" y="1153382"/>
                  </a:lnTo>
                  <a:lnTo>
                    <a:pt x="2589706" y="1141190"/>
                  </a:lnTo>
                  <a:lnTo>
                    <a:pt x="2589706" y="1122902"/>
                  </a:lnTo>
                  <a:lnTo>
                    <a:pt x="2635403" y="1092422"/>
                  </a:lnTo>
                  <a:lnTo>
                    <a:pt x="2654403" y="1056989"/>
                  </a:lnTo>
                  <a:lnTo>
                    <a:pt x="2665423" y="1038987"/>
                  </a:lnTo>
                  <a:lnTo>
                    <a:pt x="2680719" y="1017651"/>
                  </a:lnTo>
                  <a:lnTo>
                    <a:pt x="2655543" y="982885"/>
                  </a:lnTo>
                  <a:lnTo>
                    <a:pt x="2620392" y="953071"/>
                  </a:lnTo>
                  <a:lnTo>
                    <a:pt x="2609182" y="924496"/>
                  </a:lnTo>
                  <a:lnTo>
                    <a:pt x="2596262" y="927544"/>
                  </a:lnTo>
                  <a:lnTo>
                    <a:pt x="2586761" y="954977"/>
                  </a:lnTo>
                  <a:lnTo>
                    <a:pt x="2551800" y="964502"/>
                  </a:lnTo>
                  <a:lnTo>
                    <a:pt x="2533560" y="952310"/>
                  </a:lnTo>
                  <a:lnTo>
                    <a:pt x="2527479" y="926402"/>
                  </a:lnTo>
                  <a:lnTo>
                    <a:pt x="2515319" y="929450"/>
                  </a:lnTo>
                  <a:lnTo>
                    <a:pt x="2496984" y="895826"/>
                  </a:lnTo>
                  <a:lnTo>
                    <a:pt x="2480263" y="886301"/>
                  </a:lnTo>
                  <a:lnTo>
                    <a:pt x="2458983" y="851249"/>
                  </a:lnTo>
                  <a:lnTo>
                    <a:pt x="2474183" y="834390"/>
                  </a:lnTo>
                  <a:lnTo>
                    <a:pt x="2524534" y="876110"/>
                  </a:lnTo>
                  <a:close/>
                  <a:moveTo>
                    <a:pt x="1812015" y="651510"/>
                  </a:moveTo>
                  <a:lnTo>
                    <a:pt x="1815245" y="636937"/>
                  </a:lnTo>
                  <a:lnTo>
                    <a:pt x="1815245" y="615982"/>
                  </a:lnTo>
                  <a:cubicBezTo>
                    <a:pt x="1811948" y="613046"/>
                    <a:pt x="1807901" y="611098"/>
                    <a:pt x="1803560" y="610362"/>
                  </a:cubicBezTo>
                  <a:cubicBezTo>
                    <a:pt x="1800444" y="610367"/>
                    <a:pt x="1797432" y="611519"/>
                    <a:pt x="1795104" y="613601"/>
                  </a:cubicBezTo>
                  <a:lnTo>
                    <a:pt x="1795104" y="636937"/>
                  </a:lnTo>
                  <a:cubicBezTo>
                    <a:pt x="1795921" y="641759"/>
                    <a:pt x="1795921" y="646688"/>
                    <a:pt x="1795104" y="651510"/>
                  </a:cubicBezTo>
                  <a:lnTo>
                    <a:pt x="1812015" y="651510"/>
                  </a:lnTo>
                  <a:close/>
                  <a:moveTo>
                    <a:pt x="1812015" y="588550"/>
                  </a:moveTo>
                  <a:cubicBezTo>
                    <a:pt x="1812642" y="583327"/>
                    <a:pt x="1808927" y="578583"/>
                    <a:pt x="1803721" y="577954"/>
                  </a:cubicBezTo>
                  <a:cubicBezTo>
                    <a:pt x="1802714" y="577832"/>
                    <a:pt x="1801698" y="577872"/>
                    <a:pt x="1800710" y="578072"/>
                  </a:cubicBezTo>
                  <a:lnTo>
                    <a:pt x="1795104" y="594169"/>
                  </a:lnTo>
                  <a:lnTo>
                    <a:pt x="1800710" y="606266"/>
                  </a:lnTo>
                  <a:lnTo>
                    <a:pt x="1812015" y="606266"/>
                  </a:lnTo>
                  <a:lnTo>
                    <a:pt x="1812015" y="588550"/>
                  </a:lnTo>
                  <a:close/>
                  <a:moveTo>
                    <a:pt x="1396854" y="171926"/>
                  </a:moveTo>
                  <a:lnTo>
                    <a:pt x="1453855" y="171926"/>
                  </a:lnTo>
                  <a:lnTo>
                    <a:pt x="1484921" y="127063"/>
                  </a:lnTo>
                  <a:lnTo>
                    <a:pt x="1556458" y="127063"/>
                  </a:lnTo>
                  <a:lnTo>
                    <a:pt x="1567953" y="98488"/>
                  </a:lnTo>
                  <a:lnTo>
                    <a:pt x="1611939" y="75152"/>
                  </a:lnTo>
                  <a:cubicBezTo>
                    <a:pt x="1632745" y="56960"/>
                    <a:pt x="1611939" y="24003"/>
                    <a:pt x="1611939" y="24003"/>
                  </a:cubicBezTo>
                  <a:lnTo>
                    <a:pt x="1522257" y="12764"/>
                  </a:lnTo>
                  <a:lnTo>
                    <a:pt x="1433145" y="24194"/>
                  </a:lnTo>
                  <a:lnTo>
                    <a:pt x="1303561" y="0"/>
                  </a:lnTo>
                  <a:lnTo>
                    <a:pt x="1223664" y="36385"/>
                  </a:lnTo>
                  <a:cubicBezTo>
                    <a:pt x="1223664" y="36385"/>
                    <a:pt x="1166187" y="67532"/>
                    <a:pt x="1158397" y="64961"/>
                  </a:cubicBezTo>
                  <a:cubicBezTo>
                    <a:pt x="1142874" y="63646"/>
                    <a:pt x="1127274" y="63646"/>
                    <a:pt x="1111751" y="64961"/>
                  </a:cubicBezTo>
                  <a:cubicBezTo>
                    <a:pt x="1111751" y="64961"/>
                    <a:pt x="1140252" y="90869"/>
                    <a:pt x="1153172" y="93536"/>
                  </a:cubicBezTo>
                  <a:cubicBezTo>
                    <a:pt x="1162615" y="94992"/>
                    <a:pt x="1172229" y="94992"/>
                    <a:pt x="1181673" y="93536"/>
                  </a:cubicBezTo>
                  <a:cubicBezTo>
                    <a:pt x="1181673" y="93536"/>
                    <a:pt x="1181673" y="118872"/>
                    <a:pt x="1186898" y="124682"/>
                  </a:cubicBezTo>
                  <a:cubicBezTo>
                    <a:pt x="1205043" y="145542"/>
                    <a:pt x="1167897" y="161068"/>
                    <a:pt x="1167897" y="161068"/>
                  </a:cubicBezTo>
                  <a:lnTo>
                    <a:pt x="1167897" y="185642"/>
                  </a:lnTo>
                  <a:cubicBezTo>
                    <a:pt x="1167897" y="185642"/>
                    <a:pt x="1171982" y="232029"/>
                    <a:pt x="1179678" y="229933"/>
                  </a:cubicBezTo>
                  <a:cubicBezTo>
                    <a:pt x="1187373" y="227838"/>
                    <a:pt x="1200008" y="254603"/>
                    <a:pt x="1200008" y="254603"/>
                  </a:cubicBezTo>
                  <a:lnTo>
                    <a:pt x="1223854" y="280606"/>
                  </a:lnTo>
                  <a:lnTo>
                    <a:pt x="1267460" y="280606"/>
                  </a:lnTo>
                  <a:lnTo>
                    <a:pt x="1321897" y="215646"/>
                  </a:lnTo>
                  <a:lnTo>
                    <a:pt x="1375478" y="192310"/>
                  </a:lnTo>
                  <a:lnTo>
                    <a:pt x="1396854" y="171926"/>
                  </a:lnTo>
                  <a:close/>
                  <a:moveTo>
                    <a:pt x="2516459" y="1725835"/>
                  </a:moveTo>
                  <a:lnTo>
                    <a:pt x="2509429" y="1706785"/>
                  </a:lnTo>
                  <a:lnTo>
                    <a:pt x="2501354" y="1714786"/>
                  </a:lnTo>
                  <a:lnTo>
                    <a:pt x="2494324" y="1730978"/>
                  </a:lnTo>
                  <a:lnTo>
                    <a:pt x="2478268" y="1740503"/>
                  </a:lnTo>
                  <a:lnTo>
                    <a:pt x="2471238" y="1761744"/>
                  </a:lnTo>
                  <a:lnTo>
                    <a:pt x="2461168" y="1786890"/>
                  </a:lnTo>
                  <a:lnTo>
                    <a:pt x="2421932" y="1798987"/>
                  </a:lnTo>
                  <a:lnTo>
                    <a:pt x="2404831" y="1828229"/>
                  </a:lnTo>
                  <a:lnTo>
                    <a:pt x="2400841" y="1876616"/>
                  </a:lnTo>
                  <a:lnTo>
                    <a:pt x="2386781" y="1900619"/>
                  </a:lnTo>
                  <a:lnTo>
                    <a:pt x="2370725" y="1917764"/>
                  </a:lnTo>
                  <a:lnTo>
                    <a:pt x="2376710" y="1946339"/>
                  </a:lnTo>
                  <a:lnTo>
                    <a:pt x="2387826" y="1959483"/>
                  </a:lnTo>
                  <a:lnTo>
                    <a:pt x="2376710" y="1974533"/>
                  </a:lnTo>
                  <a:lnTo>
                    <a:pt x="2387826" y="1984058"/>
                  </a:lnTo>
                  <a:lnTo>
                    <a:pt x="2424972" y="1984058"/>
                  </a:lnTo>
                  <a:lnTo>
                    <a:pt x="2446062" y="1952816"/>
                  </a:lnTo>
                  <a:cubicBezTo>
                    <a:pt x="2446062" y="1952816"/>
                    <a:pt x="2463163" y="1916525"/>
                    <a:pt x="2463163" y="1913477"/>
                  </a:cubicBezTo>
                  <a:cubicBezTo>
                    <a:pt x="2463163" y="1910429"/>
                    <a:pt x="2471238" y="1877187"/>
                    <a:pt x="2471238" y="1877187"/>
                  </a:cubicBezTo>
                  <a:lnTo>
                    <a:pt x="2500309" y="1839087"/>
                  </a:lnTo>
                  <a:lnTo>
                    <a:pt x="2500309" y="1786319"/>
                  </a:lnTo>
                  <a:lnTo>
                    <a:pt x="2520449" y="1786319"/>
                  </a:lnTo>
                  <a:lnTo>
                    <a:pt x="2514464" y="1748981"/>
                  </a:lnTo>
                  <a:lnTo>
                    <a:pt x="2516459" y="1725835"/>
                  </a:lnTo>
                  <a:close/>
                  <a:moveTo>
                    <a:pt x="487109" y="952881"/>
                  </a:moveTo>
                  <a:lnTo>
                    <a:pt x="443027" y="937832"/>
                  </a:lnTo>
                  <a:cubicBezTo>
                    <a:pt x="443027" y="937832"/>
                    <a:pt x="430772" y="939546"/>
                    <a:pt x="416427" y="942975"/>
                  </a:cubicBezTo>
                  <a:cubicBezTo>
                    <a:pt x="405872" y="945099"/>
                    <a:pt x="395564" y="948290"/>
                    <a:pt x="385646" y="952500"/>
                  </a:cubicBezTo>
                  <a:lnTo>
                    <a:pt x="448158" y="973836"/>
                  </a:lnTo>
                  <a:lnTo>
                    <a:pt x="473428" y="973836"/>
                  </a:lnTo>
                  <a:lnTo>
                    <a:pt x="515609" y="1010221"/>
                  </a:lnTo>
                  <a:lnTo>
                    <a:pt x="544110" y="1010221"/>
                  </a:lnTo>
                  <a:cubicBezTo>
                    <a:pt x="544110" y="1010221"/>
                    <a:pt x="567386" y="999839"/>
                    <a:pt x="559596" y="981646"/>
                  </a:cubicBezTo>
                  <a:lnTo>
                    <a:pt x="523400" y="968597"/>
                  </a:lnTo>
                  <a:lnTo>
                    <a:pt x="487109" y="952881"/>
                  </a:ln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607;p17">
              <a:extLst>
                <a:ext uri="{FF2B5EF4-FFF2-40B4-BE49-F238E27FC236}">
                  <a16:creationId xmlns:a16="http://schemas.microsoft.com/office/drawing/2014/main" id="{C72CF7CB-D918-9A47-AC7B-63F40702C2D3}"/>
                </a:ext>
              </a:extLst>
            </p:cNvPr>
            <p:cNvSpPr/>
            <p:nvPr/>
          </p:nvSpPr>
          <p:spPr>
            <a:xfrm>
              <a:off x="2963026" y="773963"/>
              <a:ext cx="2815611" cy="2175092"/>
            </a:xfrm>
            <a:custGeom>
              <a:avLst/>
              <a:gdLst/>
              <a:ahLst/>
              <a:cxnLst/>
              <a:rect l="l" t="t" r="r" b="b"/>
              <a:pathLst>
                <a:path w="2815611" h="2175092" extrusionOk="0">
                  <a:moveTo>
                    <a:pt x="1577728" y="1854137"/>
                  </a:moveTo>
                  <a:cubicBezTo>
                    <a:pt x="783307" y="1853603"/>
                    <a:pt x="139725" y="1207484"/>
                    <a:pt x="140258" y="410994"/>
                  </a:cubicBezTo>
                  <a:cubicBezTo>
                    <a:pt x="140350" y="271815"/>
                    <a:pt x="160537" y="133380"/>
                    <a:pt x="200190" y="0"/>
                  </a:cubicBezTo>
                  <a:cubicBezTo>
                    <a:pt x="-203778" y="685400"/>
                    <a:pt x="22925" y="1569358"/>
                    <a:pt x="706545" y="1974380"/>
                  </a:cubicBezTo>
                  <a:cubicBezTo>
                    <a:pt x="1390164" y="2379402"/>
                    <a:pt x="2271836" y="2152107"/>
                    <a:pt x="2675797" y="1466707"/>
                  </a:cubicBezTo>
                  <a:cubicBezTo>
                    <a:pt x="2735230" y="1365885"/>
                    <a:pt x="2782181" y="1258167"/>
                    <a:pt x="2815612" y="1145953"/>
                  </a:cubicBezTo>
                  <a:cubicBezTo>
                    <a:pt x="2557081" y="1585036"/>
                    <a:pt x="2086286" y="1854375"/>
                    <a:pt x="1577728" y="1854137"/>
                  </a:cubicBezTo>
                  <a:close/>
                </a:path>
              </a:pathLst>
            </a:custGeom>
            <a:solidFill>
              <a:srgbClr val="000000">
                <a:alpha val="471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608;p17">
              <a:extLst>
                <a:ext uri="{FF2B5EF4-FFF2-40B4-BE49-F238E27FC236}">
                  <a16:creationId xmlns:a16="http://schemas.microsoft.com/office/drawing/2014/main" id="{19A9D0CA-8ADD-0942-9198-2EF31557C454}"/>
                </a:ext>
              </a:extLst>
            </p:cNvPr>
            <p:cNvSpPr/>
            <p:nvPr/>
          </p:nvSpPr>
          <p:spPr>
            <a:xfrm>
              <a:off x="2183550" y="4458424"/>
              <a:ext cx="644687" cy="369950"/>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609;p17">
              <a:extLst>
                <a:ext uri="{FF2B5EF4-FFF2-40B4-BE49-F238E27FC236}">
                  <a16:creationId xmlns:a16="http://schemas.microsoft.com/office/drawing/2014/main" id="{6BC2AE8E-9591-2B4B-B326-E6549C148231}"/>
                </a:ext>
              </a:extLst>
            </p:cNvPr>
            <p:cNvSpPr/>
            <p:nvPr/>
          </p:nvSpPr>
          <p:spPr>
            <a:xfrm>
              <a:off x="2233331" y="4282211"/>
              <a:ext cx="427701" cy="247554"/>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610;p17">
              <a:extLst>
                <a:ext uri="{FF2B5EF4-FFF2-40B4-BE49-F238E27FC236}">
                  <a16:creationId xmlns:a16="http://schemas.microsoft.com/office/drawing/2014/main" id="{129E374B-7853-8C48-B793-7C896E233AB9}"/>
                </a:ext>
              </a:extLst>
            </p:cNvPr>
            <p:cNvSpPr/>
            <p:nvPr/>
          </p:nvSpPr>
          <p:spPr>
            <a:xfrm>
              <a:off x="2233331" y="4405941"/>
              <a:ext cx="213850" cy="371379"/>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611;p17">
              <a:extLst>
                <a:ext uri="{FF2B5EF4-FFF2-40B4-BE49-F238E27FC236}">
                  <a16:creationId xmlns:a16="http://schemas.microsoft.com/office/drawing/2014/main" id="{77649365-DE99-D24D-BFD7-0244CD193350}"/>
                </a:ext>
              </a:extLst>
            </p:cNvPr>
            <p:cNvSpPr/>
            <p:nvPr/>
          </p:nvSpPr>
          <p:spPr>
            <a:xfrm>
              <a:off x="2447182" y="4405941"/>
              <a:ext cx="213850" cy="371379"/>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612;p17">
              <a:extLst>
                <a:ext uri="{FF2B5EF4-FFF2-40B4-BE49-F238E27FC236}">
                  <a16:creationId xmlns:a16="http://schemas.microsoft.com/office/drawing/2014/main" id="{694BE8A4-64E8-5645-B7F8-730F1ABAF7FB}"/>
                </a:ext>
              </a:extLst>
            </p:cNvPr>
            <p:cNvSpPr/>
            <p:nvPr/>
          </p:nvSpPr>
          <p:spPr>
            <a:xfrm>
              <a:off x="2726476" y="4553957"/>
              <a:ext cx="159649" cy="89989"/>
            </a:xfrm>
            <a:custGeom>
              <a:avLst/>
              <a:gdLst/>
              <a:ahLst/>
              <a:cxnLst/>
              <a:rect l="l" t="t" r="r" b="b"/>
              <a:pathLst>
                <a:path w="159649" h="89989" extrusionOk="0">
                  <a:moveTo>
                    <a:pt x="8089" y="21720"/>
                  </a:moveTo>
                  <a:cubicBezTo>
                    <a:pt x="26619" y="26806"/>
                    <a:pt x="46400" y="24415"/>
                    <a:pt x="63190" y="15052"/>
                  </a:cubicBezTo>
                  <a:cubicBezTo>
                    <a:pt x="76395" y="15052"/>
                    <a:pt x="148692" y="-15523"/>
                    <a:pt x="158193" y="10480"/>
                  </a:cubicBezTo>
                  <a:cubicBezTo>
                    <a:pt x="166743" y="33150"/>
                    <a:pt x="135582" y="54200"/>
                    <a:pt x="118862" y="58105"/>
                  </a:cubicBezTo>
                  <a:cubicBezTo>
                    <a:pt x="82476" y="66963"/>
                    <a:pt x="55590" y="85156"/>
                    <a:pt x="40959" y="88204"/>
                  </a:cubicBezTo>
                  <a:cubicBezTo>
                    <a:pt x="30034" y="90490"/>
                    <a:pt x="15974" y="92014"/>
                    <a:pt x="7329" y="83442"/>
                  </a:cubicBezTo>
                  <a:cubicBezTo>
                    <a:pt x="-3027" y="73345"/>
                    <a:pt x="-2077" y="35245"/>
                    <a:pt x="8089" y="21720"/>
                  </a:cubicBezTo>
                  <a:close/>
                </a:path>
              </a:pathLst>
            </a:custGeom>
            <a:solidFill>
              <a:srgbClr val="3822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613;p17">
              <a:extLst>
                <a:ext uri="{FF2B5EF4-FFF2-40B4-BE49-F238E27FC236}">
                  <a16:creationId xmlns:a16="http://schemas.microsoft.com/office/drawing/2014/main" id="{8F919822-8F4E-F64F-884B-2F0D6E4B183D}"/>
                </a:ext>
              </a:extLst>
            </p:cNvPr>
            <p:cNvSpPr/>
            <p:nvPr/>
          </p:nvSpPr>
          <p:spPr>
            <a:xfrm>
              <a:off x="2729149" y="4569009"/>
              <a:ext cx="157010" cy="75128"/>
            </a:xfrm>
            <a:custGeom>
              <a:avLst/>
              <a:gdLst/>
              <a:ahLst/>
              <a:cxnLst/>
              <a:rect l="l" t="t" r="r" b="b"/>
              <a:pathLst>
                <a:path w="157010" h="75128" extrusionOk="0">
                  <a:moveTo>
                    <a:pt x="38381" y="67056"/>
                  </a:moveTo>
                  <a:cubicBezTo>
                    <a:pt x="53011" y="63913"/>
                    <a:pt x="79897" y="45815"/>
                    <a:pt x="116283" y="36957"/>
                  </a:cubicBezTo>
                  <a:cubicBezTo>
                    <a:pt x="130249" y="33528"/>
                    <a:pt x="154284" y="17907"/>
                    <a:pt x="156754" y="0"/>
                  </a:cubicBezTo>
                  <a:cubicBezTo>
                    <a:pt x="159984" y="20860"/>
                    <a:pt x="131864" y="39434"/>
                    <a:pt x="116283" y="43244"/>
                  </a:cubicBezTo>
                  <a:cubicBezTo>
                    <a:pt x="79897" y="52102"/>
                    <a:pt x="53011" y="70295"/>
                    <a:pt x="38381" y="73343"/>
                  </a:cubicBezTo>
                  <a:cubicBezTo>
                    <a:pt x="27456" y="75629"/>
                    <a:pt x="13395" y="77153"/>
                    <a:pt x="4750" y="68580"/>
                  </a:cubicBezTo>
                  <a:cubicBezTo>
                    <a:pt x="2496" y="66075"/>
                    <a:pt x="867" y="63075"/>
                    <a:pt x="0" y="59817"/>
                  </a:cubicBezTo>
                  <a:cubicBezTo>
                    <a:pt x="10928" y="68189"/>
                    <a:pt x="25166" y="70876"/>
                    <a:pt x="38381" y="67056"/>
                  </a:cubicBezTo>
                  <a:close/>
                </a:path>
              </a:pathLst>
            </a:custGeom>
            <a:solidFill>
              <a:srgbClr val="757B8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614;p17">
              <a:extLst>
                <a:ext uri="{FF2B5EF4-FFF2-40B4-BE49-F238E27FC236}">
                  <a16:creationId xmlns:a16="http://schemas.microsoft.com/office/drawing/2014/main" id="{A064C0C1-813A-FE49-A61A-BDE1263A3B9E}"/>
                </a:ext>
              </a:extLst>
            </p:cNvPr>
            <p:cNvSpPr/>
            <p:nvPr/>
          </p:nvSpPr>
          <p:spPr>
            <a:xfrm>
              <a:off x="2596621" y="4484615"/>
              <a:ext cx="159662" cy="89989"/>
            </a:xfrm>
            <a:custGeom>
              <a:avLst/>
              <a:gdLst/>
              <a:ahLst/>
              <a:cxnLst/>
              <a:rect l="l" t="t" r="r" b="b"/>
              <a:pathLst>
                <a:path w="159662" h="89989" extrusionOk="0">
                  <a:moveTo>
                    <a:pt x="8075" y="21720"/>
                  </a:moveTo>
                  <a:cubicBezTo>
                    <a:pt x="26602" y="26863"/>
                    <a:pt x="46403" y="24463"/>
                    <a:pt x="63177" y="15052"/>
                  </a:cubicBezTo>
                  <a:cubicBezTo>
                    <a:pt x="76382" y="15052"/>
                    <a:pt x="148679" y="-15523"/>
                    <a:pt x="158179" y="10480"/>
                  </a:cubicBezTo>
                  <a:cubicBezTo>
                    <a:pt x="166825" y="33245"/>
                    <a:pt x="135569" y="54295"/>
                    <a:pt x="118943" y="58105"/>
                  </a:cubicBezTo>
                  <a:cubicBezTo>
                    <a:pt x="82557" y="66963"/>
                    <a:pt x="55672" y="85156"/>
                    <a:pt x="41041" y="88204"/>
                  </a:cubicBezTo>
                  <a:cubicBezTo>
                    <a:pt x="30116" y="90490"/>
                    <a:pt x="16055" y="92014"/>
                    <a:pt x="7410" y="83442"/>
                  </a:cubicBezTo>
                  <a:cubicBezTo>
                    <a:pt x="-3040" y="73345"/>
                    <a:pt x="-2090" y="35245"/>
                    <a:pt x="8075" y="21720"/>
                  </a:cubicBezTo>
                  <a:close/>
                </a:path>
              </a:pathLst>
            </a:custGeom>
            <a:solidFill>
              <a:srgbClr val="3822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615;p17">
              <a:extLst>
                <a:ext uri="{FF2B5EF4-FFF2-40B4-BE49-F238E27FC236}">
                  <a16:creationId xmlns:a16="http://schemas.microsoft.com/office/drawing/2014/main" id="{16870FA3-EA3E-F343-A022-05CCBD004492}"/>
                </a:ext>
              </a:extLst>
            </p:cNvPr>
            <p:cNvSpPr/>
            <p:nvPr/>
          </p:nvSpPr>
          <p:spPr>
            <a:xfrm>
              <a:off x="2599186" y="4499667"/>
              <a:ext cx="157105" cy="75128"/>
            </a:xfrm>
            <a:custGeom>
              <a:avLst/>
              <a:gdLst/>
              <a:ahLst/>
              <a:cxnLst/>
              <a:rect l="l" t="t" r="r" b="b"/>
              <a:pathLst>
                <a:path w="157105" h="75128" extrusionOk="0">
                  <a:moveTo>
                    <a:pt x="38476" y="67056"/>
                  </a:moveTo>
                  <a:cubicBezTo>
                    <a:pt x="53106" y="64008"/>
                    <a:pt x="79992" y="45815"/>
                    <a:pt x="116378" y="36957"/>
                  </a:cubicBezTo>
                  <a:cubicBezTo>
                    <a:pt x="130344" y="33528"/>
                    <a:pt x="154379" y="17907"/>
                    <a:pt x="156849" y="0"/>
                  </a:cubicBezTo>
                  <a:cubicBezTo>
                    <a:pt x="160079" y="20955"/>
                    <a:pt x="131959" y="39434"/>
                    <a:pt x="116378" y="43244"/>
                  </a:cubicBezTo>
                  <a:cubicBezTo>
                    <a:pt x="79992" y="52102"/>
                    <a:pt x="53106" y="70295"/>
                    <a:pt x="38476" y="73343"/>
                  </a:cubicBezTo>
                  <a:cubicBezTo>
                    <a:pt x="27551" y="75629"/>
                    <a:pt x="13490" y="77153"/>
                    <a:pt x="4845" y="68580"/>
                  </a:cubicBezTo>
                  <a:cubicBezTo>
                    <a:pt x="2578" y="66113"/>
                    <a:pt x="919" y="63141"/>
                    <a:pt x="0" y="59912"/>
                  </a:cubicBezTo>
                  <a:cubicBezTo>
                    <a:pt x="10998" y="68209"/>
                    <a:pt x="25243" y="70856"/>
                    <a:pt x="38476" y="67056"/>
                  </a:cubicBezTo>
                  <a:close/>
                </a:path>
              </a:pathLst>
            </a:custGeom>
            <a:solidFill>
              <a:srgbClr val="757B8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616;p17">
              <a:extLst>
                <a:ext uri="{FF2B5EF4-FFF2-40B4-BE49-F238E27FC236}">
                  <a16:creationId xmlns:a16="http://schemas.microsoft.com/office/drawing/2014/main" id="{1C94F6DE-9E85-B54C-A168-7D6E0C0237C2}"/>
                </a:ext>
              </a:extLst>
            </p:cNvPr>
            <p:cNvSpPr/>
            <p:nvPr/>
          </p:nvSpPr>
          <p:spPr>
            <a:xfrm>
              <a:off x="2302147" y="4142110"/>
              <a:ext cx="514696" cy="443940"/>
            </a:xfrm>
            <a:custGeom>
              <a:avLst/>
              <a:gdLst/>
              <a:ahLst/>
              <a:cxnLst/>
              <a:rect l="l" t="t" r="r" b="b"/>
              <a:pathLst>
                <a:path w="514696" h="443940" extrusionOk="0">
                  <a:moveTo>
                    <a:pt x="99908" y="274309"/>
                  </a:moveTo>
                  <a:cubicBezTo>
                    <a:pt x="156055" y="299074"/>
                    <a:pt x="209066" y="302884"/>
                    <a:pt x="252388" y="279643"/>
                  </a:cubicBezTo>
                  <a:lnTo>
                    <a:pt x="297134" y="253735"/>
                  </a:lnTo>
                  <a:cubicBezTo>
                    <a:pt x="299794" y="311647"/>
                    <a:pt x="302359" y="367273"/>
                    <a:pt x="302359" y="367273"/>
                  </a:cubicBezTo>
                  <a:cubicBezTo>
                    <a:pt x="302359" y="367273"/>
                    <a:pt x="336655" y="393371"/>
                    <a:pt x="363351" y="370130"/>
                  </a:cubicBezTo>
                  <a:cubicBezTo>
                    <a:pt x="363351" y="370130"/>
                    <a:pt x="368956" y="288787"/>
                    <a:pt x="374656" y="208872"/>
                  </a:cubicBezTo>
                  <a:lnTo>
                    <a:pt x="421872" y="181440"/>
                  </a:lnTo>
                  <a:cubicBezTo>
                    <a:pt x="420813" y="185707"/>
                    <a:pt x="420239" y="190089"/>
                    <a:pt x="420162" y="194489"/>
                  </a:cubicBezTo>
                  <a:cubicBezTo>
                    <a:pt x="420162" y="209729"/>
                    <a:pt x="430992" y="435472"/>
                    <a:pt x="430992" y="435472"/>
                  </a:cubicBezTo>
                  <a:cubicBezTo>
                    <a:pt x="430992" y="435472"/>
                    <a:pt x="465573" y="456141"/>
                    <a:pt x="492269" y="432900"/>
                  </a:cubicBezTo>
                  <a:cubicBezTo>
                    <a:pt x="492269" y="432900"/>
                    <a:pt x="510225" y="171248"/>
                    <a:pt x="514405" y="129434"/>
                  </a:cubicBezTo>
                  <a:cubicBezTo>
                    <a:pt x="519060" y="82475"/>
                    <a:pt x="466903" y="59329"/>
                    <a:pt x="434033" y="71331"/>
                  </a:cubicBezTo>
                  <a:lnTo>
                    <a:pt x="383681" y="90381"/>
                  </a:lnTo>
                  <a:cubicBezTo>
                    <a:pt x="384726" y="77236"/>
                    <a:pt x="385581" y="67045"/>
                    <a:pt x="386151" y="61330"/>
                  </a:cubicBezTo>
                  <a:cubicBezTo>
                    <a:pt x="390806" y="14276"/>
                    <a:pt x="338650" y="-8870"/>
                    <a:pt x="305874" y="3132"/>
                  </a:cubicBezTo>
                  <a:cubicBezTo>
                    <a:pt x="275853" y="14086"/>
                    <a:pt x="73213" y="90286"/>
                    <a:pt x="73213" y="90286"/>
                  </a:cubicBezTo>
                  <a:cubicBezTo>
                    <a:pt x="74494" y="109831"/>
                    <a:pt x="76873" y="129300"/>
                    <a:pt x="80338" y="148579"/>
                  </a:cubicBezTo>
                  <a:lnTo>
                    <a:pt x="346" y="141816"/>
                  </a:lnTo>
                  <a:cubicBezTo>
                    <a:pt x="-4594" y="217254"/>
                    <a:pt x="44142" y="249544"/>
                    <a:pt x="99908" y="274309"/>
                  </a:cubicBezTo>
                  <a:close/>
                  <a:moveTo>
                    <a:pt x="240132" y="144293"/>
                  </a:moveTo>
                  <a:lnTo>
                    <a:pt x="293714" y="113241"/>
                  </a:lnTo>
                  <a:cubicBezTo>
                    <a:pt x="292795" y="117022"/>
                    <a:pt x="292191" y="120880"/>
                    <a:pt x="291909" y="124766"/>
                  </a:cubicBezTo>
                  <a:close/>
                </a:path>
              </a:pathLst>
            </a:custGeom>
            <a:solidFill>
              <a:srgbClr val="616E8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617;p17">
              <a:extLst>
                <a:ext uri="{FF2B5EF4-FFF2-40B4-BE49-F238E27FC236}">
                  <a16:creationId xmlns:a16="http://schemas.microsoft.com/office/drawing/2014/main" id="{F4C06484-07F0-964D-9F63-98BCA09EF709}"/>
                </a:ext>
              </a:extLst>
            </p:cNvPr>
            <p:cNvSpPr/>
            <p:nvPr/>
          </p:nvSpPr>
          <p:spPr>
            <a:xfrm>
              <a:off x="2258507" y="4054849"/>
              <a:ext cx="110678" cy="194691"/>
            </a:xfrm>
            <a:custGeom>
              <a:avLst/>
              <a:gdLst/>
              <a:ahLst/>
              <a:cxnLst/>
              <a:rect l="l" t="t" r="r" b="b"/>
              <a:pathLst>
                <a:path w="110678" h="194691" extrusionOk="0">
                  <a:moveTo>
                    <a:pt x="0" y="0"/>
                  </a:moveTo>
                  <a:cubicBezTo>
                    <a:pt x="0" y="0"/>
                    <a:pt x="6555" y="99917"/>
                    <a:pt x="19666" y="114300"/>
                  </a:cubicBezTo>
                  <a:cubicBezTo>
                    <a:pt x="32776" y="128683"/>
                    <a:pt x="76667" y="138493"/>
                    <a:pt x="76667" y="138493"/>
                  </a:cubicBezTo>
                  <a:lnTo>
                    <a:pt x="110678" y="194691"/>
                  </a:lnTo>
                  <a:cubicBezTo>
                    <a:pt x="110678" y="194691"/>
                    <a:pt x="79612" y="16192"/>
                    <a:pt x="72677" y="11906"/>
                  </a:cubicBezTo>
                  <a:cubicBezTo>
                    <a:pt x="65742" y="7620"/>
                    <a:pt x="0" y="0"/>
                    <a:pt x="0" y="0"/>
                  </a:cubicBezTo>
                  <a:close/>
                </a:path>
              </a:pathLst>
            </a:custGeom>
            <a:solidFill>
              <a:srgbClr val="9C6448"/>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618;p17">
              <a:extLst>
                <a:ext uri="{FF2B5EF4-FFF2-40B4-BE49-F238E27FC236}">
                  <a16:creationId xmlns:a16="http://schemas.microsoft.com/office/drawing/2014/main" id="{CFDBB9AC-C2E8-E94F-BD38-49F821FAF813}"/>
                </a:ext>
              </a:extLst>
            </p:cNvPr>
            <p:cNvSpPr/>
            <p:nvPr/>
          </p:nvSpPr>
          <p:spPr>
            <a:xfrm>
              <a:off x="2250051" y="3940511"/>
              <a:ext cx="73912" cy="142900"/>
            </a:xfrm>
            <a:custGeom>
              <a:avLst/>
              <a:gdLst/>
              <a:ahLst/>
              <a:cxnLst/>
              <a:rect l="l" t="t" r="r" b="b"/>
              <a:pathLst>
                <a:path w="73912" h="142900" extrusionOk="0">
                  <a:moveTo>
                    <a:pt x="73912" y="3467"/>
                  </a:moveTo>
                  <a:cubicBezTo>
                    <a:pt x="56731" y="-4505"/>
                    <a:pt x="36318" y="1677"/>
                    <a:pt x="26411" y="17850"/>
                  </a:cubicBezTo>
                  <a:cubicBezTo>
                    <a:pt x="13965" y="38614"/>
                    <a:pt x="950" y="109957"/>
                    <a:pt x="0" y="122149"/>
                  </a:cubicBezTo>
                  <a:cubicBezTo>
                    <a:pt x="0" y="122149"/>
                    <a:pt x="17575" y="146533"/>
                    <a:pt x="43891" y="142437"/>
                  </a:cubicBezTo>
                  <a:close/>
                </a:path>
              </a:pathLst>
            </a:custGeom>
            <a:solidFill>
              <a:srgbClr val="EDEDE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619;p17">
              <a:extLst>
                <a:ext uri="{FF2B5EF4-FFF2-40B4-BE49-F238E27FC236}">
                  <a16:creationId xmlns:a16="http://schemas.microsoft.com/office/drawing/2014/main" id="{8AC7EFD9-6DC9-574B-BDB2-AACA21192442}"/>
                </a:ext>
              </a:extLst>
            </p:cNvPr>
            <p:cNvSpPr/>
            <p:nvPr/>
          </p:nvSpPr>
          <p:spPr>
            <a:xfrm>
              <a:off x="2326123" y="3751123"/>
              <a:ext cx="169201" cy="272154"/>
            </a:xfrm>
            <a:custGeom>
              <a:avLst/>
              <a:gdLst/>
              <a:ahLst/>
              <a:cxnLst/>
              <a:rect l="l" t="t" r="r" b="b"/>
              <a:pathLst>
                <a:path w="169201" h="272154" extrusionOk="0">
                  <a:moveTo>
                    <a:pt x="9431" y="194093"/>
                  </a:moveTo>
                  <a:cubicBezTo>
                    <a:pt x="26626" y="194951"/>
                    <a:pt x="39452" y="199427"/>
                    <a:pt x="41542" y="194093"/>
                  </a:cubicBezTo>
                  <a:cubicBezTo>
                    <a:pt x="43431" y="185197"/>
                    <a:pt x="44764" y="176196"/>
                    <a:pt x="45532" y="167138"/>
                  </a:cubicBezTo>
                  <a:cubicBezTo>
                    <a:pt x="43537" y="162185"/>
                    <a:pt x="41827" y="156755"/>
                    <a:pt x="41827" y="156755"/>
                  </a:cubicBezTo>
                  <a:cubicBezTo>
                    <a:pt x="20166" y="143420"/>
                    <a:pt x="13326" y="119989"/>
                    <a:pt x="10571" y="92748"/>
                  </a:cubicBezTo>
                  <a:cubicBezTo>
                    <a:pt x="5726" y="46170"/>
                    <a:pt x="30806" y="5308"/>
                    <a:pt x="77073" y="450"/>
                  </a:cubicBezTo>
                  <a:cubicBezTo>
                    <a:pt x="120774" y="-4122"/>
                    <a:pt x="153075" y="26644"/>
                    <a:pt x="161530" y="68935"/>
                  </a:cubicBezTo>
                  <a:cubicBezTo>
                    <a:pt x="166185" y="89890"/>
                    <a:pt x="175400" y="129324"/>
                    <a:pt x="162955" y="163613"/>
                  </a:cubicBezTo>
                  <a:cubicBezTo>
                    <a:pt x="156020" y="182663"/>
                    <a:pt x="146995" y="198094"/>
                    <a:pt x="138064" y="201047"/>
                  </a:cubicBezTo>
                  <a:cubicBezTo>
                    <a:pt x="129411" y="200818"/>
                    <a:pt x="120781" y="200056"/>
                    <a:pt x="112224" y="198761"/>
                  </a:cubicBezTo>
                  <a:lnTo>
                    <a:pt x="112224" y="198761"/>
                  </a:lnTo>
                  <a:cubicBezTo>
                    <a:pt x="112224" y="198761"/>
                    <a:pt x="109943" y="211715"/>
                    <a:pt x="108328" y="220097"/>
                  </a:cubicBezTo>
                  <a:cubicBezTo>
                    <a:pt x="106713" y="228479"/>
                    <a:pt x="107378" y="232765"/>
                    <a:pt x="123814" y="242957"/>
                  </a:cubicBezTo>
                  <a:cubicBezTo>
                    <a:pt x="140249" y="253149"/>
                    <a:pt x="98923" y="274103"/>
                    <a:pt x="71847" y="272008"/>
                  </a:cubicBezTo>
                  <a:cubicBezTo>
                    <a:pt x="44772" y="269912"/>
                    <a:pt x="14276" y="253625"/>
                    <a:pt x="5916" y="236003"/>
                  </a:cubicBezTo>
                  <a:cubicBezTo>
                    <a:pt x="-2825" y="216668"/>
                    <a:pt x="-2065" y="193522"/>
                    <a:pt x="9431" y="194093"/>
                  </a:cubicBezTo>
                  <a:close/>
                </a:path>
              </a:pathLst>
            </a:custGeom>
            <a:solidFill>
              <a:srgbClr val="9C6448"/>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8" name="Google Shape;620;p17">
              <a:extLst>
                <a:ext uri="{FF2B5EF4-FFF2-40B4-BE49-F238E27FC236}">
                  <a16:creationId xmlns:a16="http://schemas.microsoft.com/office/drawing/2014/main" id="{F286DD32-6F8A-1541-A33F-ACC3CB17160A}"/>
                </a:ext>
              </a:extLst>
            </p:cNvPr>
            <p:cNvGrpSpPr/>
            <p:nvPr/>
          </p:nvGrpSpPr>
          <p:grpSpPr>
            <a:xfrm>
              <a:off x="2428704" y="3970322"/>
              <a:ext cx="350131" cy="370523"/>
              <a:chOff x="4512354" y="4952197"/>
              <a:chExt cx="350131" cy="370523"/>
            </a:xfrm>
          </p:grpSpPr>
          <p:grpSp>
            <p:nvGrpSpPr>
              <p:cNvPr id="64" name="Google Shape;621;p17">
                <a:extLst>
                  <a:ext uri="{FF2B5EF4-FFF2-40B4-BE49-F238E27FC236}">
                    <a16:creationId xmlns:a16="http://schemas.microsoft.com/office/drawing/2014/main" id="{E53B4AFC-29DD-2343-9A44-D76869205050}"/>
                  </a:ext>
                </a:extLst>
              </p:cNvPr>
              <p:cNvGrpSpPr/>
              <p:nvPr/>
            </p:nvGrpSpPr>
            <p:grpSpPr>
              <a:xfrm>
                <a:off x="4512354" y="5116449"/>
                <a:ext cx="343196" cy="206271"/>
                <a:chOff x="4512354" y="5116449"/>
                <a:chExt cx="343196" cy="206271"/>
              </a:xfrm>
            </p:grpSpPr>
            <p:sp>
              <p:nvSpPr>
                <p:cNvPr id="75" name="Google Shape;622;p17">
                  <a:extLst>
                    <a:ext uri="{FF2B5EF4-FFF2-40B4-BE49-F238E27FC236}">
                      <a16:creationId xmlns:a16="http://schemas.microsoft.com/office/drawing/2014/main" id="{47275574-AEB6-E74D-8F14-56AD9194F932}"/>
                    </a:ext>
                  </a:extLst>
                </p:cNvPr>
                <p:cNvSpPr/>
                <p:nvPr/>
              </p:nvSpPr>
              <p:spPr>
                <a:xfrm>
                  <a:off x="4512496" y="5200650"/>
                  <a:ext cx="343054" cy="122070"/>
                </a:xfrm>
                <a:custGeom>
                  <a:avLst/>
                  <a:gdLst/>
                  <a:ahLst/>
                  <a:cxnLst/>
                  <a:rect l="l" t="t" r="r" b="b"/>
                  <a:pathLst>
                    <a:path w="343054" h="122070" extrusionOk="0">
                      <a:moveTo>
                        <a:pt x="343054" y="31909"/>
                      </a:moveTo>
                      <a:lnTo>
                        <a:pt x="343054" y="31909"/>
                      </a:lnTo>
                      <a:cubicBezTo>
                        <a:pt x="343053" y="36890"/>
                        <a:pt x="340413" y="41500"/>
                        <a:pt x="336119" y="44005"/>
                      </a:cubicBezTo>
                      <a:lnTo>
                        <a:pt x="204921" y="120205"/>
                      </a:lnTo>
                      <a:cubicBezTo>
                        <a:pt x="200594" y="122692"/>
                        <a:pt x="195282" y="122692"/>
                        <a:pt x="190955" y="120205"/>
                      </a:cubicBezTo>
                      <a:lnTo>
                        <a:pt x="7030" y="13526"/>
                      </a:lnTo>
                      <a:cubicBezTo>
                        <a:pt x="2686" y="11059"/>
                        <a:pt x="0" y="6439"/>
                        <a:pt x="0" y="1429"/>
                      </a:cubicBezTo>
                      <a:lnTo>
                        <a:pt x="0" y="0"/>
                      </a:lnTo>
                      <a:close/>
                    </a:path>
                  </a:pathLst>
                </a:custGeom>
                <a:solidFill>
                  <a:srgbClr val="E5E5E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623;p17">
                  <a:extLst>
                    <a:ext uri="{FF2B5EF4-FFF2-40B4-BE49-F238E27FC236}">
                      <a16:creationId xmlns:a16="http://schemas.microsoft.com/office/drawing/2014/main" id="{39C48434-E2E4-0B4E-B681-87FFA8C91E92}"/>
                    </a:ext>
                  </a:extLst>
                </p:cNvPr>
                <p:cNvSpPr/>
                <p:nvPr/>
              </p:nvSpPr>
              <p:spPr>
                <a:xfrm>
                  <a:off x="4710387" y="5232749"/>
                  <a:ext cx="145163" cy="89916"/>
                </a:xfrm>
                <a:custGeom>
                  <a:avLst/>
                  <a:gdLst/>
                  <a:ahLst/>
                  <a:cxnLst/>
                  <a:rect l="l" t="t" r="r" b="b"/>
                  <a:pathLst>
                    <a:path w="145163" h="89916" extrusionOk="0">
                      <a:moveTo>
                        <a:pt x="138229" y="11906"/>
                      </a:moveTo>
                      <a:lnTo>
                        <a:pt x="7030" y="88106"/>
                      </a:lnTo>
                      <a:cubicBezTo>
                        <a:pt x="4885" y="89316"/>
                        <a:pt x="2461" y="89945"/>
                        <a:pt x="0" y="89916"/>
                      </a:cubicBezTo>
                      <a:lnTo>
                        <a:pt x="0" y="0"/>
                      </a:lnTo>
                      <a:lnTo>
                        <a:pt x="145164" y="0"/>
                      </a:lnTo>
                      <a:cubicBezTo>
                        <a:pt x="145097" y="4915"/>
                        <a:pt x="142464" y="9430"/>
                        <a:pt x="138229" y="11906"/>
                      </a:cubicBezTo>
                      <a:close/>
                    </a:path>
                  </a:pathLst>
                </a:custGeom>
                <a:solidFill>
                  <a:srgbClr val="E5E5E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7" name="Google Shape;624;p17">
                  <a:extLst>
                    <a:ext uri="{FF2B5EF4-FFF2-40B4-BE49-F238E27FC236}">
                      <a16:creationId xmlns:a16="http://schemas.microsoft.com/office/drawing/2014/main" id="{C57E0E27-F6BB-8D4F-A508-06A5C9354E7D}"/>
                    </a:ext>
                  </a:extLst>
                </p:cNvPr>
                <p:cNvSpPr/>
                <p:nvPr/>
              </p:nvSpPr>
              <p:spPr>
                <a:xfrm>
                  <a:off x="4512354" y="5116449"/>
                  <a:ext cx="343006" cy="198541"/>
                </a:xfrm>
                <a:custGeom>
                  <a:avLst/>
                  <a:gdLst/>
                  <a:ahLst/>
                  <a:cxnLst/>
                  <a:rect l="l" t="t" r="r" b="b"/>
                  <a:pathLst>
                    <a:path w="343006" h="198541" extrusionOk="0">
                      <a:moveTo>
                        <a:pt x="202973" y="197263"/>
                      </a:moveTo>
                      <a:cubicBezTo>
                        <a:pt x="200034" y="198968"/>
                        <a:pt x="196412" y="198968"/>
                        <a:pt x="193473" y="197263"/>
                      </a:cubicBezTo>
                      <a:lnTo>
                        <a:pt x="1853" y="86582"/>
                      </a:lnTo>
                      <a:cubicBezTo>
                        <a:pt x="-618" y="85249"/>
                        <a:pt x="-618" y="82963"/>
                        <a:pt x="1853" y="81534"/>
                      </a:cubicBezTo>
                      <a:lnTo>
                        <a:pt x="142551" y="0"/>
                      </a:lnTo>
                      <a:lnTo>
                        <a:pt x="343007" y="116110"/>
                      </a:lnTo>
                      <a:close/>
                    </a:path>
                  </a:pathLst>
                </a:custGeom>
                <a:solidFill>
                  <a:srgbClr val="F4F4F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8" name="Google Shape;625;p17">
                  <a:extLst>
                    <a:ext uri="{FF2B5EF4-FFF2-40B4-BE49-F238E27FC236}">
                      <a16:creationId xmlns:a16="http://schemas.microsoft.com/office/drawing/2014/main" id="{E638EDF0-8BD9-394C-AB9F-2C9D87FCDD87}"/>
                    </a:ext>
                  </a:extLst>
                </p:cNvPr>
                <p:cNvGrpSpPr/>
                <p:nvPr/>
              </p:nvGrpSpPr>
              <p:grpSpPr>
                <a:xfrm>
                  <a:off x="4592868" y="5212556"/>
                  <a:ext cx="96807" cy="56007"/>
                  <a:chOff x="4592868" y="5212556"/>
                  <a:chExt cx="96807" cy="56007"/>
                </a:xfrm>
              </p:grpSpPr>
              <p:sp>
                <p:nvSpPr>
                  <p:cNvPr id="143" name="Google Shape;626;p17">
                    <a:extLst>
                      <a:ext uri="{FF2B5EF4-FFF2-40B4-BE49-F238E27FC236}">
                        <a16:creationId xmlns:a16="http://schemas.microsoft.com/office/drawing/2014/main" id="{76488FB8-3329-B446-A11F-02C9F44C14BE}"/>
                      </a:ext>
                    </a:extLst>
                  </p:cNvPr>
                  <p:cNvSpPr/>
                  <p:nvPr/>
                </p:nvSpPr>
                <p:spPr>
                  <a:xfrm>
                    <a:off x="4592868" y="5212556"/>
                    <a:ext cx="96807" cy="56007"/>
                  </a:xfrm>
                  <a:custGeom>
                    <a:avLst/>
                    <a:gdLst/>
                    <a:ahLst/>
                    <a:cxnLst/>
                    <a:rect l="l" t="t" r="r" b="b"/>
                    <a:pathLst>
                      <a:path w="96807" h="56007" extrusionOk="0">
                        <a:moveTo>
                          <a:pt x="0" y="20003"/>
                        </a:moveTo>
                        <a:lnTo>
                          <a:pt x="950" y="20479"/>
                        </a:lnTo>
                        <a:lnTo>
                          <a:pt x="62227" y="56007"/>
                        </a:lnTo>
                        <a:lnTo>
                          <a:pt x="95858" y="36481"/>
                        </a:lnTo>
                        <a:lnTo>
                          <a:pt x="96808" y="36004"/>
                        </a:lnTo>
                        <a:lnTo>
                          <a:pt x="34581" y="0"/>
                        </a:lnTo>
                        <a:lnTo>
                          <a:pt x="0" y="20003"/>
                        </a:lnTo>
                        <a:close/>
                      </a:path>
                    </a:pathLst>
                  </a:custGeom>
                  <a:solidFill>
                    <a:srgbClr val="BFBFBF"/>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627;p17">
                    <a:extLst>
                      <a:ext uri="{FF2B5EF4-FFF2-40B4-BE49-F238E27FC236}">
                        <a16:creationId xmlns:a16="http://schemas.microsoft.com/office/drawing/2014/main" id="{E213BEFF-85A3-C64A-9125-3CE6D8677BE0}"/>
                      </a:ext>
                    </a:extLst>
                  </p:cNvPr>
                  <p:cNvSpPr/>
                  <p:nvPr/>
                </p:nvSpPr>
                <p:spPr>
                  <a:xfrm>
                    <a:off x="4593818" y="5213603"/>
                    <a:ext cx="94907" cy="54959"/>
                  </a:xfrm>
                  <a:custGeom>
                    <a:avLst/>
                    <a:gdLst/>
                    <a:ahLst/>
                    <a:cxnLst/>
                    <a:rect l="l" t="t" r="r" b="b"/>
                    <a:pathLst>
                      <a:path w="94907" h="54959" extrusionOk="0">
                        <a:moveTo>
                          <a:pt x="0" y="19431"/>
                        </a:moveTo>
                        <a:lnTo>
                          <a:pt x="61277" y="54959"/>
                        </a:lnTo>
                        <a:lnTo>
                          <a:pt x="94908" y="35433"/>
                        </a:lnTo>
                        <a:lnTo>
                          <a:pt x="33631" y="0"/>
                        </a:lnTo>
                        <a:lnTo>
                          <a:pt x="0" y="19431"/>
                        </a:lnTo>
                        <a:close/>
                      </a:path>
                    </a:pathLst>
                  </a:custGeom>
                  <a:solidFill>
                    <a:srgbClr val="E5E5E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9" name="Google Shape;628;p17">
                  <a:extLst>
                    <a:ext uri="{FF2B5EF4-FFF2-40B4-BE49-F238E27FC236}">
                      <a16:creationId xmlns:a16="http://schemas.microsoft.com/office/drawing/2014/main" id="{82E6E436-7703-394B-95FD-CBFD16EBBC91}"/>
                    </a:ext>
                  </a:extLst>
                </p:cNvPr>
                <p:cNvSpPr/>
                <p:nvPr/>
              </p:nvSpPr>
              <p:spPr>
                <a:xfrm>
                  <a:off x="4803130" y="5231915"/>
                  <a:ext cx="21235" cy="12299"/>
                </a:xfrm>
                <a:custGeom>
                  <a:avLst/>
                  <a:gdLst/>
                  <a:ahLst/>
                  <a:cxnLst/>
                  <a:rect l="l" t="t" r="r" b="b"/>
                  <a:pathLst>
                    <a:path w="21235" h="12299" extrusionOk="0">
                      <a:moveTo>
                        <a:pt x="454" y="6834"/>
                      </a:moveTo>
                      <a:lnTo>
                        <a:pt x="9289" y="11978"/>
                      </a:lnTo>
                      <a:cubicBezTo>
                        <a:pt x="10191" y="12406"/>
                        <a:pt x="11238" y="12406"/>
                        <a:pt x="12139" y="11978"/>
                      </a:cubicBezTo>
                      <a:lnTo>
                        <a:pt x="20594" y="7120"/>
                      </a:lnTo>
                      <a:cubicBezTo>
                        <a:pt x="21449" y="7120"/>
                        <a:pt x="21449" y="5882"/>
                        <a:pt x="20594" y="5501"/>
                      </a:cubicBezTo>
                      <a:lnTo>
                        <a:pt x="11759" y="357"/>
                      </a:lnTo>
                      <a:cubicBezTo>
                        <a:pt x="10868" y="-119"/>
                        <a:pt x="9800" y="-119"/>
                        <a:pt x="8909" y="357"/>
                      </a:cubicBezTo>
                      <a:lnTo>
                        <a:pt x="549" y="5215"/>
                      </a:lnTo>
                      <a:cubicBezTo>
                        <a:pt x="-116" y="5215"/>
                        <a:pt x="-211" y="5882"/>
                        <a:pt x="454" y="683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0" name="Google Shape;629;p17">
                  <a:extLst>
                    <a:ext uri="{FF2B5EF4-FFF2-40B4-BE49-F238E27FC236}">
                      <a16:creationId xmlns:a16="http://schemas.microsoft.com/office/drawing/2014/main" id="{B082D25B-DD48-5942-90DB-C5DE0CF67D31}"/>
                    </a:ext>
                  </a:extLst>
                </p:cNvPr>
                <p:cNvSpPr/>
                <p:nvPr/>
              </p:nvSpPr>
              <p:spPr>
                <a:xfrm>
                  <a:off x="4790604" y="5224200"/>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1" name="Google Shape;630;p17">
                  <a:extLst>
                    <a:ext uri="{FF2B5EF4-FFF2-40B4-BE49-F238E27FC236}">
                      <a16:creationId xmlns:a16="http://schemas.microsoft.com/office/drawing/2014/main" id="{FC9495B6-6758-7E4C-A1DF-E063FB166169}"/>
                    </a:ext>
                  </a:extLst>
                </p:cNvPr>
                <p:cNvSpPr/>
                <p:nvPr/>
              </p:nvSpPr>
              <p:spPr>
                <a:xfrm>
                  <a:off x="4778123" y="5216961"/>
                  <a:ext cx="21197" cy="12299"/>
                </a:xfrm>
                <a:custGeom>
                  <a:avLst/>
                  <a:gdLst/>
                  <a:ahLst/>
                  <a:cxnLst/>
                  <a:rect l="l" t="t" r="r" b="b"/>
                  <a:pathLst>
                    <a:path w="21197" h="12299" extrusionOk="0">
                      <a:moveTo>
                        <a:pt x="475" y="6834"/>
                      </a:moveTo>
                      <a:lnTo>
                        <a:pt x="9310" y="11978"/>
                      </a:lnTo>
                      <a:cubicBezTo>
                        <a:pt x="10212" y="12406"/>
                        <a:pt x="11259" y="12406"/>
                        <a:pt x="12160" y="11978"/>
                      </a:cubicBezTo>
                      <a:lnTo>
                        <a:pt x="20521" y="7120"/>
                      </a:lnTo>
                      <a:cubicBezTo>
                        <a:pt x="21376" y="6644"/>
                        <a:pt x="21471" y="5881"/>
                        <a:pt x="20521" y="5501"/>
                      </a:cubicBezTo>
                      <a:lnTo>
                        <a:pt x="11685" y="357"/>
                      </a:lnTo>
                      <a:cubicBezTo>
                        <a:pt x="10794" y="-119"/>
                        <a:pt x="9726" y="-119"/>
                        <a:pt x="8835" y="357"/>
                      </a:cubicBezTo>
                      <a:lnTo>
                        <a:pt x="380" y="5215"/>
                      </a:lnTo>
                      <a:cubicBezTo>
                        <a:pt x="-95" y="5691"/>
                        <a:pt x="-190" y="6358"/>
                        <a:pt x="475" y="683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2" name="Google Shape;631;p17">
                  <a:extLst>
                    <a:ext uri="{FF2B5EF4-FFF2-40B4-BE49-F238E27FC236}">
                      <a16:creationId xmlns:a16="http://schemas.microsoft.com/office/drawing/2014/main" id="{4AD75113-F78C-8540-A1C6-D055F0A46EF4}"/>
                    </a:ext>
                  </a:extLst>
                </p:cNvPr>
                <p:cNvSpPr/>
                <p:nvPr/>
              </p:nvSpPr>
              <p:spPr>
                <a:xfrm>
                  <a:off x="4765618" y="5209722"/>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3" name="Google Shape;632;p17">
                  <a:extLst>
                    <a:ext uri="{FF2B5EF4-FFF2-40B4-BE49-F238E27FC236}">
                      <a16:creationId xmlns:a16="http://schemas.microsoft.com/office/drawing/2014/main" id="{FA7FCB8A-BA06-6840-B9F2-E294C8F9F4DB}"/>
                    </a:ext>
                  </a:extLst>
                </p:cNvPr>
                <p:cNvSpPr/>
                <p:nvPr/>
              </p:nvSpPr>
              <p:spPr>
                <a:xfrm>
                  <a:off x="4753078" y="5202483"/>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4" name="Google Shape;633;p17">
                  <a:extLst>
                    <a:ext uri="{FF2B5EF4-FFF2-40B4-BE49-F238E27FC236}">
                      <a16:creationId xmlns:a16="http://schemas.microsoft.com/office/drawing/2014/main" id="{33B7C9A6-AAD9-964E-90F9-992800F00878}"/>
                    </a:ext>
                  </a:extLst>
                </p:cNvPr>
                <p:cNvSpPr/>
                <p:nvPr/>
              </p:nvSpPr>
              <p:spPr>
                <a:xfrm>
                  <a:off x="4740609" y="5195244"/>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405"/>
                        <a:pt x="-201" y="6358"/>
                        <a:pt x="464" y="683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5" name="Google Shape;634;p17">
                  <a:extLst>
                    <a:ext uri="{FF2B5EF4-FFF2-40B4-BE49-F238E27FC236}">
                      <a16:creationId xmlns:a16="http://schemas.microsoft.com/office/drawing/2014/main" id="{9B11E2EA-17BF-1741-92D2-AEA0E1DAB55D}"/>
                    </a:ext>
                  </a:extLst>
                </p:cNvPr>
                <p:cNvSpPr/>
                <p:nvPr/>
              </p:nvSpPr>
              <p:spPr>
                <a:xfrm>
                  <a:off x="4728092" y="5188005"/>
                  <a:ext cx="21257" cy="12299"/>
                </a:xfrm>
                <a:custGeom>
                  <a:avLst/>
                  <a:gdLst/>
                  <a:ahLst/>
                  <a:cxnLst/>
                  <a:rect l="l" t="t" r="r" b="b"/>
                  <a:pathLst>
                    <a:path w="21257" h="12299" extrusionOk="0">
                      <a:moveTo>
                        <a:pt x="535" y="6834"/>
                      </a:moveTo>
                      <a:lnTo>
                        <a:pt x="9370" y="11978"/>
                      </a:lnTo>
                      <a:cubicBezTo>
                        <a:pt x="10239" y="12406"/>
                        <a:pt x="11256" y="12406"/>
                        <a:pt x="12125" y="11978"/>
                      </a:cubicBezTo>
                      <a:lnTo>
                        <a:pt x="20581" y="7120"/>
                      </a:lnTo>
                      <a:cubicBezTo>
                        <a:pt x="21436" y="7120"/>
                        <a:pt x="21531" y="5882"/>
                        <a:pt x="20581" y="5501"/>
                      </a:cubicBezTo>
                      <a:lnTo>
                        <a:pt x="11745" y="357"/>
                      </a:lnTo>
                      <a:cubicBezTo>
                        <a:pt x="10854" y="-119"/>
                        <a:pt x="9786" y="-119"/>
                        <a:pt x="8895" y="357"/>
                      </a:cubicBezTo>
                      <a:lnTo>
                        <a:pt x="535" y="5215"/>
                      </a:lnTo>
                      <a:cubicBezTo>
                        <a:pt x="-130" y="5691"/>
                        <a:pt x="-225" y="6358"/>
                        <a:pt x="535" y="683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6" name="Google Shape;635;p17">
                  <a:extLst>
                    <a:ext uri="{FF2B5EF4-FFF2-40B4-BE49-F238E27FC236}">
                      <a16:creationId xmlns:a16="http://schemas.microsoft.com/office/drawing/2014/main" id="{4ACB38AE-E769-9948-97BF-F65A0F9B466C}"/>
                    </a:ext>
                  </a:extLst>
                </p:cNvPr>
                <p:cNvSpPr/>
                <p:nvPr/>
              </p:nvSpPr>
              <p:spPr>
                <a:xfrm>
                  <a:off x="4715552" y="5180766"/>
                  <a:ext cx="21257" cy="12299"/>
                </a:xfrm>
                <a:custGeom>
                  <a:avLst/>
                  <a:gdLst/>
                  <a:ahLst/>
                  <a:cxnLst/>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7" name="Google Shape;636;p17">
                  <a:extLst>
                    <a:ext uri="{FF2B5EF4-FFF2-40B4-BE49-F238E27FC236}">
                      <a16:creationId xmlns:a16="http://schemas.microsoft.com/office/drawing/2014/main" id="{98AF4B0A-C447-324E-8A7A-0FA9169E69C2}"/>
                    </a:ext>
                  </a:extLst>
                </p:cNvPr>
                <p:cNvSpPr/>
                <p:nvPr/>
              </p:nvSpPr>
              <p:spPr>
                <a:xfrm>
                  <a:off x="4703083" y="5173527"/>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8" name="Google Shape;637;p17">
                  <a:extLst>
                    <a:ext uri="{FF2B5EF4-FFF2-40B4-BE49-F238E27FC236}">
                      <a16:creationId xmlns:a16="http://schemas.microsoft.com/office/drawing/2014/main" id="{651D67C4-FD8E-7B43-B280-899CAD5C919C}"/>
                    </a:ext>
                  </a:extLst>
                </p:cNvPr>
                <p:cNvSpPr/>
                <p:nvPr/>
              </p:nvSpPr>
              <p:spPr>
                <a:xfrm>
                  <a:off x="4690566" y="5166324"/>
                  <a:ext cx="21257" cy="12263"/>
                </a:xfrm>
                <a:custGeom>
                  <a:avLst/>
                  <a:gdLst/>
                  <a:ahLst/>
                  <a:cxnLst/>
                  <a:rect l="l" t="t" r="r" b="b"/>
                  <a:pathLst>
                    <a:path w="21257" h="12263" extrusionOk="0">
                      <a:moveTo>
                        <a:pt x="535" y="6798"/>
                      </a:moveTo>
                      <a:lnTo>
                        <a:pt x="9370" y="11942"/>
                      </a:lnTo>
                      <a:cubicBezTo>
                        <a:pt x="10239" y="12371"/>
                        <a:pt x="11256" y="12371"/>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322"/>
                        <a:pt x="535" y="6798"/>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9" name="Google Shape;638;p17">
                  <a:extLst>
                    <a:ext uri="{FF2B5EF4-FFF2-40B4-BE49-F238E27FC236}">
                      <a16:creationId xmlns:a16="http://schemas.microsoft.com/office/drawing/2014/main" id="{F237E768-5A92-4D48-9231-757D4C690D30}"/>
                    </a:ext>
                  </a:extLst>
                </p:cNvPr>
                <p:cNvSpPr/>
                <p:nvPr/>
              </p:nvSpPr>
              <p:spPr>
                <a:xfrm>
                  <a:off x="4678026" y="5159085"/>
                  <a:ext cx="21257" cy="12263"/>
                </a:xfrm>
                <a:custGeom>
                  <a:avLst/>
                  <a:gdLst/>
                  <a:ahLst/>
                  <a:cxnLst/>
                  <a:rect l="l" t="t" r="r" b="b"/>
                  <a:pathLst>
                    <a:path w="21257" h="12263" extrusionOk="0">
                      <a:moveTo>
                        <a:pt x="535" y="6798"/>
                      </a:moveTo>
                      <a:lnTo>
                        <a:pt x="9370" y="11942"/>
                      </a:lnTo>
                      <a:cubicBezTo>
                        <a:pt x="10272" y="12371"/>
                        <a:pt x="11319" y="12371"/>
                        <a:pt x="12220" y="11942"/>
                      </a:cubicBezTo>
                      <a:lnTo>
                        <a:pt x="20581" y="7084"/>
                      </a:lnTo>
                      <a:cubicBezTo>
                        <a:pt x="21436" y="6608"/>
                        <a:pt x="21531" y="5846"/>
                        <a:pt x="20581" y="5465"/>
                      </a:cubicBezTo>
                      <a:lnTo>
                        <a:pt x="11745" y="322"/>
                      </a:lnTo>
                      <a:cubicBezTo>
                        <a:pt x="10876" y="-107"/>
                        <a:pt x="9860" y="-107"/>
                        <a:pt x="8990" y="322"/>
                      </a:cubicBezTo>
                      <a:lnTo>
                        <a:pt x="535" y="5274"/>
                      </a:lnTo>
                      <a:cubicBezTo>
                        <a:pt x="-130" y="5656"/>
                        <a:pt x="-225" y="6322"/>
                        <a:pt x="535" y="6798"/>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0" name="Google Shape;639;p17">
                  <a:extLst>
                    <a:ext uri="{FF2B5EF4-FFF2-40B4-BE49-F238E27FC236}">
                      <a16:creationId xmlns:a16="http://schemas.microsoft.com/office/drawing/2014/main" id="{3A17D218-5131-B841-8FE8-AAB1A52EAC02}"/>
                    </a:ext>
                  </a:extLst>
                </p:cNvPr>
                <p:cNvSpPr/>
                <p:nvPr/>
              </p:nvSpPr>
              <p:spPr>
                <a:xfrm>
                  <a:off x="4665615" y="5151846"/>
                  <a:ext cx="21342" cy="12263"/>
                </a:xfrm>
                <a:custGeom>
                  <a:avLst/>
                  <a:gdLst/>
                  <a:ahLst/>
                  <a:cxnLst/>
                  <a:rect l="l" t="t" r="r" b="b"/>
                  <a:pathLst>
                    <a:path w="21342" h="12263" extrusionOk="0">
                      <a:moveTo>
                        <a:pt x="596" y="6798"/>
                      </a:moveTo>
                      <a:lnTo>
                        <a:pt x="9431" y="11942"/>
                      </a:lnTo>
                      <a:cubicBezTo>
                        <a:pt x="10333" y="12371"/>
                        <a:pt x="11380" y="12371"/>
                        <a:pt x="12281" y="11942"/>
                      </a:cubicBezTo>
                      <a:lnTo>
                        <a:pt x="20736" y="7084"/>
                      </a:lnTo>
                      <a:cubicBezTo>
                        <a:pt x="21496" y="6608"/>
                        <a:pt x="21591" y="5846"/>
                        <a:pt x="20736" y="5465"/>
                      </a:cubicBezTo>
                      <a:lnTo>
                        <a:pt x="11901" y="322"/>
                      </a:lnTo>
                      <a:cubicBezTo>
                        <a:pt x="10999" y="-107"/>
                        <a:pt x="9953" y="-107"/>
                        <a:pt x="9051" y="322"/>
                      </a:cubicBezTo>
                      <a:lnTo>
                        <a:pt x="691" y="5274"/>
                      </a:lnTo>
                      <a:cubicBezTo>
                        <a:pt x="-164" y="5656"/>
                        <a:pt x="-259" y="6322"/>
                        <a:pt x="596" y="6798"/>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640;p17">
                  <a:extLst>
                    <a:ext uri="{FF2B5EF4-FFF2-40B4-BE49-F238E27FC236}">
                      <a16:creationId xmlns:a16="http://schemas.microsoft.com/office/drawing/2014/main" id="{F25EBDDB-1345-924C-BEB1-25E7469832B2}"/>
                    </a:ext>
                  </a:extLst>
                </p:cNvPr>
                <p:cNvSpPr/>
                <p:nvPr/>
              </p:nvSpPr>
              <p:spPr>
                <a:xfrm>
                  <a:off x="4653040" y="5144512"/>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60" y="-107"/>
                        <a:pt x="8990" y="322"/>
                      </a:cubicBezTo>
                      <a:lnTo>
                        <a:pt x="535" y="5274"/>
                      </a:lnTo>
                      <a:cubicBezTo>
                        <a:pt x="-130" y="5751"/>
                        <a:pt x="-225" y="6417"/>
                        <a:pt x="535" y="689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2" name="Google Shape;641;p17">
                  <a:extLst>
                    <a:ext uri="{FF2B5EF4-FFF2-40B4-BE49-F238E27FC236}">
                      <a16:creationId xmlns:a16="http://schemas.microsoft.com/office/drawing/2014/main" id="{EE9F27AB-75F1-EA46-9F18-A9D36EA84FC9}"/>
                    </a:ext>
                  </a:extLst>
                </p:cNvPr>
                <p:cNvSpPr/>
                <p:nvPr/>
              </p:nvSpPr>
              <p:spPr>
                <a:xfrm>
                  <a:off x="4634503" y="5133808"/>
                  <a:ext cx="27254" cy="15763"/>
                </a:xfrm>
                <a:custGeom>
                  <a:avLst/>
                  <a:gdLst/>
                  <a:ahLst/>
                  <a:cxnLst/>
                  <a:rect l="l" t="t" r="r" b="b"/>
                  <a:pathLst>
                    <a:path w="27254" h="15763" extrusionOk="0">
                      <a:moveTo>
                        <a:pt x="546" y="6834"/>
                      </a:moveTo>
                      <a:lnTo>
                        <a:pt x="15367" y="15407"/>
                      </a:lnTo>
                      <a:cubicBezTo>
                        <a:pt x="16258" y="15883"/>
                        <a:pt x="17326" y="15883"/>
                        <a:pt x="18217" y="15407"/>
                      </a:cubicBezTo>
                      <a:lnTo>
                        <a:pt x="26577" y="10549"/>
                      </a:lnTo>
                      <a:cubicBezTo>
                        <a:pt x="27432" y="10073"/>
                        <a:pt x="27527" y="9311"/>
                        <a:pt x="26577" y="8930"/>
                      </a:cubicBezTo>
                      <a:lnTo>
                        <a:pt x="11662" y="357"/>
                      </a:lnTo>
                      <a:cubicBezTo>
                        <a:pt x="10805" y="-119"/>
                        <a:pt x="9763" y="-119"/>
                        <a:pt x="8906" y="357"/>
                      </a:cubicBezTo>
                      <a:lnTo>
                        <a:pt x="451" y="5215"/>
                      </a:lnTo>
                      <a:cubicBezTo>
                        <a:pt x="-119" y="5691"/>
                        <a:pt x="-214" y="6453"/>
                        <a:pt x="546" y="683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3" name="Google Shape;642;p17">
                  <a:extLst>
                    <a:ext uri="{FF2B5EF4-FFF2-40B4-BE49-F238E27FC236}">
                      <a16:creationId xmlns:a16="http://schemas.microsoft.com/office/drawing/2014/main" id="{C803CB1B-D504-5647-A866-D88FB5CBDDA1}"/>
                    </a:ext>
                  </a:extLst>
                </p:cNvPr>
                <p:cNvSpPr/>
                <p:nvPr/>
              </p:nvSpPr>
              <p:spPr>
                <a:xfrm>
                  <a:off x="4772458" y="5227665"/>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44" y="-107"/>
                        <a:pt x="9797" y="-107"/>
                        <a:pt x="8895" y="321"/>
                      </a:cubicBezTo>
                      <a:lnTo>
                        <a:pt x="535" y="5275"/>
                      </a:lnTo>
                      <a:cubicBezTo>
                        <a:pt x="-130" y="5751"/>
                        <a:pt x="-225" y="6417"/>
                        <a:pt x="535" y="689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 name="Google Shape;643;p17">
                  <a:extLst>
                    <a:ext uri="{FF2B5EF4-FFF2-40B4-BE49-F238E27FC236}">
                      <a16:creationId xmlns:a16="http://schemas.microsoft.com/office/drawing/2014/main" id="{ACF83895-F0F9-5B46-A80F-1B7F1B837B5D}"/>
                    </a:ext>
                  </a:extLst>
                </p:cNvPr>
                <p:cNvSpPr/>
                <p:nvPr/>
              </p:nvSpPr>
              <p:spPr>
                <a:xfrm>
                  <a:off x="4759918" y="5220426"/>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275"/>
                      </a:lnTo>
                      <a:cubicBezTo>
                        <a:pt x="-130" y="5751"/>
                        <a:pt x="-225" y="6417"/>
                        <a:pt x="535" y="689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5" name="Google Shape;644;p17">
                  <a:extLst>
                    <a:ext uri="{FF2B5EF4-FFF2-40B4-BE49-F238E27FC236}">
                      <a16:creationId xmlns:a16="http://schemas.microsoft.com/office/drawing/2014/main" id="{081E495B-C616-5B4A-8627-28EF7EA21192}"/>
                    </a:ext>
                  </a:extLst>
                </p:cNvPr>
                <p:cNvSpPr/>
                <p:nvPr/>
              </p:nvSpPr>
              <p:spPr>
                <a:xfrm>
                  <a:off x="4747378" y="5212806"/>
                  <a:ext cx="21257" cy="12298"/>
                </a:xfrm>
                <a:custGeom>
                  <a:avLst/>
                  <a:gdLst/>
                  <a:ahLst/>
                  <a:cxnLst/>
                  <a:rect l="l" t="t" r="r" b="b"/>
                  <a:pathLst>
                    <a:path w="21257" h="12298"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60" y="-107"/>
                        <a:pt x="8990" y="321"/>
                      </a:cubicBezTo>
                      <a:lnTo>
                        <a:pt x="535" y="5179"/>
                      </a:lnTo>
                      <a:cubicBezTo>
                        <a:pt x="-130" y="6036"/>
                        <a:pt x="-225" y="6894"/>
                        <a:pt x="535" y="689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6" name="Google Shape;645;p17">
                  <a:extLst>
                    <a:ext uri="{FF2B5EF4-FFF2-40B4-BE49-F238E27FC236}">
                      <a16:creationId xmlns:a16="http://schemas.microsoft.com/office/drawing/2014/main" id="{C6271EAA-E82A-BA44-AC4A-A89B1C368B88}"/>
                    </a:ext>
                  </a:extLst>
                </p:cNvPr>
                <p:cNvSpPr/>
                <p:nvPr/>
              </p:nvSpPr>
              <p:spPr>
                <a:xfrm>
                  <a:off x="4734837" y="5205912"/>
                  <a:ext cx="21257" cy="12299"/>
                </a:xfrm>
                <a:custGeom>
                  <a:avLst/>
                  <a:gdLst/>
                  <a:ahLst/>
                  <a:cxnLst/>
                  <a:rect l="l" t="t" r="r" b="b"/>
                  <a:pathLst>
                    <a:path w="21257" h="12299" extrusionOk="0">
                      <a:moveTo>
                        <a:pt x="535" y="6834"/>
                      </a:moveTo>
                      <a:lnTo>
                        <a:pt x="9370" y="11978"/>
                      </a:lnTo>
                      <a:cubicBezTo>
                        <a:pt x="10272" y="12406"/>
                        <a:pt x="11319" y="12406"/>
                        <a:pt x="12220" y="11978"/>
                      </a:cubicBezTo>
                      <a:lnTo>
                        <a:pt x="20581" y="7120"/>
                      </a:lnTo>
                      <a:cubicBezTo>
                        <a:pt x="21436" y="6644"/>
                        <a:pt x="21531" y="5882"/>
                        <a:pt x="20581" y="5501"/>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7" name="Google Shape;646;p17">
                  <a:extLst>
                    <a:ext uri="{FF2B5EF4-FFF2-40B4-BE49-F238E27FC236}">
                      <a16:creationId xmlns:a16="http://schemas.microsoft.com/office/drawing/2014/main" id="{2603F248-6849-7C4B-83BC-870EE9C4E87B}"/>
                    </a:ext>
                  </a:extLst>
                </p:cNvPr>
                <p:cNvSpPr/>
                <p:nvPr/>
              </p:nvSpPr>
              <p:spPr>
                <a:xfrm>
                  <a:off x="4722523" y="5198768"/>
                  <a:ext cx="21411" cy="12299"/>
                </a:xfrm>
                <a:custGeom>
                  <a:avLst/>
                  <a:gdLst/>
                  <a:ahLst/>
                  <a:cxnLst/>
                  <a:rect l="l" t="t" r="r" b="b"/>
                  <a:pathLst>
                    <a:path w="21411" h="12299" extrusionOk="0">
                      <a:moveTo>
                        <a:pt x="689" y="6834"/>
                      </a:moveTo>
                      <a:lnTo>
                        <a:pt x="9524" y="11978"/>
                      </a:lnTo>
                      <a:cubicBezTo>
                        <a:pt x="10426" y="12406"/>
                        <a:pt x="11473" y="12406"/>
                        <a:pt x="12374" y="11978"/>
                      </a:cubicBezTo>
                      <a:lnTo>
                        <a:pt x="20734" y="7120"/>
                      </a:lnTo>
                      <a:cubicBezTo>
                        <a:pt x="21589" y="7120"/>
                        <a:pt x="21684" y="5882"/>
                        <a:pt x="20734" y="5501"/>
                      </a:cubicBezTo>
                      <a:lnTo>
                        <a:pt x="11899" y="357"/>
                      </a:lnTo>
                      <a:cubicBezTo>
                        <a:pt x="11008" y="-119"/>
                        <a:pt x="9940" y="-119"/>
                        <a:pt x="9049" y="357"/>
                      </a:cubicBezTo>
                      <a:lnTo>
                        <a:pt x="594" y="5215"/>
                      </a:lnTo>
                      <a:cubicBezTo>
                        <a:pt x="-166" y="5691"/>
                        <a:pt x="-261" y="6358"/>
                        <a:pt x="689" y="683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 name="Google Shape;647;p17">
                  <a:extLst>
                    <a:ext uri="{FF2B5EF4-FFF2-40B4-BE49-F238E27FC236}">
                      <a16:creationId xmlns:a16="http://schemas.microsoft.com/office/drawing/2014/main" id="{57DCA85F-C586-F247-A6C4-7FEE7B965D65}"/>
                    </a:ext>
                  </a:extLst>
                </p:cNvPr>
                <p:cNvSpPr/>
                <p:nvPr/>
              </p:nvSpPr>
              <p:spPr>
                <a:xfrm>
                  <a:off x="4709923" y="5191470"/>
                  <a:ext cx="21210" cy="12299"/>
                </a:xfrm>
                <a:custGeom>
                  <a:avLst/>
                  <a:gdLst/>
                  <a:ahLst/>
                  <a:cxnLst/>
                  <a:rect l="l" t="t" r="r" b="b"/>
                  <a:pathLst>
                    <a:path w="21210" h="12299" extrusionOk="0">
                      <a:moveTo>
                        <a:pt x="464" y="6894"/>
                      </a:moveTo>
                      <a:lnTo>
                        <a:pt x="9299" y="11942"/>
                      </a:lnTo>
                      <a:cubicBezTo>
                        <a:pt x="10190" y="12418"/>
                        <a:pt x="11258" y="12418"/>
                        <a:pt x="12149" y="11942"/>
                      </a:cubicBezTo>
                      <a:lnTo>
                        <a:pt x="20604" y="7084"/>
                      </a:lnTo>
                      <a:cubicBezTo>
                        <a:pt x="21364" y="7084"/>
                        <a:pt x="21459" y="5846"/>
                        <a:pt x="20604" y="5465"/>
                      </a:cubicBezTo>
                      <a:lnTo>
                        <a:pt x="11769" y="322"/>
                      </a:lnTo>
                      <a:cubicBezTo>
                        <a:pt x="10868" y="-107"/>
                        <a:pt x="9821" y="-107"/>
                        <a:pt x="8919" y="322"/>
                      </a:cubicBezTo>
                      <a:lnTo>
                        <a:pt x="464" y="5274"/>
                      </a:lnTo>
                      <a:cubicBezTo>
                        <a:pt x="-106" y="5751"/>
                        <a:pt x="-201" y="6417"/>
                        <a:pt x="464" y="689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648;p17">
                  <a:extLst>
                    <a:ext uri="{FF2B5EF4-FFF2-40B4-BE49-F238E27FC236}">
                      <a16:creationId xmlns:a16="http://schemas.microsoft.com/office/drawing/2014/main" id="{23B5B7A4-3618-F54A-BEF4-21D939C1D514}"/>
                    </a:ext>
                  </a:extLst>
                </p:cNvPr>
                <p:cNvSpPr/>
                <p:nvPr/>
              </p:nvSpPr>
              <p:spPr>
                <a:xfrm>
                  <a:off x="4697392" y="5184231"/>
                  <a:ext cx="21235" cy="12298"/>
                </a:xfrm>
                <a:custGeom>
                  <a:avLst/>
                  <a:gdLst/>
                  <a:ahLst/>
                  <a:cxnLst/>
                  <a:rect l="l" t="t" r="r" b="b"/>
                  <a:pathLst>
                    <a:path w="21235" h="12298" extrusionOk="0">
                      <a:moveTo>
                        <a:pt x="454" y="6894"/>
                      </a:moveTo>
                      <a:lnTo>
                        <a:pt x="9289" y="11942"/>
                      </a:lnTo>
                      <a:cubicBezTo>
                        <a:pt x="10180" y="12418"/>
                        <a:pt x="11248" y="12418"/>
                        <a:pt x="12139" y="11942"/>
                      </a:cubicBezTo>
                      <a:lnTo>
                        <a:pt x="20594" y="7084"/>
                      </a:lnTo>
                      <a:cubicBezTo>
                        <a:pt x="21449" y="6608"/>
                        <a:pt x="21449" y="5846"/>
                        <a:pt x="20594" y="5465"/>
                      </a:cubicBezTo>
                      <a:lnTo>
                        <a:pt x="11759" y="321"/>
                      </a:lnTo>
                      <a:cubicBezTo>
                        <a:pt x="10858" y="-107"/>
                        <a:pt x="9811" y="-107"/>
                        <a:pt x="8909" y="321"/>
                      </a:cubicBezTo>
                      <a:lnTo>
                        <a:pt x="549" y="5179"/>
                      </a:lnTo>
                      <a:cubicBezTo>
                        <a:pt x="-116" y="5751"/>
                        <a:pt x="-211" y="6894"/>
                        <a:pt x="454" y="689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0" name="Google Shape;649;p17">
                  <a:extLst>
                    <a:ext uri="{FF2B5EF4-FFF2-40B4-BE49-F238E27FC236}">
                      <a16:creationId xmlns:a16="http://schemas.microsoft.com/office/drawing/2014/main" id="{39C2EADF-72D0-AA48-B073-84DA60E3A5B1}"/>
                    </a:ext>
                  </a:extLst>
                </p:cNvPr>
                <p:cNvSpPr/>
                <p:nvPr/>
              </p:nvSpPr>
              <p:spPr>
                <a:xfrm>
                  <a:off x="4684958" y="5176992"/>
                  <a:ext cx="20976" cy="12299"/>
                </a:xfrm>
                <a:custGeom>
                  <a:avLst/>
                  <a:gdLst/>
                  <a:ahLst/>
                  <a:cxnLst/>
                  <a:rect l="l" t="t" r="r" b="b"/>
                  <a:pathLst>
                    <a:path w="20976" h="12299" extrusionOk="0">
                      <a:moveTo>
                        <a:pt x="253" y="6799"/>
                      </a:moveTo>
                      <a:lnTo>
                        <a:pt x="9089" y="11942"/>
                      </a:lnTo>
                      <a:cubicBezTo>
                        <a:pt x="9946" y="12418"/>
                        <a:pt x="10987" y="12418"/>
                        <a:pt x="11844" y="11942"/>
                      </a:cubicBezTo>
                      <a:lnTo>
                        <a:pt x="20299" y="7084"/>
                      </a:lnTo>
                      <a:cubicBezTo>
                        <a:pt x="21154" y="6608"/>
                        <a:pt x="21249" y="5846"/>
                        <a:pt x="20299" y="5465"/>
                      </a:cubicBezTo>
                      <a:lnTo>
                        <a:pt x="11464" y="321"/>
                      </a:lnTo>
                      <a:cubicBezTo>
                        <a:pt x="10562" y="-107"/>
                        <a:pt x="9515" y="-107"/>
                        <a:pt x="8614" y="321"/>
                      </a:cubicBezTo>
                      <a:lnTo>
                        <a:pt x="253" y="5179"/>
                      </a:lnTo>
                      <a:cubicBezTo>
                        <a:pt x="253" y="5655"/>
                        <a:pt x="-317" y="6417"/>
                        <a:pt x="253" y="6799"/>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650;p17">
                  <a:extLst>
                    <a:ext uri="{FF2B5EF4-FFF2-40B4-BE49-F238E27FC236}">
                      <a16:creationId xmlns:a16="http://schemas.microsoft.com/office/drawing/2014/main" id="{83815027-7339-8643-8975-0574EEAE6B8B}"/>
                    </a:ext>
                  </a:extLst>
                </p:cNvPr>
                <p:cNvSpPr/>
                <p:nvPr/>
              </p:nvSpPr>
              <p:spPr>
                <a:xfrm>
                  <a:off x="4672326" y="5169717"/>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549"/>
                        <a:pt x="21531" y="5882"/>
                        <a:pt x="20581" y="5406"/>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651;p17">
                  <a:extLst>
                    <a:ext uri="{FF2B5EF4-FFF2-40B4-BE49-F238E27FC236}">
                      <a16:creationId xmlns:a16="http://schemas.microsoft.com/office/drawing/2014/main" id="{199AF1F7-E849-4F40-9D53-2F2774DAFDEA}"/>
                    </a:ext>
                  </a:extLst>
                </p:cNvPr>
                <p:cNvSpPr/>
                <p:nvPr/>
              </p:nvSpPr>
              <p:spPr>
                <a:xfrm>
                  <a:off x="4659785" y="5162478"/>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025"/>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3" name="Google Shape;652;p17">
                  <a:extLst>
                    <a:ext uri="{FF2B5EF4-FFF2-40B4-BE49-F238E27FC236}">
                      <a16:creationId xmlns:a16="http://schemas.microsoft.com/office/drawing/2014/main" id="{3955F42B-2051-5647-B9E0-6716D1A0B5A7}"/>
                    </a:ext>
                  </a:extLst>
                </p:cNvPr>
                <p:cNvSpPr/>
                <p:nvPr/>
              </p:nvSpPr>
              <p:spPr>
                <a:xfrm>
                  <a:off x="4647352" y="5155656"/>
                  <a:ext cx="21150" cy="12358"/>
                </a:xfrm>
                <a:custGeom>
                  <a:avLst/>
                  <a:gdLst/>
                  <a:ahLst/>
                  <a:cxnLst/>
                  <a:rect l="l" t="t" r="r" b="b"/>
                  <a:pathLst>
                    <a:path w="21150" h="12358" extrusionOk="0">
                      <a:moveTo>
                        <a:pt x="428" y="6894"/>
                      </a:moveTo>
                      <a:lnTo>
                        <a:pt x="9263" y="12037"/>
                      </a:lnTo>
                      <a:cubicBezTo>
                        <a:pt x="10164" y="12466"/>
                        <a:pt x="11211" y="12466"/>
                        <a:pt x="12113" y="12037"/>
                      </a:cubicBezTo>
                      <a:lnTo>
                        <a:pt x="20473" y="7084"/>
                      </a:lnTo>
                      <a:cubicBezTo>
                        <a:pt x="21328" y="7084"/>
                        <a:pt x="21423" y="5941"/>
                        <a:pt x="20473" y="5465"/>
                      </a:cubicBezTo>
                      <a:lnTo>
                        <a:pt x="11638" y="321"/>
                      </a:lnTo>
                      <a:cubicBezTo>
                        <a:pt x="10769" y="-107"/>
                        <a:pt x="9752" y="-107"/>
                        <a:pt x="8883" y="321"/>
                      </a:cubicBezTo>
                      <a:lnTo>
                        <a:pt x="428" y="5179"/>
                      </a:lnTo>
                      <a:cubicBezTo>
                        <a:pt x="-143" y="5274"/>
                        <a:pt x="-143" y="6036"/>
                        <a:pt x="428" y="689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4" name="Google Shape;653;p17">
                  <a:extLst>
                    <a:ext uri="{FF2B5EF4-FFF2-40B4-BE49-F238E27FC236}">
                      <a16:creationId xmlns:a16="http://schemas.microsoft.com/office/drawing/2014/main" id="{79E1D2AE-173C-5A4C-BFDE-5DE00133D1C1}"/>
                    </a:ext>
                  </a:extLst>
                </p:cNvPr>
                <p:cNvSpPr/>
                <p:nvPr/>
              </p:nvSpPr>
              <p:spPr>
                <a:xfrm>
                  <a:off x="4634693" y="5148036"/>
                  <a:ext cx="21269" cy="12263"/>
                </a:xfrm>
                <a:custGeom>
                  <a:avLst/>
                  <a:gdLst/>
                  <a:ahLst/>
                  <a:cxnLst/>
                  <a:rect l="l" t="t" r="r" b="b"/>
                  <a:pathLst>
                    <a:path w="21269" h="12263" extrusionOk="0">
                      <a:moveTo>
                        <a:pt x="546" y="6798"/>
                      </a:moveTo>
                      <a:lnTo>
                        <a:pt x="9381" y="11942"/>
                      </a:lnTo>
                      <a:cubicBezTo>
                        <a:pt x="10283" y="12371"/>
                        <a:pt x="11330" y="12371"/>
                        <a:pt x="12232" y="11942"/>
                      </a:cubicBezTo>
                      <a:lnTo>
                        <a:pt x="20592" y="7084"/>
                      </a:lnTo>
                      <a:cubicBezTo>
                        <a:pt x="21447" y="6608"/>
                        <a:pt x="21542" y="5846"/>
                        <a:pt x="20592" y="5465"/>
                      </a:cubicBezTo>
                      <a:lnTo>
                        <a:pt x="11757" y="322"/>
                      </a:lnTo>
                      <a:cubicBezTo>
                        <a:pt x="10855" y="-107"/>
                        <a:pt x="9808" y="-107"/>
                        <a:pt x="8906" y="322"/>
                      </a:cubicBezTo>
                      <a:lnTo>
                        <a:pt x="451" y="5179"/>
                      </a:lnTo>
                      <a:cubicBezTo>
                        <a:pt x="-119" y="5656"/>
                        <a:pt x="-214" y="6417"/>
                        <a:pt x="546" y="6798"/>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 name="Google Shape;654;p17">
                  <a:extLst>
                    <a:ext uri="{FF2B5EF4-FFF2-40B4-BE49-F238E27FC236}">
                      <a16:creationId xmlns:a16="http://schemas.microsoft.com/office/drawing/2014/main" id="{2E8D7FAF-B307-C940-9F1C-EC88C5136C9F}"/>
                    </a:ext>
                  </a:extLst>
                </p:cNvPr>
                <p:cNvSpPr/>
                <p:nvPr/>
              </p:nvSpPr>
              <p:spPr>
                <a:xfrm>
                  <a:off x="4784985" y="5234904"/>
                  <a:ext cx="27256" cy="15823"/>
                </a:xfrm>
                <a:custGeom>
                  <a:avLst/>
                  <a:gdLst/>
                  <a:ahLst/>
                  <a:cxnLst/>
                  <a:rect l="l" t="t" r="r" b="b"/>
                  <a:pathLst>
                    <a:path w="27256" h="15823" extrusionOk="0">
                      <a:moveTo>
                        <a:pt x="454" y="6894"/>
                      </a:moveTo>
                      <a:lnTo>
                        <a:pt x="15369" y="15466"/>
                      </a:lnTo>
                      <a:cubicBezTo>
                        <a:pt x="16226" y="15942"/>
                        <a:pt x="17267" y="15942"/>
                        <a:pt x="18124" y="15466"/>
                      </a:cubicBezTo>
                      <a:lnTo>
                        <a:pt x="26580" y="10608"/>
                      </a:lnTo>
                      <a:cubicBezTo>
                        <a:pt x="27435" y="10132"/>
                        <a:pt x="27530" y="9370"/>
                        <a:pt x="26580" y="8989"/>
                      </a:cubicBezTo>
                      <a:lnTo>
                        <a:pt x="11759" y="322"/>
                      </a:lnTo>
                      <a:cubicBezTo>
                        <a:pt x="10858" y="-107"/>
                        <a:pt x="9811" y="-107"/>
                        <a:pt x="8909" y="322"/>
                      </a:cubicBezTo>
                      <a:lnTo>
                        <a:pt x="549" y="5179"/>
                      </a:lnTo>
                      <a:cubicBezTo>
                        <a:pt x="-116" y="5751"/>
                        <a:pt x="-211" y="6513"/>
                        <a:pt x="454" y="689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6" name="Google Shape;655;p17">
                  <a:extLst>
                    <a:ext uri="{FF2B5EF4-FFF2-40B4-BE49-F238E27FC236}">
                      <a16:creationId xmlns:a16="http://schemas.microsoft.com/office/drawing/2014/main" id="{712FDBC0-24AC-C343-A34D-363EF06FD26A}"/>
                    </a:ext>
                  </a:extLst>
                </p:cNvPr>
                <p:cNvSpPr/>
                <p:nvPr/>
              </p:nvSpPr>
              <p:spPr>
                <a:xfrm>
                  <a:off x="4610064" y="5140680"/>
                  <a:ext cx="33535" cy="17487"/>
                </a:xfrm>
                <a:custGeom>
                  <a:avLst/>
                  <a:gdLst/>
                  <a:ahLst/>
                  <a:cxnLst/>
                  <a:rect l="l" t="t" r="r" b="b"/>
                  <a:pathLst>
                    <a:path w="33535" h="17487" extrusionOk="0">
                      <a:moveTo>
                        <a:pt x="24131" y="343"/>
                      </a:moveTo>
                      <a:lnTo>
                        <a:pt x="32966" y="5487"/>
                      </a:lnTo>
                      <a:cubicBezTo>
                        <a:pt x="33726" y="5487"/>
                        <a:pt x="33726" y="6534"/>
                        <a:pt x="32966" y="6915"/>
                      </a:cubicBezTo>
                      <a:lnTo>
                        <a:pt x="24036" y="12154"/>
                      </a:lnTo>
                      <a:cubicBezTo>
                        <a:pt x="23222" y="12535"/>
                        <a:pt x="22284" y="12535"/>
                        <a:pt x="21471" y="12154"/>
                      </a:cubicBezTo>
                      <a:lnTo>
                        <a:pt x="20711" y="11678"/>
                      </a:lnTo>
                      <a:cubicBezTo>
                        <a:pt x="19963" y="11306"/>
                        <a:pt x="19083" y="11306"/>
                        <a:pt x="18336" y="11678"/>
                      </a:cubicBezTo>
                      <a:lnTo>
                        <a:pt x="8835" y="17202"/>
                      </a:lnTo>
                      <a:cubicBezTo>
                        <a:pt x="7990" y="17583"/>
                        <a:pt x="7021" y="17583"/>
                        <a:pt x="6175" y="17202"/>
                      </a:cubicBezTo>
                      <a:lnTo>
                        <a:pt x="570" y="13964"/>
                      </a:lnTo>
                      <a:cubicBezTo>
                        <a:pt x="-190" y="13487"/>
                        <a:pt x="-190" y="12821"/>
                        <a:pt x="570" y="12440"/>
                      </a:cubicBezTo>
                      <a:lnTo>
                        <a:pt x="9405" y="7296"/>
                      </a:lnTo>
                      <a:lnTo>
                        <a:pt x="11210" y="6248"/>
                      </a:lnTo>
                      <a:lnTo>
                        <a:pt x="12540" y="5487"/>
                      </a:lnTo>
                      <a:lnTo>
                        <a:pt x="13870" y="4725"/>
                      </a:lnTo>
                      <a:lnTo>
                        <a:pt x="21471" y="343"/>
                      </a:lnTo>
                      <a:cubicBezTo>
                        <a:pt x="22298" y="-114"/>
                        <a:pt x="23302" y="-114"/>
                        <a:pt x="24131" y="343"/>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656;p17">
                  <a:extLst>
                    <a:ext uri="{FF2B5EF4-FFF2-40B4-BE49-F238E27FC236}">
                      <a16:creationId xmlns:a16="http://schemas.microsoft.com/office/drawing/2014/main" id="{F2862405-6E76-914E-A128-A743358163CC}"/>
                    </a:ext>
                  </a:extLst>
                </p:cNvPr>
                <p:cNvSpPr/>
                <p:nvPr/>
              </p:nvSpPr>
              <p:spPr>
                <a:xfrm>
                  <a:off x="4754598" y="5259443"/>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025"/>
                      </a:lnTo>
                      <a:cubicBezTo>
                        <a:pt x="21436" y="7025"/>
                        <a:pt x="21531" y="5882"/>
                        <a:pt x="20581" y="5405"/>
                      </a:cubicBezTo>
                      <a:lnTo>
                        <a:pt x="11745" y="357"/>
                      </a:lnTo>
                      <a:cubicBezTo>
                        <a:pt x="10854" y="-119"/>
                        <a:pt x="9786" y="-119"/>
                        <a:pt x="8895" y="357"/>
                      </a:cubicBezTo>
                      <a:lnTo>
                        <a:pt x="535" y="5215"/>
                      </a:lnTo>
                      <a:cubicBezTo>
                        <a:pt x="-130" y="5691"/>
                        <a:pt x="-225" y="6453"/>
                        <a:pt x="535" y="683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8" name="Google Shape;657;p17">
                  <a:extLst>
                    <a:ext uri="{FF2B5EF4-FFF2-40B4-BE49-F238E27FC236}">
                      <a16:creationId xmlns:a16="http://schemas.microsoft.com/office/drawing/2014/main" id="{FF9F6B79-892E-4E47-99F2-8D8616AD394F}"/>
                    </a:ext>
                  </a:extLst>
                </p:cNvPr>
                <p:cNvSpPr/>
                <p:nvPr/>
              </p:nvSpPr>
              <p:spPr>
                <a:xfrm>
                  <a:off x="4742212" y="5252239"/>
                  <a:ext cx="20746" cy="12299"/>
                </a:xfrm>
                <a:custGeom>
                  <a:avLst/>
                  <a:gdLst/>
                  <a:ahLst/>
                  <a:cxnLst/>
                  <a:rect l="l" t="t" r="r" b="b"/>
                  <a:pathLst>
                    <a:path w="20746" h="12299" extrusionOk="0">
                      <a:moveTo>
                        <a:pt x="0" y="6798"/>
                      </a:moveTo>
                      <a:lnTo>
                        <a:pt x="8835" y="11942"/>
                      </a:lnTo>
                      <a:cubicBezTo>
                        <a:pt x="9726" y="12418"/>
                        <a:pt x="10794" y="12418"/>
                        <a:pt x="11685" y="11942"/>
                      </a:cubicBezTo>
                      <a:lnTo>
                        <a:pt x="20141" y="7084"/>
                      </a:lnTo>
                      <a:cubicBezTo>
                        <a:pt x="20901" y="7084"/>
                        <a:pt x="20996" y="5846"/>
                        <a:pt x="20141" y="5465"/>
                      </a:cubicBezTo>
                      <a:lnTo>
                        <a:pt x="11305" y="322"/>
                      </a:lnTo>
                      <a:cubicBezTo>
                        <a:pt x="10404" y="-107"/>
                        <a:pt x="9357" y="-107"/>
                        <a:pt x="8455" y="322"/>
                      </a:cubicBezTo>
                      <a:lnTo>
                        <a:pt x="0" y="5179"/>
                      </a:lnTo>
                      <a:cubicBezTo>
                        <a:pt x="0" y="5560"/>
                        <a:pt x="0" y="6417"/>
                        <a:pt x="0" y="6798"/>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658;p17">
                  <a:extLst>
                    <a:ext uri="{FF2B5EF4-FFF2-40B4-BE49-F238E27FC236}">
                      <a16:creationId xmlns:a16="http://schemas.microsoft.com/office/drawing/2014/main" id="{6A10B8F1-3A14-114D-B5E4-BCBAA0453671}"/>
                    </a:ext>
                  </a:extLst>
                </p:cNvPr>
                <p:cNvSpPr/>
                <p:nvPr/>
              </p:nvSpPr>
              <p:spPr>
                <a:xfrm>
                  <a:off x="4729612" y="5245000"/>
                  <a:ext cx="21257" cy="12299"/>
                </a:xfrm>
                <a:custGeom>
                  <a:avLst/>
                  <a:gdLst/>
                  <a:ahLst/>
                  <a:cxnLst/>
                  <a:rect l="l" t="t" r="r" b="b"/>
                  <a:pathLst>
                    <a:path w="21257" h="12299" extrusionOk="0">
                      <a:moveTo>
                        <a:pt x="535" y="6894"/>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274"/>
                      </a:lnTo>
                      <a:cubicBezTo>
                        <a:pt x="-130" y="5751"/>
                        <a:pt x="-225" y="6417"/>
                        <a:pt x="535" y="689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659;p17">
                  <a:extLst>
                    <a:ext uri="{FF2B5EF4-FFF2-40B4-BE49-F238E27FC236}">
                      <a16:creationId xmlns:a16="http://schemas.microsoft.com/office/drawing/2014/main" id="{FA5D6405-30CD-EC48-85F4-728E9EFE41E3}"/>
                    </a:ext>
                  </a:extLst>
                </p:cNvPr>
                <p:cNvSpPr/>
                <p:nvPr/>
              </p:nvSpPr>
              <p:spPr>
                <a:xfrm>
                  <a:off x="4623423" y="5183528"/>
                  <a:ext cx="21234" cy="12299"/>
                </a:xfrm>
                <a:custGeom>
                  <a:avLst/>
                  <a:gdLst/>
                  <a:ahLst/>
                  <a:cxnLst/>
                  <a:rect l="l" t="t" r="r" b="b"/>
                  <a:pathLst>
                    <a:path w="21234" h="12299" extrusionOk="0">
                      <a:moveTo>
                        <a:pt x="511" y="6834"/>
                      </a:moveTo>
                      <a:lnTo>
                        <a:pt x="9347" y="11978"/>
                      </a:lnTo>
                      <a:cubicBezTo>
                        <a:pt x="10248" y="12406"/>
                        <a:pt x="11295" y="12406"/>
                        <a:pt x="12197" y="11978"/>
                      </a:cubicBezTo>
                      <a:lnTo>
                        <a:pt x="20557" y="7025"/>
                      </a:lnTo>
                      <a:cubicBezTo>
                        <a:pt x="21412" y="6549"/>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660;p17">
                  <a:extLst>
                    <a:ext uri="{FF2B5EF4-FFF2-40B4-BE49-F238E27FC236}">
                      <a16:creationId xmlns:a16="http://schemas.microsoft.com/office/drawing/2014/main" id="{5FCDC4DE-45CA-1C49-B014-10201B06F316}"/>
                    </a:ext>
                  </a:extLst>
                </p:cNvPr>
                <p:cNvSpPr/>
                <p:nvPr/>
              </p:nvSpPr>
              <p:spPr>
                <a:xfrm>
                  <a:off x="4610954" y="5176325"/>
                  <a:ext cx="21257" cy="12299"/>
                </a:xfrm>
                <a:custGeom>
                  <a:avLst/>
                  <a:gdLst/>
                  <a:ahLst/>
                  <a:cxnLst/>
                  <a:rect l="l" t="t" r="r" b="b"/>
                  <a:pathLst>
                    <a:path w="21257" h="12299" extrusionOk="0">
                      <a:moveTo>
                        <a:pt x="535" y="6798"/>
                      </a:moveTo>
                      <a:lnTo>
                        <a:pt x="9370" y="11942"/>
                      </a:lnTo>
                      <a:cubicBezTo>
                        <a:pt x="10227" y="12418"/>
                        <a:pt x="11268" y="12418"/>
                        <a:pt x="12125"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661;p17">
                  <a:extLst>
                    <a:ext uri="{FF2B5EF4-FFF2-40B4-BE49-F238E27FC236}">
                      <a16:creationId xmlns:a16="http://schemas.microsoft.com/office/drawing/2014/main" id="{F48680EF-7D3C-8A42-ABFD-260A09F70F1A}"/>
                    </a:ext>
                  </a:extLst>
                </p:cNvPr>
                <p:cNvSpPr/>
                <p:nvPr/>
              </p:nvSpPr>
              <p:spPr>
                <a:xfrm>
                  <a:off x="4598509" y="5169086"/>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662;p17">
                  <a:extLst>
                    <a:ext uri="{FF2B5EF4-FFF2-40B4-BE49-F238E27FC236}">
                      <a16:creationId xmlns:a16="http://schemas.microsoft.com/office/drawing/2014/main" id="{CE5B23AD-F0B5-9640-8F57-4742BDBEE122}"/>
                    </a:ext>
                  </a:extLst>
                </p:cNvPr>
                <p:cNvSpPr/>
                <p:nvPr/>
              </p:nvSpPr>
              <p:spPr>
                <a:xfrm>
                  <a:off x="4586039" y="5161907"/>
                  <a:ext cx="21210" cy="12298"/>
                </a:xfrm>
                <a:custGeom>
                  <a:avLst/>
                  <a:gdLst/>
                  <a:ahLst/>
                  <a:cxnLst/>
                  <a:rect l="l" t="t" r="r" b="b"/>
                  <a:pathLst>
                    <a:path w="21210" h="12298" extrusionOk="0">
                      <a:moveTo>
                        <a:pt x="464" y="6834"/>
                      </a:moveTo>
                      <a:lnTo>
                        <a:pt x="9299" y="11978"/>
                      </a:lnTo>
                      <a:cubicBezTo>
                        <a:pt x="10201" y="12406"/>
                        <a:pt x="11248" y="12406"/>
                        <a:pt x="12149" y="11978"/>
                      </a:cubicBezTo>
                      <a:lnTo>
                        <a:pt x="20604" y="7120"/>
                      </a:lnTo>
                      <a:cubicBezTo>
                        <a:pt x="21364" y="6644"/>
                        <a:pt x="21459" y="5881"/>
                        <a:pt x="20604" y="5501"/>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663;p17">
                  <a:extLst>
                    <a:ext uri="{FF2B5EF4-FFF2-40B4-BE49-F238E27FC236}">
                      <a16:creationId xmlns:a16="http://schemas.microsoft.com/office/drawing/2014/main" id="{5FC7E869-0F42-D04D-A314-B054A35C1224}"/>
                    </a:ext>
                  </a:extLst>
                </p:cNvPr>
                <p:cNvSpPr/>
                <p:nvPr/>
              </p:nvSpPr>
              <p:spPr>
                <a:xfrm>
                  <a:off x="4713902" y="5236011"/>
                  <a:ext cx="24523" cy="14108"/>
                </a:xfrm>
                <a:custGeom>
                  <a:avLst/>
                  <a:gdLst/>
                  <a:ahLst/>
                  <a:cxnLst/>
                  <a:rect l="l" t="t" r="r" b="b"/>
                  <a:pathLst>
                    <a:path w="24523" h="14108" extrusionOk="0">
                      <a:moveTo>
                        <a:pt x="570" y="6739"/>
                      </a:moveTo>
                      <a:lnTo>
                        <a:pt x="12635" y="13787"/>
                      </a:lnTo>
                      <a:cubicBezTo>
                        <a:pt x="13505" y="14216"/>
                        <a:pt x="14521" y="14216"/>
                        <a:pt x="15390" y="13787"/>
                      </a:cubicBezTo>
                      <a:lnTo>
                        <a:pt x="23846" y="8930"/>
                      </a:lnTo>
                      <a:cubicBezTo>
                        <a:pt x="24701" y="8453"/>
                        <a:pt x="24796" y="7691"/>
                        <a:pt x="23846" y="7310"/>
                      </a:cubicBezTo>
                      <a:lnTo>
                        <a:pt x="11780" y="357"/>
                      </a:lnTo>
                      <a:cubicBezTo>
                        <a:pt x="10923" y="-119"/>
                        <a:pt x="9882" y="-119"/>
                        <a:pt x="9025" y="357"/>
                      </a:cubicBezTo>
                      <a:lnTo>
                        <a:pt x="570" y="5215"/>
                      </a:lnTo>
                      <a:cubicBezTo>
                        <a:pt x="-190" y="5596"/>
                        <a:pt x="-190" y="6358"/>
                        <a:pt x="570" y="6739"/>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664;p17">
                  <a:extLst>
                    <a:ext uri="{FF2B5EF4-FFF2-40B4-BE49-F238E27FC236}">
                      <a16:creationId xmlns:a16="http://schemas.microsoft.com/office/drawing/2014/main" id="{FC05421D-782D-B049-AAE5-3D401935EFEF}"/>
                    </a:ext>
                  </a:extLst>
                </p:cNvPr>
                <p:cNvSpPr/>
                <p:nvPr/>
              </p:nvSpPr>
              <p:spPr>
                <a:xfrm>
                  <a:off x="4635943" y="5190803"/>
                  <a:ext cx="24413" cy="14108"/>
                </a:xfrm>
                <a:custGeom>
                  <a:avLst/>
                  <a:gdLst/>
                  <a:ahLst/>
                  <a:cxnLst/>
                  <a:rect l="l" t="t" r="r" b="b"/>
                  <a:pathLst>
                    <a:path w="24413" h="14108" extrusionOk="0">
                      <a:moveTo>
                        <a:pt x="436" y="6798"/>
                      </a:moveTo>
                      <a:lnTo>
                        <a:pt x="12502" y="13752"/>
                      </a:lnTo>
                      <a:cubicBezTo>
                        <a:pt x="13393" y="14228"/>
                        <a:pt x="14461" y="14228"/>
                        <a:pt x="15352" y="13752"/>
                      </a:cubicBezTo>
                      <a:lnTo>
                        <a:pt x="23807" y="8894"/>
                      </a:lnTo>
                      <a:cubicBezTo>
                        <a:pt x="24567" y="8418"/>
                        <a:pt x="24662" y="7656"/>
                        <a:pt x="23807" y="7275"/>
                      </a:cubicBezTo>
                      <a:lnTo>
                        <a:pt x="11932" y="322"/>
                      </a:lnTo>
                      <a:cubicBezTo>
                        <a:pt x="11030" y="-107"/>
                        <a:pt x="9983" y="-107"/>
                        <a:pt x="9082" y="322"/>
                      </a:cubicBezTo>
                      <a:lnTo>
                        <a:pt x="721" y="5179"/>
                      </a:lnTo>
                      <a:cubicBezTo>
                        <a:pt x="-134" y="5656"/>
                        <a:pt x="-229" y="6418"/>
                        <a:pt x="436" y="6798"/>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665;p17">
                  <a:extLst>
                    <a:ext uri="{FF2B5EF4-FFF2-40B4-BE49-F238E27FC236}">
                      <a16:creationId xmlns:a16="http://schemas.microsoft.com/office/drawing/2014/main" id="{3DB3CC6D-CB5F-9448-B54F-13510EE2E276}"/>
                    </a:ext>
                  </a:extLst>
                </p:cNvPr>
                <p:cNvSpPr/>
                <p:nvPr/>
              </p:nvSpPr>
              <p:spPr>
                <a:xfrm>
                  <a:off x="4651601" y="5199816"/>
                  <a:ext cx="71148" cy="41195"/>
                </a:xfrm>
                <a:custGeom>
                  <a:avLst/>
                  <a:gdLst/>
                  <a:ahLst/>
                  <a:cxnLst/>
                  <a:rect l="l" t="t" r="r" b="b"/>
                  <a:pathLst>
                    <a:path w="71148" h="41195" extrusionOk="0">
                      <a:moveTo>
                        <a:pt x="454" y="6834"/>
                      </a:moveTo>
                      <a:lnTo>
                        <a:pt x="59260" y="40839"/>
                      </a:lnTo>
                      <a:cubicBezTo>
                        <a:pt x="60117" y="41315"/>
                        <a:pt x="61159" y="41315"/>
                        <a:pt x="62016" y="40839"/>
                      </a:cubicBezTo>
                      <a:lnTo>
                        <a:pt x="70471" y="35981"/>
                      </a:lnTo>
                      <a:cubicBezTo>
                        <a:pt x="71326" y="35505"/>
                        <a:pt x="71421" y="34742"/>
                        <a:pt x="70471" y="34361"/>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666;p17">
                  <a:extLst>
                    <a:ext uri="{FF2B5EF4-FFF2-40B4-BE49-F238E27FC236}">
                      <a16:creationId xmlns:a16="http://schemas.microsoft.com/office/drawing/2014/main" id="{D4C8BFAF-54F6-814C-B0B3-318F338E95F8}"/>
                    </a:ext>
                  </a:extLst>
                </p:cNvPr>
                <p:cNvSpPr/>
                <p:nvPr/>
              </p:nvSpPr>
              <p:spPr>
                <a:xfrm>
                  <a:off x="4756949" y="5232713"/>
                  <a:ext cx="21210" cy="12299"/>
                </a:xfrm>
                <a:custGeom>
                  <a:avLst/>
                  <a:gdLst/>
                  <a:ahLst/>
                  <a:cxnLst/>
                  <a:rect l="l" t="t" r="r" b="b"/>
                  <a:pathLst>
                    <a:path w="21210" h="12299"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275"/>
                      </a:lnTo>
                      <a:cubicBezTo>
                        <a:pt x="-106" y="6036"/>
                        <a:pt x="-201" y="6036"/>
                        <a:pt x="464" y="689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667;p17">
                  <a:extLst>
                    <a:ext uri="{FF2B5EF4-FFF2-40B4-BE49-F238E27FC236}">
                      <a16:creationId xmlns:a16="http://schemas.microsoft.com/office/drawing/2014/main" id="{C566249B-EDE9-B04C-9DC5-807F7D19425B}"/>
                    </a:ext>
                  </a:extLst>
                </p:cNvPr>
                <p:cNvSpPr/>
                <p:nvPr/>
              </p:nvSpPr>
              <p:spPr>
                <a:xfrm>
                  <a:off x="4744433" y="5225534"/>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7120"/>
                        <a:pt x="21531" y="5882"/>
                        <a:pt x="20581" y="5501"/>
                      </a:cubicBezTo>
                      <a:lnTo>
                        <a:pt x="11745" y="357"/>
                      </a:lnTo>
                      <a:cubicBezTo>
                        <a:pt x="10888" y="-119"/>
                        <a:pt x="9847" y="-119"/>
                        <a:pt x="8990" y="357"/>
                      </a:cubicBezTo>
                      <a:lnTo>
                        <a:pt x="535" y="5215"/>
                      </a:lnTo>
                      <a:cubicBezTo>
                        <a:pt x="-130" y="5691"/>
                        <a:pt x="-225" y="6358"/>
                        <a:pt x="535" y="683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668;p17">
                  <a:extLst>
                    <a:ext uri="{FF2B5EF4-FFF2-40B4-BE49-F238E27FC236}">
                      <a16:creationId xmlns:a16="http://schemas.microsoft.com/office/drawing/2014/main" id="{5F183405-9358-C74A-8C54-C71438BEB526}"/>
                    </a:ext>
                  </a:extLst>
                </p:cNvPr>
                <p:cNvSpPr/>
                <p:nvPr/>
              </p:nvSpPr>
              <p:spPr>
                <a:xfrm>
                  <a:off x="4732035" y="5218330"/>
                  <a:ext cx="21424" cy="12263"/>
                </a:xfrm>
                <a:custGeom>
                  <a:avLst/>
                  <a:gdLst/>
                  <a:ahLst/>
                  <a:cxnLst/>
                  <a:rect l="l" t="t" r="r" b="b"/>
                  <a:pathLst>
                    <a:path w="21424" h="12263" extrusionOk="0">
                      <a:moveTo>
                        <a:pt x="677" y="6798"/>
                      </a:moveTo>
                      <a:lnTo>
                        <a:pt x="9513" y="11942"/>
                      </a:lnTo>
                      <a:cubicBezTo>
                        <a:pt x="10414" y="12371"/>
                        <a:pt x="11461" y="12371"/>
                        <a:pt x="12363" y="11942"/>
                      </a:cubicBezTo>
                      <a:lnTo>
                        <a:pt x="20818" y="7084"/>
                      </a:lnTo>
                      <a:cubicBezTo>
                        <a:pt x="21578" y="6608"/>
                        <a:pt x="21673" y="5846"/>
                        <a:pt x="20818" y="5465"/>
                      </a:cubicBezTo>
                      <a:lnTo>
                        <a:pt x="11983" y="322"/>
                      </a:lnTo>
                      <a:cubicBezTo>
                        <a:pt x="11081" y="-107"/>
                        <a:pt x="10034" y="-107"/>
                        <a:pt x="9133" y="322"/>
                      </a:cubicBezTo>
                      <a:lnTo>
                        <a:pt x="677" y="5179"/>
                      </a:lnTo>
                      <a:cubicBezTo>
                        <a:pt x="-178" y="5656"/>
                        <a:pt x="-273" y="6417"/>
                        <a:pt x="677" y="6798"/>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669;p17">
                  <a:extLst>
                    <a:ext uri="{FF2B5EF4-FFF2-40B4-BE49-F238E27FC236}">
                      <a16:creationId xmlns:a16="http://schemas.microsoft.com/office/drawing/2014/main" id="{219CD120-9F5B-7D4B-BD24-4371DAC2CD2E}"/>
                    </a:ext>
                  </a:extLst>
                </p:cNvPr>
                <p:cNvSpPr/>
                <p:nvPr/>
              </p:nvSpPr>
              <p:spPr>
                <a:xfrm>
                  <a:off x="4719447" y="5211091"/>
                  <a:ext cx="21257" cy="12299"/>
                </a:xfrm>
                <a:custGeom>
                  <a:avLst/>
                  <a:gdLst/>
                  <a:ahLst/>
                  <a:cxnLst/>
                  <a:rect l="l" t="t" r="r" b="b"/>
                  <a:pathLst>
                    <a:path w="21257" h="12299" extrusionOk="0">
                      <a:moveTo>
                        <a:pt x="535" y="6798"/>
                      </a:moveTo>
                      <a:lnTo>
                        <a:pt x="9370" y="11942"/>
                      </a:lnTo>
                      <a:cubicBezTo>
                        <a:pt x="10227" y="12418"/>
                        <a:pt x="11268" y="12418"/>
                        <a:pt x="12125" y="11942"/>
                      </a:cubicBezTo>
                      <a:lnTo>
                        <a:pt x="20581" y="7084"/>
                      </a:lnTo>
                      <a:cubicBezTo>
                        <a:pt x="21436" y="6608"/>
                        <a:pt x="21531" y="5941"/>
                        <a:pt x="20581" y="5465"/>
                      </a:cubicBezTo>
                      <a:lnTo>
                        <a:pt x="11745" y="322"/>
                      </a:lnTo>
                      <a:cubicBezTo>
                        <a:pt x="10876" y="-107"/>
                        <a:pt x="9859" y="-107"/>
                        <a:pt x="8990" y="322"/>
                      </a:cubicBezTo>
                      <a:lnTo>
                        <a:pt x="535" y="5179"/>
                      </a:lnTo>
                      <a:cubicBezTo>
                        <a:pt x="-130" y="5656"/>
                        <a:pt x="-225" y="6417"/>
                        <a:pt x="535" y="6798"/>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670;p17">
                  <a:extLst>
                    <a:ext uri="{FF2B5EF4-FFF2-40B4-BE49-F238E27FC236}">
                      <a16:creationId xmlns:a16="http://schemas.microsoft.com/office/drawing/2014/main" id="{7056E856-8A8D-BB44-94E9-2F33608F3FE1}"/>
                    </a:ext>
                  </a:extLst>
                </p:cNvPr>
                <p:cNvSpPr/>
                <p:nvPr/>
              </p:nvSpPr>
              <p:spPr>
                <a:xfrm>
                  <a:off x="4706978" y="5203817"/>
                  <a:ext cx="21210" cy="12299"/>
                </a:xfrm>
                <a:custGeom>
                  <a:avLst/>
                  <a:gdLst/>
                  <a:ahLst/>
                  <a:cxnLst/>
                  <a:rect l="l" t="t" r="r" b="b"/>
                  <a:pathLst>
                    <a:path w="21210" h="12299" extrusionOk="0">
                      <a:moveTo>
                        <a:pt x="464" y="6834"/>
                      </a:moveTo>
                      <a:lnTo>
                        <a:pt x="9299" y="11978"/>
                      </a:lnTo>
                      <a:cubicBezTo>
                        <a:pt x="10201" y="12406"/>
                        <a:pt x="11248" y="12406"/>
                        <a:pt x="12149" y="11978"/>
                      </a:cubicBezTo>
                      <a:lnTo>
                        <a:pt x="20604" y="7025"/>
                      </a:lnTo>
                      <a:cubicBezTo>
                        <a:pt x="21364" y="6548"/>
                        <a:pt x="21459" y="5882"/>
                        <a:pt x="20604" y="5405"/>
                      </a:cubicBezTo>
                      <a:lnTo>
                        <a:pt x="11769" y="357"/>
                      </a:lnTo>
                      <a:cubicBezTo>
                        <a:pt x="10878" y="-119"/>
                        <a:pt x="9810" y="-119"/>
                        <a:pt x="8919" y="357"/>
                      </a:cubicBezTo>
                      <a:lnTo>
                        <a:pt x="464" y="5215"/>
                      </a:lnTo>
                      <a:cubicBezTo>
                        <a:pt x="-106" y="5691"/>
                        <a:pt x="-201" y="6358"/>
                        <a:pt x="464" y="683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671;p17">
                  <a:extLst>
                    <a:ext uri="{FF2B5EF4-FFF2-40B4-BE49-F238E27FC236}">
                      <a16:creationId xmlns:a16="http://schemas.microsoft.com/office/drawing/2014/main" id="{D5D2D713-6376-8541-A498-958BEE5D4EBA}"/>
                    </a:ext>
                  </a:extLst>
                </p:cNvPr>
                <p:cNvSpPr/>
                <p:nvPr/>
              </p:nvSpPr>
              <p:spPr>
                <a:xfrm>
                  <a:off x="4694711" y="5196578"/>
                  <a:ext cx="20722" cy="12299"/>
                </a:xfrm>
                <a:custGeom>
                  <a:avLst/>
                  <a:gdLst/>
                  <a:ahLst/>
                  <a:cxnLst/>
                  <a:rect l="l" t="t" r="r" b="b"/>
                  <a:pathLst>
                    <a:path w="20722" h="12299" extrusionOk="0">
                      <a:moveTo>
                        <a:pt x="0" y="6834"/>
                      </a:moveTo>
                      <a:lnTo>
                        <a:pt x="8835" y="11978"/>
                      </a:lnTo>
                      <a:cubicBezTo>
                        <a:pt x="9705" y="12406"/>
                        <a:pt x="10721" y="12406"/>
                        <a:pt x="11590" y="11978"/>
                      </a:cubicBezTo>
                      <a:lnTo>
                        <a:pt x="20046" y="7025"/>
                      </a:lnTo>
                      <a:cubicBezTo>
                        <a:pt x="20901" y="6549"/>
                        <a:pt x="20996" y="5882"/>
                        <a:pt x="20046" y="5406"/>
                      </a:cubicBezTo>
                      <a:lnTo>
                        <a:pt x="11210" y="357"/>
                      </a:lnTo>
                      <a:cubicBezTo>
                        <a:pt x="10353" y="-119"/>
                        <a:pt x="9312" y="-119"/>
                        <a:pt x="8455" y="357"/>
                      </a:cubicBezTo>
                      <a:lnTo>
                        <a:pt x="0" y="5215"/>
                      </a:lnTo>
                      <a:cubicBezTo>
                        <a:pt x="0" y="5691"/>
                        <a:pt x="0" y="6453"/>
                        <a:pt x="0" y="683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672;p17">
                  <a:extLst>
                    <a:ext uri="{FF2B5EF4-FFF2-40B4-BE49-F238E27FC236}">
                      <a16:creationId xmlns:a16="http://schemas.microsoft.com/office/drawing/2014/main" id="{2DF2718E-E9F7-7148-8D7F-0F91D2E42198}"/>
                    </a:ext>
                  </a:extLst>
                </p:cNvPr>
                <p:cNvSpPr/>
                <p:nvPr/>
              </p:nvSpPr>
              <p:spPr>
                <a:xfrm>
                  <a:off x="4681992" y="5189338"/>
                  <a:ext cx="21210" cy="12299"/>
                </a:xfrm>
                <a:custGeom>
                  <a:avLst/>
                  <a:gdLst/>
                  <a:ahLst/>
                  <a:cxnLst/>
                  <a:rect l="l" t="t" r="r" b="b"/>
                  <a:pathLst>
                    <a:path w="21210" h="12299" extrusionOk="0">
                      <a:moveTo>
                        <a:pt x="464" y="6834"/>
                      </a:moveTo>
                      <a:lnTo>
                        <a:pt x="9299" y="11978"/>
                      </a:lnTo>
                      <a:cubicBezTo>
                        <a:pt x="10201" y="12406"/>
                        <a:pt x="11248" y="12406"/>
                        <a:pt x="12149" y="11978"/>
                      </a:cubicBezTo>
                      <a:lnTo>
                        <a:pt x="20604" y="7025"/>
                      </a:lnTo>
                      <a:cubicBezTo>
                        <a:pt x="21364" y="6549"/>
                        <a:pt x="21459" y="5882"/>
                        <a:pt x="20604" y="5406"/>
                      </a:cubicBezTo>
                      <a:lnTo>
                        <a:pt x="11769" y="357"/>
                      </a:lnTo>
                      <a:cubicBezTo>
                        <a:pt x="10878" y="-119"/>
                        <a:pt x="9810" y="-119"/>
                        <a:pt x="8919" y="357"/>
                      </a:cubicBezTo>
                      <a:lnTo>
                        <a:pt x="464" y="5215"/>
                      </a:lnTo>
                      <a:cubicBezTo>
                        <a:pt x="-106" y="5691"/>
                        <a:pt x="-201" y="6453"/>
                        <a:pt x="464" y="683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4" name="Google Shape;673;p17">
                  <a:extLst>
                    <a:ext uri="{FF2B5EF4-FFF2-40B4-BE49-F238E27FC236}">
                      <a16:creationId xmlns:a16="http://schemas.microsoft.com/office/drawing/2014/main" id="{CAEF6FDA-E6DD-CB43-A436-B3C7A4CF671D}"/>
                    </a:ext>
                  </a:extLst>
                </p:cNvPr>
                <p:cNvSpPr/>
                <p:nvPr/>
              </p:nvSpPr>
              <p:spPr>
                <a:xfrm>
                  <a:off x="4669476" y="5182100"/>
                  <a:ext cx="21257" cy="12299"/>
                </a:xfrm>
                <a:custGeom>
                  <a:avLst/>
                  <a:gdLst/>
                  <a:ahLst/>
                  <a:cxnLst/>
                  <a:rect l="l" t="t" r="r" b="b"/>
                  <a:pathLst>
                    <a:path w="21257" h="12299" extrusionOk="0">
                      <a:moveTo>
                        <a:pt x="535" y="6834"/>
                      </a:moveTo>
                      <a:lnTo>
                        <a:pt x="9370" y="11978"/>
                      </a:lnTo>
                      <a:cubicBezTo>
                        <a:pt x="10240" y="12406"/>
                        <a:pt x="11256" y="12406"/>
                        <a:pt x="12125" y="11978"/>
                      </a:cubicBezTo>
                      <a:lnTo>
                        <a:pt x="20581" y="7120"/>
                      </a:lnTo>
                      <a:cubicBezTo>
                        <a:pt x="21436" y="6644"/>
                        <a:pt x="21531" y="5882"/>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5" name="Google Shape;674;p17">
                  <a:extLst>
                    <a:ext uri="{FF2B5EF4-FFF2-40B4-BE49-F238E27FC236}">
                      <a16:creationId xmlns:a16="http://schemas.microsoft.com/office/drawing/2014/main" id="{1B55C7C7-C3BF-0449-88C4-A57B83BC98AE}"/>
                    </a:ext>
                  </a:extLst>
                </p:cNvPr>
                <p:cNvSpPr/>
                <p:nvPr/>
              </p:nvSpPr>
              <p:spPr>
                <a:xfrm>
                  <a:off x="4656900" y="5174765"/>
                  <a:ext cx="21316" cy="12299"/>
                </a:xfrm>
                <a:custGeom>
                  <a:avLst/>
                  <a:gdLst/>
                  <a:ahLst/>
                  <a:cxnLst/>
                  <a:rect l="l" t="t" r="r" b="b"/>
                  <a:pathLst>
                    <a:path w="21316" h="12299" extrusionOk="0">
                      <a:moveTo>
                        <a:pt x="570" y="6834"/>
                      </a:moveTo>
                      <a:lnTo>
                        <a:pt x="9405" y="11978"/>
                      </a:lnTo>
                      <a:cubicBezTo>
                        <a:pt x="10307" y="12406"/>
                        <a:pt x="11354" y="12406"/>
                        <a:pt x="12255" y="11978"/>
                      </a:cubicBezTo>
                      <a:lnTo>
                        <a:pt x="20711" y="7120"/>
                      </a:lnTo>
                      <a:cubicBezTo>
                        <a:pt x="21471" y="7120"/>
                        <a:pt x="21566" y="5882"/>
                        <a:pt x="20711" y="5501"/>
                      </a:cubicBezTo>
                      <a:lnTo>
                        <a:pt x="11875" y="357"/>
                      </a:lnTo>
                      <a:cubicBezTo>
                        <a:pt x="10984" y="-119"/>
                        <a:pt x="9916" y="-119"/>
                        <a:pt x="9025" y="357"/>
                      </a:cubicBezTo>
                      <a:lnTo>
                        <a:pt x="570" y="5215"/>
                      </a:lnTo>
                      <a:cubicBezTo>
                        <a:pt x="-190" y="5787"/>
                        <a:pt x="-190" y="6834"/>
                        <a:pt x="570" y="683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6" name="Google Shape;675;p17">
                  <a:extLst>
                    <a:ext uri="{FF2B5EF4-FFF2-40B4-BE49-F238E27FC236}">
                      <a16:creationId xmlns:a16="http://schemas.microsoft.com/office/drawing/2014/main" id="{5A73E07C-E47E-E440-AD0A-C26D0D4367A1}"/>
                    </a:ext>
                  </a:extLst>
                </p:cNvPr>
                <p:cNvSpPr/>
                <p:nvPr/>
              </p:nvSpPr>
              <p:spPr>
                <a:xfrm>
                  <a:off x="4644490" y="5167657"/>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76" y="-107"/>
                        <a:pt x="9859" y="-107"/>
                        <a:pt x="8990" y="322"/>
                      </a:cubicBezTo>
                      <a:lnTo>
                        <a:pt x="535" y="5179"/>
                      </a:lnTo>
                      <a:cubicBezTo>
                        <a:pt x="-130" y="5656"/>
                        <a:pt x="-225" y="6417"/>
                        <a:pt x="535" y="689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676;p17">
                  <a:extLst>
                    <a:ext uri="{FF2B5EF4-FFF2-40B4-BE49-F238E27FC236}">
                      <a16:creationId xmlns:a16="http://schemas.microsoft.com/office/drawing/2014/main" id="{33FCB865-543D-E440-89B8-65101F320F6B}"/>
                    </a:ext>
                  </a:extLst>
                </p:cNvPr>
                <p:cNvSpPr/>
                <p:nvPr/>
              </p:nvSpPr>
              <p:spPr>
                <a:xfrm>
                  <a:off x="4632021" y="5160418"/>
                  <a:ext cx="21210" cy="12298"/>
                </a:xfrm>
                <a:custGeom>
                  <a:avLst/>
                  <a:gdLst/>
                  <a:ahLst/>
                  <a:cxnLst/>
                  <a:rect l="l" t="t" r="r" b="b"/>
                  <a:pathLst>
                    <a:path w="21210" h="12298" extrusionOk="0">
                      <a:moveTo>
                        <a:pt x="464" y="6894"/>
                      </a:moveTo>
                      <a:lnTo>
                        <a:pt x="9299" y="11942"/>
                      </a:lnTo>
                      <a:cubicBezTo>
                        <a:pt x="10190" y="12418"/>
                        <a:pt x="11258" y="12418"/>
                        <a:pt x="12149" y="11942"/>
                      </a:cubicBezTo>
                      <a:lnTo>
                        <a:pt x="20604" y="7084"/>
                      </a:lnTo>
                      <a:cubicBezTo>
                        <a:pt x="21364" y="6608"/>
                        <a:pt x="21459" y="5846"/>
                        <a:pt x="20604" y="5465"/>
                      </a:cubicBezTo>
                      <a:lnTo>
                        <a:pt x="11769" y="321"/>
                      </a:lnTo>
                      <a:cubicBezTo>
                        <a:pt x="10868" y="-107"/>
                        <a:pt x="9821" y="-107"/>
                        <a:pt x="8919" y="321"/>
                      </a:cubicBezTo>
                      <a:lnTo>
                        <a:pt x="464" y="5179"/>
                      </a:lnTo>
                      <a:cubicBezTo>
                        <a:pt x="-106" y="5751"/>
                        <a:pt x="-201" y="6417"/>
                        <a:pt x="464" y="689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677;p17">
                  <a:extLst>
                    <a:ext uri="{FF2B5EF4-FFF2-40B4-BE49-F238E27FC236}">
                      <a16:creationId xmlns:a16="http://schemas.microsoft.com/office/drawing/2014/main" id="{617E33BC-4210-2E4A-8506-54EF7767AA9A}"/>
                    </a:ext>
                  </a:extLst>
                </p:cNvPr>
                <p:cNvSpPr/>
                <p:nvPr/>
              </p:nvSpPr>
              <p:spPr>
                <a:xfrm>
                  <a:off x="4619504" y="5153179"/>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6608"/>
                        <a:pt x="21531" y="5846"/>
                        <a:pt x="20581" y="5465"/>
                      </a:cubicBezTo>
                      <a:lnTo>
                        <a:pt x="11745" y="321"/>
                      </a:lnTo>
                      <a:cubicBezTo>
                        <a:pt x="10876" y="-107"/>
                        <a:pt x="9859" y="-107"/>
                        <a:pt x="8990" y="321"/>
                      </a:cubicBezTo>
                      <a:lnTo>
                        <a:pt x="535" y="5275"/>
                      </a:lnTo>
                      <a:cubicBezTo>
                        <a:pt x="-130" y="5751"/>
                        <a:pt x="-225" y="6417"/>
                        <a:pt x="535" y="689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9" name="Google Shape;678;p17">
                  <a:extLst>
                    <a:ext uri="{FF2B5EF4-FFF2-40B4-BE49-F238E27FC236}">
                      <a16:creationId xmlns:a16="http://schemas.microsoft.com/office/drawing/2014/main" id="{14D03479-C70A-4744-85F8-C23A5160A88A}"/>
                    </a:ext>
                  </a:extLst>
                </p:cNvPr>
                <p:cNvSpPr/>
                <p:nvPr/>
              </p:nvSpPr>
              <p:spPr>
                <a:xfrm>
                  <a:off x="4769418" y="5240428"/>
                  <a:ext cx="30663" cy="17728"/>
                </a:xfrm>
                <a:custGeom>
                  <a:avLst/>
                  <a:gdLst/>
                  <a:ahLst/>
                  <a:cxnLst/>
                  <a:rect l="l" t="t" r="r" b="b"/>
                  <a:pathLst>
                    <a:path w="30663" h="17728" extrusionOk="0">
                      <a:moveTo>
                        <a:pt x="535" y="6417"/>
                      </a:moveTo>
                      <a:lnTo>
                        <a:pt x="18775" y="17371"/>
                      </a:lnTo>
                      <a:cubicBezTo>
                        <a:pt x="19667" y="17847"/>
                        <a:pt x="20734" y="17847"/>
                        <a:pt x="21626" y="17371"/>
                      </a:cubicBezTo>
                      <a:lnTo>
                        <a:pt x="29986" y="12513"/>
                      </a:lnTo>
                      <a:cubicBezTo>
                        <a:pt x="30841" y="12037"/>
                        <a:pt x="30936" y="11370"/>
                        <a:pt x="29986" y="10894"/>
                      </a:cubicBezTo>
                      <a:lnTo>
                        <a:pt x="11745" y="321"/>
                      </a:lnTo>
                      <a:cubicBezTo>
                        <a:pt x="10876" y="-107"/>
                        <a:pt x="9860" y="-107"/>
                        <a:pt x="8990" y="321"/>
                      </a:cubicBezTo>
                      <a:lnTo>
                        <a:pt x="535" y="5275"/>
                      </a:lnTo>
                      <a:cubicBezTo>
                        <a:pt x="-130" y="5275"/>
                        <a:pt x="-225" y="5941"/>
                        <a:pt x="535" y="6417"/>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0" name="Google Shape;679;p17">
                  <a:extLst>
                    <a:ext uri="{FF2B5EF4-FFF2-40B4-BE49-F238E27FC236}">
                      <a16:creationId xmlns:a16="http://schemas.microsoft.com/office/drawing/2014/main" id="{77C3824B-9359-3C4A-85AF-FB3F4EDDD226}"/>
                    </a:ext>
                  </a:extLst>
                </p:cNvPr>
                <p:cNvSpPr/>
                <p:nvPr/>
              </p:nvSpPr>
              <p:spPr>
                <a:xfrm>
                  <a:off x="4751035" y="5243345"/>
                  <a:ext cx="21400" cy="12299"/>
                </a:xfrm>
                <a:custGeom>
                  <a:avLst/>
                  <a:gdLst/>
                  <a:ahLst/>
                  <a:cxnLst/>
                  <a:rect l="l" t="t" r="r" b="b"/>
                  <a:pathLst>
                    <a:path w="21400" h="12299" extrusionOk="0">
                      <a:moveTo>
                        <a:pt x="677" y="6834"/>
                      </a:moveTo>
                      <a:lnTo>
                        <a:pt x="9513" y="11978"/>
                      </a:lnTo>
                      <a:cubicBezTo>
                        <a:pt x="10382" y="12406"/>
                        <a:pt x="11398" y="12406"/>
                        <a:pt x="12268" y="11978"/>
                      </a:cubicBezTo>
                      <a:lnTo>
                        <a:pt x="20723" y="7025"/>
                      </a:lnTo>
                      <a:cubicBezTo>
                        <a:pt x="21578" y="7025"/>
                        <a:pt x="21673" y="5882"/>
                        <a:pt x="20723" y="5405"/>
                      </a:cubicBezTo>
                      <a:lnTo>
                        <a:pt x="11888" y="357"/>
                      </a:lnTo>
                      <a:cubicBezTo>
                        <a:pt x="11031" y="-119"/>
                        <a:pt x="9990" y="-119"/>
                        <a:pt x="9133" y="357"/>
                      </a:cubicBezTo>
                      <a:lnTo>
                        <a:pt x="677" y="4929"/>
                      </a:lnTo>
                      <a:cubicBezTo>
                        <a:pt x="-178" y="5691"/>
                        <a:pt x="-273" y="6453"/>
                        <a:pt x="677" y="683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1" name="Google Shape;680;p17">
                  <a:extLst>
                    <a:ext uri="{FF2B5EF4-FFF2-40B4-BE49-F238E27FC236}">
                      <a16:creationId xmlns:a16="http://schemas.microsoft.com/office/drawing/2014/main" id="{C0A4ECFC-CE1B-9F48-B6D7-EC12CBF61CA7}"/>
                    </a:ext>
                  </a:extLst>
                </p:cNvPr>
                <p:cNvSpPr/>
                <p:nvPr/>
              </p:nvSpPr>
              <p:spPr>
                <a:xfrm>
                  <a:off x="4738529" y="5236106"/>
                  <a:ext cx="21200" cy="12299"/>
                </a:xfrm>
                <a:custGeom>
                  <a:avLst/>
                  <a:gdLst/>
                  <a:ahLst/>
                  <a:cxnLst/>
                  <a:rect l="l" t="t" r="r" b="b"/>
                  <a:pathLst>
                    <a:path w="21200" h="12299" extrusionOk="0">
                      <a:moveTo>
                        <a:pt x="454" y="6834"/>
                      </a:moveTo>
                      <a:lnTo>
                        <a:pt x="9289" y="11978"/>
                      </a:lnTo>
                      <a:cubicBezTo>
                        <a:pt x="10191" y="12406"/>
                        <a:pt x="11238" y="12406"/>
                        <a:pt x="12139" y="11978"/>
                      </a:cubicBezTo>
                      <a:lnTo>
                        <a:pt x="20594" y="7025"/>
                      </a:lnTo>
                      <a:cubicBezTo>
                        <a:pt x="21354" y="6549"/>
                        <a:pt x="21449" y="5882"/>
                        <a:pt x="20594" y="5406"/>
                      </a:cubicBezTo>
                      <a:lnTo>
                        <a:pt x="11759" y="357"/>
                      </a:lnTo>
                      <a:cubicBezTo>
                        <a:pt x="10868" y="-119"/>
                        <a:pt x="9800" y="-119"/>
                        <a:pt x="8909" y="357"/>
                      </a:cubicBezTo>
                      <a:lnTo>
                        <a:pt x="549" y="5215"/>
                      </a:lnTo>
                      <a:cubicBezTo>
                        <a:pt x="-116" y="5691"/>
                        <a:pt x="-211" y="6453"/>
                        <a:pt x="454" y="683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681;p17">
                  <a:extLst>
                    <a:ext uri="{FF2B5EF4-FFF2-40B4-BE49-F238E27FC236}">
                      <a16:creationId xmlns:a16="http://schemas.microsoft.com/office/drawing/2014/main" id="{AA4B9E47-0365-0D46-921C-ABABDF0375D3}"/>
                    </a:ext>
                  </a:extLst>
                </p:cNvPr>
                <p:cNvSpPr/>
                <p:nvPr/>
              </p:nvSpPr>
              <p:spPr>
                <a:xfrm>
                  <a:off x="4726002" y="5228867"/>
                  <a:ext cx="21257" cy="12299"/>
                </a:xfrm>
                <a:custGeom>
                  <a:avLst/>
                  <a:gdLst/>
                  <a:ahLst/>
                  <a:cxnLst/>
                  <a:rect l="l" t="t" r="r" b="b"/>
                  <a:pathLst>
                    <a:path w="21257" h="12299" extrusionOk="0">
                      <a:moveTo>
                        <a:pt x="535" y="6834"/>
                      </a:moveTo>
                      <a:lnTo>
                        <a:pt x="9370" y="11978"/>
                      </a:lnTo>
                      <a:cubicBezTo>
                        <a:pt x="10239" y="12406"/>
                        <a:pt x="11256" y="12406"/>
                        <a:pt x="12125" y="11978"/>
                      </a:cubicBezTo>
                      <a:lnTo>
                        <a:pt x="20581" y="7120"/>
                      </a:lnTo>
                      <a:cubicBezTo>
                        <a:pt x="21436" y="6548"/>
                        <a:pt x="21531" y="5881"/>
                        <a:pt x="20581" y="5405"/>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682;p17">
                  <a:extLst>
                    <a:ext uri="{FF2B5EF4-FFF2-40B4-BE49-F238E27FC236}">
                      <a16:creationId xmlns:a16="http://schemas.microsoft.com/office/drawing/2014/main" id="{CECFBC6C-F439-2E4F-91D5-C4D9A0ABA86D}"/>
                    </a:ext>
                  </a:extLst>
                </p:cNvPr>
                <p:cNvSpPr/>
                <p:nvPr/>
              </p:nvSpPr>
              <p:spPr>
                <a:xfrm>
                  <a:off x="4713712" y="5221628"/>
                  <a:ext cx="20781" cy="12299"/>
                </a:xfrm>
                <a:custGeom>
                  <a:avLst/>
                  <a:gdLst/>
                  <a:ahLst/>
                  <a:cxnLst/>
                  <a:rect l="l" t="t" r="r" b="b"/>
                  <a:pathLst>
                    <a:path w="20781" h="12299" extrusionOk="0">
                      <a:moveTo>
                        <a:pt x="0" y="6834"/>
                      </a:moveTo>
                      <a:lnTo>
                        <a:pt x="8835" y="11978"/>
                      </a:lnTo>
                      <a:cubicBezTo>
                        <a:pt x="9737" y="12406"/>
                        <a:pt x="10784" y="12406"/>
                        <a:pt x="11685" y="11978"/>
                      </a:cubicBezTo>
                      <a:lnTo>
                        <a:pt x="20141" y="7120"/>
                      </a:lnTo>
                      <a:cubicBezTo>
                        <a:pt x="20996" y="6644"/>
                        <a:pt x="20996" y="5882"/>
                        <a:pt x="20141" y="5501"/>
                      </a:cubicBezTo>
                      <a:lnTo>
                        <a:pt x="11305" y="357"/>
                      </a:lnTo>
                      <a:cubicBezTo>
                        <a:pt x="10414" y="-119"/>
                        <a:pt x="9346" y="-119"/>
                        <a:pt x="8455" y="357"/>
                      </a:cubicBezTo>
                      <a:lnTo>
                        <a:pt x="95" y="5215"/>
                      </a:lnTo>
                      <a:cubicBezTo>
                        <a:pt x="0" y="5691"/>
                        <a:pt x="0" y="6453"/>
                        <a:pt x="0" y="683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683;p17">
                  <a:extLst>
                    <a:ext uri="{FF2B5EF4-FFF2-40B4-BE49-F238E27FC236}">
                      <a16:creationId xmlns:a16="http://schemas.microsoft.com/office/drawing/2014/main" id="{15F8F28D-B212-A942-AC38-E55C9742D003}"/>
                    </a:ext>
                  </a:extLst>
                </p:cNvPr>
                <p:cNvSpPr/>
                <p:nvPr/>
              </p:nvSpPr>
              <p:spPr>
                <a:xfrm>
                  <a:off x="4701016" y="5214425"/>
                  <a:ext cx="21257" cy="12299"/>
                </a:xfrm>
                <a:custGeom>
                  <a:avLst/>
                  <a:gdLst/>
                  <a:ahLst/>
                  <a:cxnLst/>
                  <a:rect l="l" t="t" r="r" b="b"/>
                  <a:pathLst>
                    <a:path w="21257" h="12299" extrusionOk="0">
                      <a:moveTo>
                        <a:pt x="535" y="6798"/>
                      </a:moveTo>
                      <a:lnTo>
                        <a:pt x="9370" y="11942"/>
                      </a:lnTo>
                      <a:cubicBezTo>
                        <a:pt x="10261" y="12418"/>
                        <a:pt x="11329" y="12418"/>
                        <a:pt x="12220" y="11942"/>
                      </a:cubicBezTo>
                      <a:lnTo>
                        <a:pt x="20581" y="7084"/>
                      </a:lnTo>
                      <a:cubicBezTo>
                        <a:pt x="21436" y="6608"/>
                        <a:pt x="21531" y="5846"/>
                        <a:pt x="20581" y="5465"/>
                      </a:cubicBezTo>
                      <a:lnTo>
                        <a:pt x="11745" y="322"/>
                      </a:lnTo>
                      <a:cubicBezTo>
                        <a:pt x="10876" y="-107"/>
                        <a:pt x="9859" y="-107"/>
                        <a:pt x="8990" y="322"/>
                      </a:cubicBezTo>
                      <a:lnTo>
                        <a:pt x="535" y="5179"/>
                      </a:lnTo>
                      <a:cubicBezTo>
                        <a:pt x="-130" y="5274"/>
                        <a:pt x="-225" y="6417"/>
                        <a:pt x="535" y="6798"/>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684;p17">
                  <a:extLst>
                    <a:ext uri="{FF2B5EF4-FFF2-40B4-BE49-F238E27FC236}">
                      <a16:creationId xmlns:a16="http://schemas.microsoft.com/office/drawing/2014/main" id="{FC7760F6-514C-AC48-9746-0C7F66F9D870}"/>
                    </a:ext>
                  </a:extLst>
                </p:cNvPr>
                <p:cNvSpPr/>
                <p:nvPr/>
              </p:nvSpPr>
              <p:spPr>
                <a:xfrm>
                  <a:off x="4688557" y="5207186"/>
                  <a:ext cx="21271" cy="12299"/>
                </a:xfrm>
                <a:custGeom>
                  <a:avLst/>
                  <a:gdLst/>
                  <a:ahLst/>
                  <a:cxnLst/>
                  <a:rect l="l" t="t" r="r" b="b"/>
                  <a:pathLst>
                    <a:path w="21271" h="12299" extrusionOk="0">
                      <a:moveTo>
                        <a:pt x="454" y="6894"/>
                      </a:moveTo>
                      <a:lnTo>
                        <a:pt x="9289" y="11942"/>
                      </a:lnTo>
                      <a:cubicBezTo>
                        <a:pt x="10180" y="12418"/>
                        <a:pt x="11248" y="12418"/>
                        <a:pt x="12139" y="11942"/>
                      </a:cubicBezTo>
                      <a:lnTo>
                        <a:pt x="20594" y="7084"/>
                      </a:lnTo>
                      <a:cubicBezTo>
                        <a:pt x="21449" y="6608"/>
                        <a:pt x="21544" y="5846"/>
                        <a:pt x="20594" y="5465"/>
                      </a:cubicBezTo>
                      <a:lnTo>
                        <a:pt x="11759" y="322"/>
                      </a:lnTo>
                      <a:cubicBezTo>
                        <a:pt x="10858" y="-107"/>
                        <a:pt x="9811" y="-107"/>
                        <a:pt x="8909" y="322"/>
                      </a:cubicBezTo>
                      <a:lnTo>
                        <a:pt x="549" y="5274"/>
                      </a:lnTo>
                      <a:cubicBezTo>
                        <a:pt x="-116" y="5751"/>
                        <a:pt x="-211" y="6417"/>
                        <a:pt x="454" y="689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685;p17">
                  <a:extLst>
                    <a:ext uri="{FF2B5EF4-FFF2-40B4-BE49-F238E27FC236}">
                      <a16:creationId xmlns:a16="http://schemas.microsoft.com/office/drawing/2014/main" id="{986E27E3-A830-7144-AD6D-569B390DB917}"/>
                    </a:ext>
                  </a:extLst>
                </p:cNvPr>
                <p:cNvSpPr/>
                <p:nvPr/>
              </p:nvSpPr>
              <p:spPr>
                <a:xfrm>
                  <a:off x="4675924" y="5199947"/>
                  <a:ext cx="21364" cy="12299"/>
                </a:xfrm>
                <a:custGeom>
                  <a:avLst/>
                  <a:gdLst/>
                  <a:ahLst/>
                  <a:cxnLst/>
                  <a:rect l="l" t="t" r="r" b="b"/>
                  <a:pathLst>
                    <a:path w="21364" h="12299" extrusionOk="0">
                      <a:moveTo>
                        <a:pt x="641" y="6894"/>
                      </a:moveTo>
                      <a:lnTo>
                        <a:pt x="9477" y="11942"/>
                      </a:lnTo>
                      <a:cubicBezTo>
                        <a:pt x="10368" y="12418"/>
                        <a:pt x="11435" y="12418"/>
                        <a:pt x="12327" y="11942"/>
                      </a:cubicBezTo>
                      <a:lnTo>
                        <a:pt x="20687" y="7084"/>
                      </a:lnTo>
                      <a:cubicBezTo>
                        <a:pt x="21542" y="6608"/>
                        <a:pt x="21637" y="5846"/>
                        <a:pt x="20687" y="5465"/>
                      </a:cubicBezTo>
                      <a:lnTo>
                        <a:pt x="11852" y="321"/>
                      </a:lnTo>
                      <a:cubicBezTo>
                        <a:pt x="10982" y="-107"/>
                        <a:pt x="9966" y="-107"/>
                        <a:pt x="9096" y="321"/>
                      </a:cubicBezTo>
                      <a:lnTo>
                        <a:pt x="641" y="5275"/>
                      </a:lnTo>
                      <a:cubicBezTo>
                        <a:pt x="-214" y="5751"/>
                        <a:pt x="-214" y="6417"/>
                        <a:pt x="641" y="689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686;p17">
                  <a:extLst>
                    <a:ext uri="{FF2B5EF4-FFF2-40B4-BE49-F238E27FC236}">
                      <a16:creationId xmlns:a16="http://schemas.microsoft.com/office/drawing/2014/main" id="{1D77F75F-B391-4140-80B5-6B9BCFFEEEA4}"/>
                    </a:ext>
                  </a:extLst>
                </p:cNvPr>
                <p:cNvSpPr/>
                <p:nvPr/>
              </p:nvSpPr>
              <p:spPr>
                <a:xfrm>
                  <a:off x="4663585" y="5192708"/>
                  <a:ext cx="21257" cy="12299"/>
                </a:xfrm>
                <a:custGeom>
                  <a:avLst/>
                  <a:gdLst/>
                  <a:ahLst/>
                  <a:cxnLst/>
                  <a:rect l="l" t="t" r="r" b="b"/>
                  <a:pathLst>
                    <a:path w="21257" h="12299" extrusionOk="0">
                      <a:moveTo>
                        <a:pt x="535" y="6894"/>
                      </a:moveTo>
                      <a:lnTo>
                        <a:pt x="9370" y="11942"/>
                      </a:lnTo>
                      <a:cubicBezTo>
                        <a:pt x="10227" y="12418"/>
                        <a:pt x="11268" y="12418"/>
                        <a:pt x="12125" y="11942"/>
                      </a:cubicBezTo>
                      <a:lnTo>
                        <a:pt x="20581" y="7084"/>
                      </a:lnTo>
                      <a:cubicBezTo>
                        <a:pt x="21436" y="7084"/>
                        <a:pt x="21531" y="5846"/>
                        <a:pt x="20581" y="5465"/>
                      </a:cubicBezTo>
                      <a:lnTo>
                        <a:pt x="11745" y="322"/>
                      </a:lnTo>
                      <a:cubicBezTo>
                        <a:pt x="10844" y="-107"/>
                        <a:pt x="9797" y="-107"/>
                        <a:pt x="8895" y="322"/>
                      </a:cubicBezTo>
                      <a:lnTo>
                        <a:pt x="535" y="5274"/>
                      </a:lnTo>
                      <a:cubicBezTo>
                        <a:pt x="-130" y="5751"/>
                        <a:pt x="-225" y="6417"/>
                        <a:pt x="535" y="689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8" name="Google Shape;687;p17">
                  <a:extLst>
                    <a:ext uri="{FF2B5EF4-FFF2-40B4-BE49-F238E27FC236}">
                      <a16:creationId xmlns:a16="http://schemas.microsoft.com/office/drawing/2014/main" id="{1A3BA8A0-C152-1347-B566-55AF184F0459}"/>
                    </a:ext>
                  </a:extLst>
                </p:cNvPr>
                <p:cNvSpPr/>
                <p:nvPr/>
              </p:nvSpPr>
              <p:spPr>
                <a:xfrm>
                  <a:off x="4651034" y="5185529"/>
                  <a:ext cx="21269" cy="12299"/>
                </a:xfrm>
                <a:custGeom>
                  <a:avLst/>
                  <a:gdLst/>
                  <a:ahLst/>
                  <a:cxnLst/>
                  <a:rect l="l" t="t" r="r" b="b"/>
                  <a:pathLst>
                    <a:path w="21269" h="12299" extrusionOk="0">
                      <a:moveTo>
                        <a:pt x="546" y="6834"/>
                      </a:moveTo>
                      <a:lnTo>
                        <a:pt x="9381" y="11978"/>
                      </a:lnTo>
                      <a:cubicBezTo>
                        <a:pt x="10283" y="12406"/>
                        <a:pt x="11330" y="12406"/>
                        <a:pt x="12232" y="11978"/>
                      </a:cubicBezTo>
                      <a:lnTo>
                        <a:pt x="20592" y="7120"/>
                      </a:lnTo>
                      <a:cubicBezTo>
                        <a:pt x="21447" y="6644"/>
                        <a:pt x="21542" y="5882"/>
                        <a:pt x="20592" y="5501"/>
                      </a:cubicBezTo>
                      <a:lnTo>
                        <a:pt x="11757" y="357"/>
                      </a:lnTo>
                      <a:cubicBezTo>
                        <a:pt x="10865" y="-119"/>
                        <a:pt x="9798" y="-119"/>
                        <a:pt x="8906" y="357"/>
                      </a:cubicBezTo>
                      <a:lnTo>
                        <a:pt x="451" y="5215"/>
                      </a:lnTo>
                      <a:cubicBezTo>
                        <a:pt x="-119" y="5596"/>
                        <a:pt x="-214" y="6358"/>
                        <a:pt x="546" y="683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688;p17">
                  <a:extLst>
                    <a:ext uri="{FF2B5EF4-FFF2-40B4-BE49-F238E27FC236}">
                      <a16:creationId xmlns:a16="http://schemas.microsoft.com/office/drawing/2014/main" id="{F4BB5414-D846-2349-A5CC-718119593AF5}"/>
                    </a:ext>
                  </a:extLst>
                </p:cNvPr>
                <p:cNvSpPr/>
                <p:nvPr/>
              </p:nvSpPr>
              <p:spPr>
                <a:xfrm>
                  <a:off x="4638600" y="5178325"/>
                  <a:ext cx="21257" cy="12263"/>
                </a:xfrm>
                <a:custGeom>
                  <a:avLst/>
                  <a:gdLst/>
                  <a:ahLst/>
                  <a:cxnLst/>
                  <a:rect l="l" t="t" r="r" b="b"/>
                  <a:pathLst>
                    <a:path w="21257" h="12263" extrusionOk="0">
                      <a:moveTo>
                        <a:pt x="535" y="6798"/>
                      </a:moveTo>
                      <a:lnTo>
                        <a:pt x="9370" y="11942"/>
                      </a:lnTo>
                      <a:cubicBezTo>
                        <a:pt x="10240" y="12371"/>
                        <a:pt x="11256" y="12371"/>
                        <a:pt x="12125" y="11942"/>
                      </a:cubicBezTo>
                      <a:lnTo>
                        <a:pt x="20581" y="7084"/>
                      </a:lnTo>
                      <a:cubicBezTo>
                        <a:pt x="21436" y="6608"/>
                        <a:pt x="21531" y="5846"/>
                        <a:pt x="20581" y="5465"/>
                      </a:cubicBezTo>
                      <a:lnTo>
                        <a:pt x="11745" y="322"/>
                      </a:lnTo>
                      <a:cubicBezTo>
                        <a:pt x="10844" y="-107"/>
                        <a:pt x="9797" y="-107"/>
                        <a:pt x="8895" y="322"/>
                      </a:cubicBezTo>
                      <a:lnTo>
                        <a:pt x="535" y="5179"/>
                      </a:lnTo>
                      <a:cubicBezTo>
                        <a:pt x="-130" y="5656"/>
                        <a:pt x="-225" y="6417"/>
                        <a:pt x="535" y="6798"/>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0" name="Google Shape;689;p17">
                  <a:extLst>
                    <a:ext uri="{FF2B5EF4-FFF2-40B4-BE49-F238E27FC236}">
                      <a16:creationId xmlns:a16="http://schemas.microsoft.com/office/drawing/2014/main" id="{DE9F01CE-6F8D-A340-945B-0A9E3C03D7B1}"/>
                    </a:ext>
                  </a:extLst>
                </p:cNvPr>
                <p:cNvSpPr/>
                <p:nvPr/>
              </p:nvSpPr>
              <p:spPr>
                <a:xfrm>
                  <a:off x="4626083" y="5171051"/>
                  <a:ext cx="21234" cy="12299"/>
                </a:xfrm>
                <a:custGeom>
                  <a:avLst/>
                  <a:gdLst/>
                  <a:ahLst/>
                  <a:cxnLst/>
                  <a:rect l="l" t="t" r="r" b="b"/>
                  <a:pathLst>
                    <a:path w="21234" h="12299" extrusionOk="0">
                      <a:moveTo>
                        <a:pt x="511" y="6834"/>
                      </a:moveTo>
                      <a:lnTo>
                        <a:pt x="9347" y="11978"/>
                      </a:lnTo>
                      <a:cubicBezTo>
                        <a:pt x="10248" y="12406"/>
                        <a:pt x="11295" y="12406"/>
                        <a:pt x="12197" y="11978"/>
                      </a:cubicBezTo>
                      <a:lnTo>
                        <a:pt x="20557" y="7025"/>
                      </a:lnTo>
                      <a:cubicBezTo>
                        <a:pt x="21412" y="6548"/>
                        <a:pt x="21507" y="5882"/>
                        <a:pt x="20557" y="5405"/>
                      </a:cubicBezTo>
                      <a:lnTo>
                        <a:pt x="11722" y="357"/>
                      </a:lnTo>
                      <a:cubicBezTo>
                        <a:pt x="10831" y="-119"/>
                        <a:pt x="9763" y="-119"/>
                        <a:pt x="8872" y="357"/>
                      </a:cubicBezTo>
                      <a:lnTo>
                        <a:pt x="416" y="5215"/>
                      </a:lnTo>
                      <a:cubicBezTo>
                        <a:pt x="-154" y="5691"/>
                        <a:pt x="-154" y="6453"/>
                        <a:pt x="511" y="683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690;p17">
                  <a:extLst>
                    <a:ext uri="{FF2B5EF4-FFF2-40B4-BE49-F238E27FC236}">
                      <a16:creationId xmlns:a16="http://schemas.microsoft.com/office/drawing/2014/main" id="{236F2A79-2BFA-1842-8A20-F1051081E298}"/>
                    </a:ext>
                  </a:extLst>
                </p:cNvPr>
                <p:cNvSpPr/>
                <p:nvPr/>
              </p:nvSpPr>
              <p:spPr>
                <a:xfrm>
                  <a:off x="4598129" y="5154858"/>
                  <a:ext cx="36743" cy="21252"/>
                </a:xfrm>
                <a:custGeom>
                  <a:avLst/>
                  <a:gdLst/>
                  <a:ahLst/>
                  <a:cxnLst/>
                  <a:rect l="l" t="t" r="r" b="b"/>
                  <a:pathLst>
                    <a:path w="36743" h="21252" extrusionOk="0">
                      <a:moveTo>
                        <a:pt x="535" y="6834"/>
                      </a:moveTo>
                      <a:lnTo>
                        <a:pt x="24856" y="20931"/>
                      </a:lnTo>
                      <a:cubicBezTo>
                        <a:pt x="25725" y="21360"/>
                        <a:pt x="26741" y="21360"/>
                        <a:pt x="27611" y="20931"/>
                      </a:cubicBezTo>
                      <a:lnTo>
                        <a:pt x="36066" y="15978"/>
                      </a:lnTo>
                      <a:cubicBezTo>
                        <a:pt x="36921" y="15502"/>
                        <a:pt x="37016" y="14835"/>
                        <a:pt x="36066" y="14359"/>
                      </a:cubicBezTo>
                      <a:lnTo>
                        <a:pt x="11745" y="357"/>
                      </a:lnTo>
                      <a:cubicBezTo>
                        <a:pt x="10888" y="-119"/>
                        <a:pt x="9847" y="-119"/>
                        <a:pt x="8990" y="357"/>
                      </a:cubicBezTo>
                      <a:lnTo>
                        <a:pt x="535" y="5215"/>
                      </a:lnTo>
                      <a:cubicBezTo>
                        <a:pt x="-130" y="5691"/>
                        <a:pt x="-225" y="6453"/>
                        <a:pt x="535" y="683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2" name="Google Shape;691;p17">
                  <a:extLst>
                    <a:ext uri="{FF2B5EF4-FFF2-40B4-BE49-F238E27FC236}">
                      <a16:creationId xmlns:a16="http://schemas.microsoft.com/office/drawing/2014/main" id="{80BA2215-131B-B447-BBAF-1E5C161EF973}"/>
                    </a:ext>
                  </a:extLst>
                </p:cNvPr>
                <p:cNvSpPr/>
                <p:nvPr/>
              </p:nvSpPr>
              <p:spPr>
                <a:xfrm>
                  <a:off x="4763493" y="5250906"/>
                  <a:ext cx="24428" cy="14204"/>
                </a:xfrm>
                <a:custGeom>
                  <a:avLst/>
                  <a:gdLst/>
                  <a:ahLst/>
                  <a:cxnLst/>
                  <a:rect l="l" t="t" r="r" b="b"/>
                  <a:pathLst>
                    <a:path w="24428" h="14204" extrusionOk="0">
                      <a:moveTo>
                        <a:pt x="475" y="6894"/>
                      </a:moveTo>
                      <a:lnTo>
                        <a:pt x="12540" y="13847"/>
                      </a:lnTo>
                      <a:cubicBezTo>
                        <a:pt x="13431" y="14323"/>
                        <a:pt x="14499" y="14323"/>
                        <a:pt x="15390" y="13847"/>
                      </a:cubicBezTo>
                      <a:lnTo>
                        <a:pt x="23751" y="8989"/>
                      </a:lnTo>
                      <a:cubicBezTo>
                        <a:pt x="24606" y="8513"/>
                        <a:pt x="24701" y="7751"/>
                        <a:pt x="23751" y="7370"/>
                      </a:cubicBezTo>
                      <a:lnTo>
                        <a:pt x="11685" y="321"/>
                      </a:lnTo>
                      <a:cubicBezTo>
                        <a:pt x="10784" y="-107"/>
                        <a:pt x="9737" y="-107"/>
                        <a:pt x="8835" y="321"/>
                      </a:cubicBezTo>
                      <a:lnTo>
                        <a:pt x="380" y="5179"/>
                      </a:lnTo>
                      <a:cubicBezTo>
                        <a:pt x="-95" y="5370"/>
                        <a:pt x="-190" y="6132"/>
                        <a:pt x="475" y="6894"/>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65" name="Google Shape;692;p17">
                <a:extLst>
                  <a:ext uri="{FF2B5EF4-FFF2-40B4-BE49-F238E27FC236}">
                    <a16:creationId xmlns:a16="http://schemas.microsoft.com/office/drawing/2014/main" id="{AA78F1FF-4785-AC46-8539-BF9370984798}"/>
                  </a:ext>
                </a:extLst>
              </p:cNvPr>
              <p:cNvGrpSpPr/>
              <p:nvPr/>
            </p:nvGrpSpPr>
            <p:grpSpPr>
              <a:xfrm>
                <a:off x="4655095" y="4952197"/>
                <a:ext cx="207390" cy="280361"/>
                <a:chOff x="4655095" y="4952197"/>
                <a:chExt cx="207390" cy="280361"/>
              </a:xfrm>
            </p:grpSpPr>
            <p:grpSp>
              <p:nvGrpSpPr>
                <p:cNvPr id="66" name="Google Shape;693;p17">
                  <a:extLst>
                    <a:ext uri="{FF2B5EF4-FFF2-40B4-BE49-F238E27FC236}">
                      <a16:creationId xmlns:a16="http://schemas.microsoft.com/office/drawing/2014/main" id="{0C9C5375-1EDA-B44B-8135-56DF5B0233E0}"/>
                    </a:ext>
                  </a:extLst>
                </p:cNvPr>
                <p:cNvGrpSpPr/>
                <p:nvPr/>
              </p:nvGrpSpPr>
              <p:grpSpPr>
                <a:xfrm>
                  <a:off x="4655095" y="4952197"/>
                  <a:ext cx="207390" cy="280361"/>
                  <a:chOff x="4655095" y="4952197"/>
                  <a:chExt cx="207390" cy="280361"/>
                </a:xfrm>
              </p:grpSpPr>
              <p:sp>
                <p:nvSpPr>
                  <p:cNvPr id="70" name="Google Shape;694;p17">
                    <a:extLst>
                      <a:ext uri="{FF2B5EF4-FFF2-40B4-BE49-F238E27FC236}">
                        <a16:creationId xmlns:a16="http://schemas.microsoft.com/office/drawing/2014/main" id="{2493B2B1-0445-674C-8C25-AC469C8F377D}"/>
                      </a:ext>
                    </a:extLst>
                  </p:cNvPr>
                  <p:cNvSpPr/>
                  <p:nvPr/>
                </p:nvSpPr>
                <p:spPr>
                  <a:xfrm>
                    <a:off x="4655095" y="4952197"/>
                    <a:ext cx="207390" cy="280361"/>
                  </a:xfrm>
                  <a:custGeom>
                    <a:avLst/>
                    <a:gdLst/>
                    <a:ahLst/>
                    <a:cxnLst/>
                    <a:rect l="l" t="t" r="r" b="b"/>
                    <a:pathLst>
                      <a:path w="207390" h="280361" extrusionOk="0">
                        <a:moveTo>
                          <a:pt x="200455" y="280361"/>
                        </a:moveTo>
                        <a:lnTo>
                          <a:pt x="200455" y="280361"/>
                        </a:lnTo>
                        <a:lnTo>
                          <a:pt x="0" y="164251"/>
                        </a:lnTo>
                        <a:lnTo>
                          <a:pt x="0" y="6232"/>
                        </a:lnTo>
                        <a:lnTo>
                          <a:pt x="1520" y="2612"/>
                        </a:lnTo>
                        <a:lnTo>
                          <a:pt x="3230" y="1850"/>
                        </a:lnTo>
                        <a:lnTo>
                          <a:pt x="3230" y="1850"/>
                        </a:lnTo>
                        <a:cubicBezTo>
                          <a:pt x="7492" y="-617"/>
                          <a:pt x="12744" y="-617"/>
                          <a:pt x="17005" y="1850"/>
                        </a:cubicBezTo>
                        <a:lnTo>
                          <a:pt x="200455" y="108054"/>
                        </a:lnTo>
                        <a:cubicBezTo>
                          <a:pt x="204734" y="110530"/>
                          <a:pt x="207375" y="115102"/>
                          <a:pt x="207391" y="120055"/>
                        </a:cubicBezTo>
                        <a:lnTo>
                          <a:pt x="207391" y="268360"/>
                        </a:lnTo>
                        <a:cubicBezTo>
                          <a:pt x="206156" y="275980"/>
                          <a:pt x="204731" y="277885"/>
                          <a:pt x="200455" y="280361"/>
                        </a:cubicBezTo>
                        <a:close/>
                      </a:path>
                    </a:pathLst>
                  </a:custGeom>
                  <a:solidFill>
                    <a:srgbClr val="E5E5E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695;p17">
                    <a:extLst>
                      <a:ext uri="{FF2B5EF4-FFF2-40B4-BE49-F238E27FC236}">
                        <a16:creationId xmlns:a16="http://schemas.microsoft.com/office/drawing/2014/main" id="{0186D414-B157-2D4A-943D-7079CF000498}"/>
                      </a:ext>
                    </a:extLst>
                  </p:cNvPr>
                  <p:cNvSpPr/>
                  <p:nvPr/>
                </p:nvSpPr>
                <p:spPr>
                  <a:xfrm>
                    <a:off x="4655095" y="4952197"/>
                    <a:ext cx="205775" cy="127104"/>
                  </a:xfrm>
                  <a:custGeom>
                    <a:avLst/>
                    <a:gdLst/>
                    <a:ahLst/>
                    <a:cxnLst/>
                    <a:rect l="l" t="t" r="r" b="b"/>
                    <a:pathLst>
                      <a:path w="205775" h="127104" extrusionOk="0">
                        <a:moveTo>
                          <a:pt x="182120" y="127104"/>
                        </a:moveTo>
                        <a:lnTo>
                          <a:pt x="0" y="11470"/>
                        </a:lnTo>
                        <a:lnTo>
                          <a:pt x="0" y="6232"/>
                        </a:lnTo>
                        <a:lnTo>
                          <a:pt x="1520" y="2612"/>
                        </a:lnTo>
                        <a:lnTo>
                          <a:pt x="3230" y="1850"/>
                        </a:lnTo>
                        <a:cubicBezTo>
                          <a:pt x="7492" y="-617"/>
                          <a:pt x="12744" y="-617"/>
                          <a:pt x="17005" y="1850"/>
                        </a:cubicBezTo>
                        <a:lnTo>
                          <a:pt x="200455" y="108054"/>
                        </a:lnTo>
                        <a:cubicBezTo>
                          <a:pt x="202698" y="109330"/>
                          <a:pt x="204541" y="111216"/>
                          <a:pt x="205776" y="113483"/>
                        </a:cubicBezTo>
                        <a:close/>
                      </a:path>
                    </a:pathLst>
                  </a:custGeom>
                  <a:solidFill>
                    <a:srgbClr val="E5E5E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696;p17">
                    <a:extLst>
                      <a:ext uri="{FF2B5EF4-FFF2-40B4-BE49-F238E27FC236}">
                        <a16:creationId xmlns:a16="http://schemas.microsoft.com/office/drawing/2014/main" id="{50959183-4A50-6341-95AB-B050809EB65D}"/>
                      </a:ext>
                    </a:extLst>
                  </p:cNvPr>
                  <p:cNvSpPr/>
                  <p:nvPr/>
                </p:nvSpPr>
                <p:spPr>
                  <a:xfrm>
                    <a:off x="4655095" y="4954417"/>
                    <a:ext cx="200455" cy="278140"/>
                  </a:xfrm>
                  <a:custGeom>
                    <a:avLst/>
                    <a:gdLst/>
                    <a:ahLst/>
                    <a:cxnLst/>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DCEEFF"/>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697;p17">
                    <a:extLst>
                      <a:ext uri="{FF2B5EF4-FFF2-40B4-BE49-F238E27FC236}">
                        <a16:creationId xmlns:a16="http://schemas.microsoft.com/office/drawing/2014/main" id="{9D90748D-0D44-9041-A85F-3B6FF4B08028}"/>
                      </a:ext>
                    </a:extLst>
                  </p:cNvPr>
                  <p:cNvSpPr/>
                  <p:nvPr/>
                </p:nvSpPr>
                <p:spPr>
                  <a:xfrm>
                    <a:off x="4655095" y="4954417"/>
                    <a:ext cx="200455" cy="278140"/>
                  </a:xfrm>
                  <a:custGeom>
                    <a:avLst/>
                    <a:gdLst/>
                    <a:ahLst/>
                    <a:cxnLst/>
                    <a:rect l="l" t="t" r="r" b="b"/>
                    <a:pathLst>
                      <a:path w="200455" h="278140" extrusionOk="0">
                        <a:moveTo>
                          <a:pt x="4655" y="392"/>
                        </a:moveTo>
                        <a:lnTo>
                          <a:pt x="197130" y="111834"/>
                        </a:lnTo>
                        <a:cubicBezTo>
                          <a:pt x="199185" y="113044"/>
                          <a:pt x="200449" y="115254"/>
                          <a:pt x="200455" y="117645"/>
                        </a:cubicBezTo>
                        <a:lnTo>
                          <a:pt x="200455" y="278141"/>
                        </a:lnTo>
                        <a:lnTo>
                          <a:pt x="0" y="162031"/>
                        </a:lnTo>
                        <a:lnTo>
                          <a:pt x="0" y="3059"/>
                        </a:lnTo>
                        <a:cubicBezTo>
                          <a:pt x="45" y="1325"/>
                          <a:pt x="1485" y="-46"/>
                          <a:pt x="3215" y="1"/>
                        </a:cubicBezTo>
                        <a:cubicBezTo>
                          <a:pt x="3720" y="11"/>
                          <a:pt x="4213" y="144"/>
                          <a:pt x="4655" y="392"/>
                        </a:cubicBezTo>
                        <a:close/>
                      </a:path>
                    </a:pathLst>
                  </a:custGeom>
                  <a:solidFill>
                    <a:srgbClr val="F4F4F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4" name="Google Shape;698;p17">
                    <a:extLst>
                      <a:ext uri="{FF2B5EF4-FFF2-40B4-BE49-F238E27FC236}">
                        <a16:creationId xmlns:a16="http://schemas.microsoft.com/office/drawing/2014/main" id="{E83EC8CB-52EB-414D-964A-4A839E12B38C}"/>
                      </a:ext>
                    </a:extLst>
                  </p:cNvPr>
                  <p:cNvSpPr/>
                  <p:nvPr/>
                </p:nvSpPr>
                <p:spPr>
                  <a:xfrm>
                    <a:off x="4655095" y="5110733"/>
                    <a:ext cx="200455" cy="121824"/>
                  </a:xfrm>
                  <a:custGeom>
                    <a:avLst/>
                    <a:gdLst/>
                    <a:ahLst/>
                    <a:cxnLst/>
                    <a:rect l="l" t="t" r="r" b="b"/>
                    <a:pathLst>
                      <a:path w="200455" h="121824" extrusionOk="0">
                        <a:moveTo>
                          <a:pt x="200455" y="121825"/>
                        </a:moveTo>
                        <a:lnTo>
                          <a:pt x="200455" y="116014"/>
                        </a:lnTo>
                        <a:lnTo>
                          <a:pt x="0" y="0"/>
                        </a:lnTo>
                        <a:lnTo>
                          <a:pt x="0" y="5715"/>
                        </a:lnTo>
                        <a:lnTo>
                          <a:pt x="200455" y="121825"/>
                        </a:lnTo>
                        <a:close/>
                      </a:path>
                    </a:pathLst>
                  </a:custGeom>
                  <a:solidFill>
                    <a:srgbClr val="DBDBDB"/>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67" name="Google Shape;699;p17">
                  <a:extLst>
                    <a:ext uri="{FF2B5EF4-FFF2-40B4-BE49-F238E27FC236}">
                      <a16:creationId xmlns:a16="http://schemas.microsoft.com/office/drawing/2014/main" id="{3770804D-09C6-A540-B74E-6C8D694E168A}"/>
                    </a:ext>
                  </a:extLst>
                </p:cNvPr>
                <p:cNvSpPr/>
                <p:nvPr/>
              </p:nvSpPr>
              <p:spPr>
                <a:xfrm>
                  <a:off x="4660320" y="4963096"/>
                  <a:ext cx="2375" cy="144970"/>
                </a:xfrm>
                <a:custGeom>
                  <a:avLst/>
                  <a:gdLst/>
                  <a:ahLst/>
                  <a:cxnLst/>
                  <a:rect l="l" t="t" r="r" b="b"/>
                  <a:pathLst>
                    <a:path w="2375" h="144970" extrusionOk="0">
                      <a:moveTo>
                        <a:pt x="0" y="144971"/>
                      </a:moveTo>
                      <a:lnTo>
                        <a:pt x="0" y="0"/>
                      </a:lnTo>
                      <a:lnTo>
                        <a:pt x="2375" y="1429"/>
                      </a:lnTo>
                      <a:lnTo>
                        <a:pt x="2375" y="143732"/>
                      </a:lnTo>
                      <a:lnTo>
                        <a:pt x="0" y="144971"/>
                      </a:lnTo>
                      <a:close/>
                    </a:path>
                  </a:pathLst>
                </a:custGeom>
                <a:solidFill>
                  <a:schemeClr val="accent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 name="Google Shape;700;p17">
                  <a:extLst>
                    <a:ext uri="{FF2B5EF4-FFF2-40B4-BE49-F238E27FC236}">
                      <a16:creationId xmlns:a16="http://schemas.microsoft.com/office/drawing/2014/main" id="{7490C5C0-2EF2-9F4D-A750-60A95723D254}"/>
                    </a:ext>
                  </a:extLst>
                </p:cNvPr>
                <p:cNvSpPr/>
                <p:nvPr/>
              </p:nvSpPr>
              <p:spPr>
                <a:xfrm>
                  <a:off x="4662695" y="4964525"/>
                  <a:ext cx="186490" cy="249936"/>
                </a:xfrm>
                <a:custGeom>
                  <a:avLst/>
                  <a:gdLst/>
                  <a:ahLst/>
                  <a:cxnLst/>
                  <a:rect l="l" t="t" r="r" b="b"/>
                  <a:pathLst>
                    <a:path w="186490" h="249936" extrusionOk="0">
                      <a:moveTo>
                        <a:pt x="0" y="0"/>
                      </a:moveTo>
                      <a:lnTo>
                        <a:pt x="0" y="142304"/>
                      </a:lnTo>
                      <a:lnTo>
                        <a:pt x="186490" y="249936"/>
                      </a:lnTo>
                      <a:lnTo>
                        <a:pt x="186490" y="107918"/>
                      </a:lnTo>
                      <a:lnTo>
                        <a:pt x="0" y="0"/>
                      </a:ln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701;p17">
                  <a:extLst>
                    <a:ext uri="{FF2B5EF4-FFF2-40B4-BE49-F238E27FC236}">
                      <a16:creationId xmlns:a16="http://schemas.microsoft.com/office/drawing/2014/main" id="{FFA28F41-E259-EA4A-8F71-CA115C772856}"/>
                    </a:ext>
                  </a:extLst>
                </p:cNvPr>
                <p:cNvSpPr/>
                <p:nvPr/>
              </p:nvSpPr>
              <p:spPr>
                <a:xfrm>
                  <a:off x="4660320" y="5106828"/>
                  <a:ext cx="188865" cy="110490"/>
                </a:xfrm>
                <a:custGeom>
                  <a:avLst/>
                  <a:gdLst/>
                  <a:ahLst/>
                  <a:cxnLst/>
                  <a:rect l="l" t="t" r="r" b="b"/>
                  <a:pathLst>
                    <a:path w="188865" h="110490" extrusionOk="0">
                      <a:moveTo>
                        <a:pt x="0" y="1238"/>
                      </a:moveTo>
                      <a:lnTo>
                        <a:pt x="188865" y="110490"/>
                      </a:lnTo>
                      <a:lnTo>
                        <a:pt x="188865" y="107633"/>
                      </a:lnTo>
                      <a:lnTo>
                        <a:pt x="2375" y="0"/>
                      </a:lnTo>
                      <a:lnTo>
                        <a:pt x="0" y="1238"/>
                      </a:lnTo>
                      <a:close/>
                    </a:path>
                  </a:pathLst>
                </a:custGeom>
                <a:solidFill>
                  <a:schemeClr val="accent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sp>
          <p:nvSpPr>
            <p:cNvPr id="29" name="Google Shape;702;p17">
              <a:extLst>
                <a:ext uri="{FF2B5EF4-FFF2-40B4-BE49-F238E27FC236}">
                  <a16:creationId xmlns:a16="http://schemas.microsoft.com/office/drawing/2014/main" id="{0FB454C5-F7C5-944A-AE97-28E857EDC772}"/>
                </a:ext>
              </a:extLst>
            </p:cNvPr>
            <p:cNvSpPr/>
            <p:nvPr/>
          </p:nvSpPr>
          <p:spPr>
            <a:xfrm>
              <a:off x="2270876" y="3943763"/>
              <a:ext cx="260754" cy="432930"/>
            </a:xfrm>
            <a:custGeom>
              <a:avLst/>
              <a:gdLst/>
              <a:ahLst/>
              <a:cxnLst/>
              <a:rect l="l" t="t" r="r" b="b"/>
              <a:pathLst>
                <a:path w="260754" h="432930" extrusionOk="0">
                  <a:moveTo>
                    <a:pt x="89949" y="4025"/>
                  </a:moveTo>
                  <a:cubicBezTo>
                    <a:pt x="85198" y="15931"/>
                    <a:pt x="97264" y="30504"/>
                    <a:pt x="129565" y="40696"/>
                  </a:cubicBezTo>
                  <a:cubicBezTo>
                    <a:pt x="161866" y="50888"/>
                    <a:pt x="164811" y="37839"/>
                    <a:pt x="164811" y="37839"/>
                  </a:cubicBezTo>
                  <a:cubicBezTo>
                    <a:pt x="186348" y="47478"/>
                    <a:pt x="207342" y="58289"/>
                    <a:pt x="227702" y="70224"/>
                  </a:cubicBezTo>
                  <a:cubicBezTo>
                    <a:pt x="246703" y="83844"/>
                    <a:pt x="255633" y="123183"/>
                    <a:pt x="258293" y="189667"/>
                  </a:cubicBezTo>
                  <a:cubicBezTo>
                    <a:pt x="261333" y="266534"/>
                    <a:pt x="261523" y="380167"/>
                    <a:pt x="259053" y="400265"/>
                  </a:cubicBezTo>
                  <a:cubicBezTo>
                    <a:pt x="259053" y="400265"/>
                    <a:pt x="222762" y="436460"/>
                    <a:pt x="176401" y="432650"/>
                  </a:cubicBezTo>
                  <a:cubicBezTo>
                    <a:pt x="130040" y="428840"/>
                    <a:pt x="51948" y="387692"/>
                    <a:pt x="32947" y="355878"/>
                  </a:cubicBezTo>
                  <a:cubicBezTo>
                    <a:pt x="33517" y="288441"/>
                    <a:pt x="41307" y="277488"/>
                    <a:pt x="30477" y="238626"/>
                  </a:cubicBezTo>
                  <a:cubicBezTo>
                    <a:pt x="5586" y="149757"/>
                    <a:pt x="-7524" y="113372"/>
                    <a:pt x="4541" y="54317"/>
                  </a:cubicBezTo>
                  <a:cubicBezTo>
                    <a:pt x="14517" y="5644"/>
                    <a:pt x="28482" y="-452"/>
                    <a:pt x="47672" y="24"/>
                  </a:cubicBezTo>
                  <a:cubicBezTo>
                    <a:pt x="61825" y="605"/>
                    <a:pt x="75937" y="1939"/>
                    <a:pt x="89949" y="4025"/>
                  </a:cubicBezTo>
                  <a:close/>
                </a:path>
              </a:pathLst>
            </a:custGeom>
            <a:solidFill>
              <a:srgbClr val="F4F4F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703;p17">
              <a:extLst>
                <a:ext uri="{FF2B5EF4-FFF2-40B4-BE49-F238E27FC236}">
                  <a16:creationId xmlns:a16="http://schemas.microsoft.com/office/drawing/2014/main" id="{A63FBC4E-FB47-5C46-87B6-B0F33AF653C6}"/>
                </a:ext>
              </a:extLst>
            </p:cNvPr>
            <p:cNvSpPr/>
            <p:nvPr/>
          </p:nvSpPr>
          <p:spPr>
            <a:xfrm>
              <a:off x="2458935" y="4016678"/>
              <a:ext cx="330765" cy="258321"/>
            </a:xfrm>
            <a:custGeom>
              <a:avLst/>
              <a:gdLst/>
              <a:ahLst/>
              <a:cxnLst/>
              <a:rect l="l" t="t" r="r" b="b"/>
              <a:pathLst>
                <a:path w="330765" h="258321" extrusionOk="0">
                  <a:moveTo>
                    <a:pt x="146521" y="199144"/>
                  </a:moveTo>
                  <a:cubicBezTo>
                    <a:pt x="108520" y="208669"/>
                    <a:pt x="99495" y="184666"/>
                    <a:pt x="94460" y="164759"/>
                  </a:cubicBezTo>
                  <a:cubicBezTo>
                    <a:pt x="82394" y="116467"/>
                    <a:pt x="75459" y="72938"/>
                    <a:pt x="66814" y="45506"/>
                  </a:cubicBezTo>
                  <a:cubicBezTo>
                    <a:pt x="56174" y="13216"/>
                    <a:pt x="45058" y="8073"/>
                    <a:pt x="29383" y="1786"/>
                  </a:cubicBezTo>
                  <a:cubicBezTo>
                    <a:pt x="11047" y="-5643"/>
                    <a:pt x="-4818" y="9977"/>
                    <a:pt x="1357" y="51031"/>
                  </a:cubicBezTo>
                  <a:cubicBezTo>
                    <a:pt x="8834" y="98770"/>
                    <a:pt x="20501" y="145747"/>
                    <a:pt x="36223" y="191429"/>
                  </a:cubicBezTo>
                  <a:cubicBezTo>
                    <a:pt x="40973" y="206478"/>
                    <a:pt x="51614" y="233148"/>
                    <a:pt x="67479" y="246102"/>
                  </a:cubicBezTo>
                  <a:cubicBezTo>
                    <a:pt x="87144" y="262009"/>
                    <a:pt x="116690" y="261342"/>
                    <a:pt x="161437" y="250103"/>
                  </a:cubicBezTo>
                  <a:cubicBezTo>
                    <a:pt x="180437" y="245340"/>
                    <a:pt x="201528" y="233910"/>
                    <a:pt x="237439" y="217051"/>
                  </a:cubicBezTo>
                  <a:cubicBezTo>
                    <a:pt x="246939" y="212479"/>
                    <a:pt x="254634" y="209526"/>
                    <a:pt x="273255" y="200763"/>
                  </a:cubicBezTo>
                  <a:cubicBezTo>
                    <a:pt x="291856" y="192334"/>
                    <a:pt x="308153" y="179523"/>
                    <a:pt x="320756" y="163425"/>
                  </a:cubicBezTo>
                  <a:cubicBezTo>
                    <a:pt x="330256" y="149328"/>
                    <a:pt x="331776" y="142661"/>
                    <a:pt x="330256" y="139423"/>
                  </a:cubicBezTo>
                  <a:cubicBezTo>
                    <a:pt x="328736" y="136184"/>
                    <a:pt x="323321" y="136279"/>
                    <a:pt x="318096" y="142185"/>
                  </a:cubicBezTo>
                  <a:cubicBezTo>
                    <a:pt x="310637" y="152300"/>
                    <a:pt x="301357" y="160920"/>
                    <a:pt x="290735" y="167616"/>
                  </a:cubicBezTo>
                  <a:cubicBezTo>
                    <a:pt x="290735" y="167616"/>
                    <a:pt x="302800" y="155139"/>
                    <a:pt x="309261" y="147042"/>
                  </a:cubicBezTo>
                  <a:cubicBezTo>
                    <a:pt x="315140" y="139908"/>
                    <a:pt x="320001" y="131993"/>
                    <a:pt x="323701" y="123516"/>
                  </a:cubicBezTo>
                  <a:cubicBezTo>
                    <a:pt x="327121" y="115229"/>
                    <a:pt x="319996" y="103989"/>
                    <a:pt x="314201" y="109895"/>
                  </a:cubicBezTo>
                  <a:cubicBezTo>
                    <a:pt x="308406" y="115800"/>
                    <a:pt x="306221" y="121801"/>
                    <a:pt x="296340" y="133612"/>
                  </a:cubicBezTo>
                  <a:cubicBezTo>
                    <a:pt x="291172" y="139918"/>
                    <a:pt x="285271" y="145576"/>
                    <a:pt x="278765" y="150471"/>
                  </a:cubicBezTo>
                  <a:cubicBezTo>
                    <a:pt x="284870" y="142194"/>
                    <a:pt x="290302" y="133431"/>
                    <a:pt x="295010" y="124277"/>
                  </a:cubicBezTo>
                  <a:cubicBezTo>
                    <a:pt x="299192" y="117096"/>
                    <a:pt x="301237" y="108866"/>
                    <a:pt x="300900" y="100560"/>
                  </a:cubicBezTo>
                  <a:cubicBezTo>
                    <a:pt x="300900" y="96274"/>
                    <a:pt x="294535" y="91035"/>
                    <a:pt x="288835" y="99322"/>
                  </a:cubicBezTo>
                  <a:cubicBezTo>
                    <a:pt x="283306" y="110552"/>
                    <a:pt x="276448" y="121077"/>
                    <a:pt x="268409" y="130659"/>
                  </a:cubicBezTo>
                  <a:cubicBezTo>
                    <a:pt x="259669" y="139708"/>
                    <a:pt x="252354" y="144852"/>
                    <a:pt x="252069" y="142375"/>
                  </a:cubicBezTo>
                  <a:cubicBezTo>
                    <a:pt x="251784" y="139899"/>
                    <a:pt x="257389" y="134946"/>
                    <a:pt x="260429" y="124373"/>
                  </a:cubicBezTo>
                  <a:cubicBezTo>
                    <a:pt x="263469" y="113800"/>
                    <a:pt x="260429" y="102656"/>
                    <a:pt x="254634" y="101513"/>
                  </a:cubicBezTo>
                  <a:cubicBezTo>
                    <a:pt x="248839" y="100370"/>
                    <a:pt x="249979" y="100560"/>
                    <a:pt x="245134" y="110466"/>
                  </a:cubicBezTo>
                  <a:cubicBezTo>
                    <a:pt x="238797" y="120601"/>
                    <a:pt x="233117" y="131126"/>
                    <a:pt x="228128" y="141994"/>
                  </a:cubicBezTo>
                  <a:cubicBezTo>
                    <a:pt x="225144" y="152138"/>
                    <a:pt x="219767" y="161416"/>
                    <a:pt x="212453" y="169045"/>
                  </a:cubicBezTo>
                  <a:cubicBezTo>
                    <a:pt x="203428" y="178951"/>
                    <a:pt x="182717" y="190000"/>
                    <a:pt x="146521" y="199144"/>
                  </a:cubicBezTo>
                  <a:close/>
                </a:path>
              </a:pathLst>
            </a:custGeom>
            <a:solidFill>
              <a:srgbClr val="9C6448"/>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704;p17">
              <a:extLst>
                <a:ext uri="{FF2B5EF4-FFF2-40B4-BE49-F238E27FC236}">
                  <a16:creationId xmlns:a16="http://schemas.microsoft.com/office/drawing/2014/main" id="{C7281AED-1AE4-CB43-B8C9-A77138F553FC}"/>
                </a:ext>
              </a:extLst>
            </p:cNvPr>
            <p:cNvSpPr/>
            <p:nvPr/>
          </p:nvSpPr>
          <p:spPr>
            <a:xfrm>
              <a:off x="2447141" y="4011203"/>
              <a:ext cx="100743" cy="148055"/>
            </a:xfrm>
            <a:custGeom>
              <a:avLst/>
              <a:gdLst/>
              <a:ahLst/>
              <a:cxnLst/>
              <a:rect l="l" t="t" r="r" b="b"/>
              <a:pathLst>
                <a:path w="100743" h="148055" extrusionOk="0">
                  <a:moveTo>
                    <a:pt x="27117" y="689"/>
                  </a:moveTo>
                  <a:cubicBezTo>
                    <a:pt x="52482" y="-3121"/>
                    <a:pt x="70438" y="8404"/>
                    <a:pt x="81743" y="46981"/>
                  </a:cubicBezTo>
                  <a:cubicBezTo>
                    <a:pt x="93049" y="85557"/>
                    <a:pt x="100744" y="117370"/>
                    <a:pt x="100744" y="117370"/>
                  </a:cubicBezTo>
                  <a:cubicBezTo>
                    <a:pt x="90684" y="132001"/>
                    <a:pt x="75423" y="142231"/>
                    <a:pt x="58088" y="145945"/>
                  </a:cubicBezTo>
                  <a:cubicBezTo>
                    <a:pt x="27687" y="153375"/>
                    <a:pt x="16761" y="138801"/>
                    <a:pt x="16761" y="138801"/>
                  </a:cubicBezTo>
                  <a:cubicBezTo>
                    <a:pt x="16761" y="138801"/>
                    <a:pt x="8306" y="98320"/>
                    <a:pt x="3081" y="70793"/>
                  </a:cubicBezTo>
                  <a:cubicBezTo>
                    <a:pt x="-2144" y="43266"/>
                    <a:pt x="-4329" y="5356"/>
                    <a:pt x="27117" y="689"/>
                  </a:cubicBezTo>
                  <a:close/>
                </a:path>
              </a:pathLst>
            </a:custGeom>
            <a:solidFill>
              <a:srgbClr val="EDEDE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705;p17">
              <a:extLst>
                <a:ext uri="{FF2B5EF4-FFF2-40B4-BE49-F238E27FC236}">
                  <a16:creationId xmlns:a16="http://schemas.microsoft.com/office/drawing/2014/main" id="{80D82784-A1B2-474C-9096-13373D7B41DA}"/>
                </a:ext>
              </a:extLst>
            </p:cNvPr>
            <p:cNvSpPr/>
            <p:nvPr/>
          </p:nvSpPr>
          <p:spPr>
            <a:xfrm>
              <a:off x="2331622" y="3739152"/>
              <a:ext cx="164429" cy="181621"/>
            </a:xfrm>
            <a:custGeom>
              <a:avLst/>
              <a:gdLst/>
              <a:ahLst/>
              <a:cxnLst/>
              <a:rect l="l" t="t" r="r" b="b"/>
              <a:pathLst>
                <a:path w="164429" h="181621" extrusionOk="0">
                  <a:moveTo>
                    <a:pt x="155175" y="75001"/>
                  </a:moveTo>
                  <a:cubicBezTo>
                    <a:pt x="155175" y="75001"/>
                    <a:pt x="195362" y="13755"/>
                    <a:pt x="108244" y="1277"/>
                  </a:cubicBezTo>
                  <a:cubicBezTo>
                    <a:pt x="45447" y="-7771"/>
                    <a:pt x="5166" y="32710"/>
                    <a:pt x="511" y="76620"/>
                  </a:cubicBezTo>
                  <a:cubicBezTo>
                    <a:pt x="-3954" y="118530"/>
                    <a:pt x="21792" y="162345"/>
                    <a:pt x="40412" y="179300"/>
                  </a:cubicBezTo>
                  <a:cubicBezTo>
                    <a:pt x="58682" y="183929"/>
                    <a:pt x="78014" y="181586"/>
                    <a:pt x="94659" y="172727"/>
                  </a:cubicBezTo>
                  <a:cubicBezTo>
                    <a:pt x="95657" y="161326"/>
                    <a:pt x="96038" y="149877"/>
                    <a:pt x="95799" y="138437"/>
                  </a:cubicBezTo>
                  <a:cubicBezTo>
                    <a:pt x="95799" y="138437"/>
                    <a:pt x="65208" y="73858"/>
                    <a:pt x="155175" y="75001"/>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706;p17">
              <a:extLst>
                <a:ext uri="{FF2B5EF4-FFF2-40B4-BE49-F238E27FC236}">
                  <a16:creationId xmlns:a16="http://schemas.microsoft.com/office/drawing/2014/main" id="{14B47D63-360C-4441-9B76-AC507437837D}"/>
                </a:ext>
              </a:extLst>
            </p:cNvPr>
            <p:cNvSpPr/>
            <p:nvPr/>
          </p:nvSpPr>
          <p:spPr>
            <a:xfrm>
              <a:off x="2515394" y="4404988"/>
              <a:ext cx="145638" cy="201549"/>
            </a:xfrm>
            <a:custGeom>
              <a:avLst/>
              <a:gdLst/>
              <a:ahLst/>
              <a:cxnLst/>
              <a:rect l="l" t="t" r="r" b="b"/>
              <a:pathLst>
                <a:path w="145638" h="201549" extrusionOk="0">
                  <a:moveTo>
                    <a:pt x="145639" y="183928"/>
                  </a:moveTo>
                  <a:lnTo>
                    <a:pt x="145639" y="0"/>
                  </a:lnTo>
                  <a:lnTo>
                    <a:pt x="0" y="85249"/>
                  </a:lnTo>
                  <a:lnTo>
                    <a:pt x="56052" y="201549"/>
                  </a:lnTo>
                  <a:lnTo>
                    <a:pt x="145639" y="183928"/>
                  </a:lnTo>
                  <a:close/>
                </a:path>
              </a:pathLst>
            </a:custGeom>
            <a:solidFill>
              <a:srgbClr val="D5D6E0"/>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707;p17">
              <a:extLst>
                <a:ext uri="{FF2B5EF4-FFF2-40B4-BE49-F238E27FC236}">
                  <a16:creationId xmlns:a16="http://schemas.microsoft.com/office/drawing/2014/main" id="{C7BFAD83-1342-BE4D-AF4F-B6ED0357E493}"/>
                </a:ext>
              </a:extLst>
            </p:cNvPr>
            <p:cNvSpPr/>
            <p:nvPr/>
          </p:nvSpPr>
          <p:spPr>
            <a:xfrm>
              <a:off x="2565555" y="4383081"/>
              <a:ext cx="95477" cy="55816"/>
            </a:xfrm>
            <a:custGeom>
              <a:avLst/>
              <a:gdLst/>
              <a:ahLst/>
              <a:cxnLst/>
              <a:rect l="l" t="t" r="r" b="b"/>
              <a:pathLst>
                <a:path w="95477" h="55816" extrusionOk="0">
                  <a:moveTo>
                    <a:pt x="0" y="32480"/>
                  </a:moveTo>
                  <a:lnTo>
                    <a:pt x="55862" y="0"/>
                  </a:lnTo>
                  <a:lnTo>
                    <a:pt x="95478" y="22860"/>
                  </a:lnTo>
                  <a:lnTo>
                    <a:pt x="37526" y="55816"/>
                  </a:lnTo>
                  <a:lnTo>
                    <a:pt x="0" y="32480"/>
                  </a:lnTo>
                  <a:close/>
                </a:path>
              </a:pathLst>
            </a:custGeom>
            <a:solidFill>
              <a:srgbClr val="E9EAF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708;p17">
              <a:extLst>
                <a:ext uri="{FF2B5EF4-FFF2-40B4-BE49-F238E27FC236}">
                  <a16:creationId xmlns:a16="http://schemas.microsoft.com/office/drawing/2014/main" id="{4B75456A-7A52-2743-A230-70305F0E9FF9}"/>
                </a:ext>
              </a:extLst>
            </p:cNvPr>
            <p:cNvSpPr/>
            <p:nvPr/>
          </p:nvSpPr>
          <p:spPr>
            <a:xfrm>
              <a:off x="4383145" y="3435820"/>
              <a:ext cx="77712" cy="44958"/>
            </a:xfrm>
            <a:custGeom>
              <a:avLst/>
              <a:gdLst/>
              <a:ahLst/>
              <a:cxnLst/>
              <a:rect l="l" t="t" r="r" b="b"/>
              <a:pathLst>
                <a:path w="77712" h="44958" extrusionOk="0">
                  <a:moveTo>
                    <a:pt x="77712" y="22479"/>
                  </a:moveTo>
                  <a:cubicBezTo>
                    <a:pt x="77712" y="34894"/>
                    <a:pt x="60316" y="44958"/>
                    <a:pt x="38856" y="44958"/>
                  </a:cubicBezTo>
                  <a:cubicBezTo>
                    <a:pt x="17396" y="44958"/>
                    <a:pt x="0" y="34894"/>
                    <a:pt x="0" y="22479"/>
                  </a:cubicBezTo>
                  <a:cubicBezTo>
                    <a:pt x="0" y="10064"/>
                    <a:pt x="17397" y="0"/>
                    <a:pt x="38856" y="0"/>
                  </a:cubicBezTo>
                  <a:cubicBezTo>
                    <a:pt x="60316" y="0"/>
                    <a:pt x="77712" y="10064"/>
                    <a:pt x="77712" y="22479"/>
                  </a:cubicBezTo>
                  <a:close/>
                </a:path>
              </a:pathLst>
            </a:custGeom>
            <a:solidFill>
              <a:srgbClr val="D5D6E0"/>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709;p17">
              <a:extLst>
                <a:ext uri="{FF2B5EF4-FFF2-40B4-BE49-F238E27FC236}">
                  <a16:creationId xmlns:a16="http://schemas.microsoft.com/office/drawing/2014/main" id="{0C69F9CA-73D9-B243-98DF-A9336DEEEC23}"/>
                </a:ext>
              </a:extLst>
            </p:cNvPr>
            <p:cNvSpPr/>
            <p:nvPr/>
          </p:nvSpPr>
          <p:spPr>
            <a:xfrm flipH="1">
              <a:off x="4682927" y="3694995"/>
              <a:ext cx="1795739" cy="1039558"/>
            </a:xfrm>
            <a:custGeom>
              <a:avLst/>
              <a:gdLst/>
              <a:ahLst/>
              <a:cxnLst/>
              <a:rect l="l" t="t" r="r" b="b"/>
              <a:pathLst>
                <a:path w="1795739" h="1039558" extrusionOk="0">
                  <a:moveTo>
                    <a:pt x="1781394" y="0"/>
                  </a:moveTo>
                  <a:lnTo>
                    <a:pt x="1781394" y="95"/>
                  </a:lnTo>
                  <a:lnTo>
                    <a:pt x="651623" y="653987"/>
                  </a:lnTo>
                  <a:lnTo>
                    <a:pt x="0" y="1031176"/>
                  </a:lnTo>
                  <a:lnTo>
                    <a:pt x="14440" y="1039558"/>
                  </a:lnTo>
                  <a:lnTo>
                    <a:pt x="666063" y="662273"/>
                  </a:lnTo>
                  <a:lnTo>
                    <a:pt x="1795739" y="8382"/>
                  </a:lnTo>
                  <a:lnTo>
                    <a:pt x="1795739" y="8382"/>
                  </a:lnTo>
                  <a:lnTo>
                    <a:pt x="1781394" y="0"/>
                  </a:lnTo>
                  <a:close/>
                </a:path>
              </a:pathLst>
            </a:custGeom>
            <a:solidFill>
              <a:srgbClr val="D6D8E5">
                <a:alpha val="4000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710;p17">
              <a:extLst>
                <a:ext uri="{FF2B5EF4-FFF2-40B4-BE49-F238E27FC236}">
                  <a16:creationId xmlns:a16="http://schemas.microsoft.com/office/drawing/2014/main" id="{0EA007C3-6227-174E-B2B6-728C2A1E2E26}"/>
                </a:ext>
              </a:extLst>
            </p:cNvPr>
            <p:cNvSpPr/>
            <p:nvPr/>
          </p:nvSpPr>
          <p:spPr>
            <a:xfrm rot="10800000">
              <a:off x="6022844" y="4502970"/>
              <a:ext cx="644687" cy="369950"/>
            </a:xfrm>
            <a:custGeom>
              <a:avLst/>
              <a:gdLst/>
              <a:ahLst/>
              <a:cxnLst/>
              <a:rect l="l" t="t" r="r" b="b"/>
              <a:pathLst>
                <a:path w="644687" h="369950" extrusionOk="0">
                  <a:moveTo>
                    <a:pt x="258217" y="369951"/>
                  </a:moveTo>
                  <a:lnTo>
                    <a:pt x="0" y="221837"/>
                  </a:lnTo>
                  <a:lnTo>
                    <a:pt x="386471" y="0"/>
                  </a:lnTo>
                  <a:lnTo>
                    <a:pt x="644688" y="148114"/>
                  </a:lnTo>
                  <a:lnTo>
                    <a:pt x="258217" y="369951"/>
                  </a:lnTo>
                  <a:close/>
                </a:path>
              </a:pathLst>
            </a:custGeom>
            <a:solidFill>
              <a:srgbClr val="D6D8E5">
                <a:alpha val="4000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711;p17">
              <a:extLst>
                <a:ext uri="{FF2B5EF4-FFF2-40B4-BE49-F238E27FC236}">
                  <a16:creationId xmlns:a16="http://schemas.microsoft.com/office/drawing/2014/main" id="{1493AFF1-E3AB-AD43-8277-E19E59C4B098}"/>
                </a:ext>
              </a:extLst>
            </p:cNvPr>
            <p:cNvSpPr/>
            <p:nvPr/>
          </p:nvSpPr>
          <p:spPr>
            <a:xfrm flipH="1">
              <a:off x="6190049" y="4282211"/>
              <a:ext cx="427701" cy="247554"/>
            </a:xfrm>
            <a:custGeom>
              <a:avLst/>
              <a:gdLst/>
              <a:ahLst/>
              <a:cxnLst/>
              <a:rect l="l" t="t" r="r" b="b"/>
              <a:pathLst>
                <a:path w="427701" h="247554" extrusionOk="0">
                  <a:moveTo>
                    <a:pt x="213851" y="247555"/>
                  </a:moveTo>
                  <a:lnTo>
                    <a:pt x="0" y="123730"/>
                  </a:lnTo>
                  <a:lnTo>
                    <a:pt x="213851" y="0"/>
                  </a:lnTo>
                  <a:lnTo>
                    <a:pt x="427702" y="123730"/>
                  </a:lnTo>
                  <a:lnTo>
                    <a:pt x="213851" y="247555"/>
                  </a:lnTo>
                  <a:close/>
                </a:path>
              </a:pathLst>
            </a:custGeom>
            <a:solidFill>
              <a:srgbClr val="E9EAF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712;p17">
              <a:extLst>
                <a:ext uri="{FF2B5EF4-FFF2-40B4-BE49-F238E27FC236}">
                  <a16:creationId xmlns:a16="http://schemas.microsoft.com/office/drawing/2014/main" id="{F37D9E5C-9EB8-874A-B673-A1107C25F237}"/>
                </a:ext>
              </a:extLst>
            </p:cNvPr>
            <p:cNvSpPr/>
            <p:nvPr/>
          </p:nvSpPr>
          <p:spPr>
            <a:xfrm flipH="1">
              <a:off x="6403900" y="4405941"/>
              <a:ext cx="213850" cy="371379"/>
            </a:xfrm>
            <a:custGeom>
              <a:avLst/>
              <a:gdLst/>
              <a:ahLst/>
              <a:cxnLst/>
              <a:rect l="l" t="t" r="r" b="b"/>
              <a:pathLst>
                <a:path w="213850" h="371379" extrusionOk="0">
                  <a:moveTo>
                    <a:pt x="213851" y="371380"/>
                  </a:moveTo>
                  <a:lnTo>
                    <a:pt x="0" y="247555"/>
                  </a:lnTo>
                  <a:lnTo>
                    <a:pt x="0" y="0"/>
                  </a:lnTo>
                  <a:lnTo>
                    <a:pt x="213851" y="123825"/>
                  </a:lnTo>
                  <a:lnTo>
                    <a:pt x="213851" y="371380"/>
                  </a:lnTo>
                  <a:close/>
                </a:path>
              </a:pathLst>
            </a:custGeom>
            <a:solidFill>
              <a:srgbClr val="C5C7D3"/>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713;p17">
              <a:extLst>
                <a:ext uri="{FF2B5EF4-FFF2-40B4-BE49-F238E27FC236}">
                  <a16:creationId xmlns:a16="http://schemas.microsoft.com/office/drawing/2014/main" id="{6D14979C-9064-D444-BF69-ABBAC2145DC3}"/>
                </a:ext>
              </a:extLst>
            </p:cNvPr>
            <p:cNvSpPr/>
            <p:nvPr/>
          </p:nvSpPr>
          <p:spPr>
            <a:xfrm flipH="1">
              <a:off x="6190049" y="4405941"/>
              <a:ext cx="213850" cy="371379"/>
            </a:xfrm>
            <a:custGeom>
              <a:avLst/>
              <a:gdLst/>
              <a:ahLst/>
              <a:cxnLst/>
              <a:rect l="l" t="t" r="r" b="b"/>
              <a:pathLst>
                <a:path w="213850" h="371379" extrusionOk="0">
                  <a:moveTo>
                    <a:pt x="213851" y="247555"/>
                  </a:moveTo>
                  <a:lnTo>
                    <a:pt x="0" y="371380"/>
                  </a:lnTo>
                  <a:lnTo>
                    <a:pt x="0" y="123825"/>
                  </a:lnTo>
                  <a:lnTo>
                    <a:pt x="213851" y="0"/>
                  </a:lnTo>
                  <a:lnTo>
                    <a:pt x="213851" y="247555"/>
                  </a:lnTo>
                  <a:close/>
                </a:path>
              </a:pathLst>
            </a:custGeom>
            <a:solidFill>
              <a:srgbClr val="D5D6E0"/>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714;p17">
              <a:extLst>
                <a:ext uri="{FF2B5EF4-FFF2-40B4-BE49-F238E27FC236}">
                  <a16:creationId xmlns:a16="http://schemas.microsoft.com/office/drawing/2014/main" id="{65F002DC-88F3-E946-8376-BD9E3B26CF21}"/>
                </a:ext>
              </a:extLst>
            </p:cNvPr>
            <p:cNvSpPr/>
            <p:nvPr/>
          </p:nvSpPr>
          <p:spPr>
            <a:xfrm>
              <a:off x="6351541" y="3874743"/>
              <a:ext cx="217302" cy="317702"/>
            </a:xfrm>
            <a:custGeom>
              <a:avLst/>
              <a:gdLst/>
              <a:ahLst/>
              <a:cxnLst/>
              <a:rect l="l" t="t" r="r" b="b"/>
              <a:pathLst>
                <a:path w="205002" h="299719" extrusionOk="0">
                  <a:moveTo>
                    <a:pt x="72307" y="9903"/>
                  </a:moveTo>
                  <a:cubicBezTo>
                    <a:pt x="80498" y="-3146"/>
                    <a:pt x="142792" y="-11814"/>
                    <a:pt x="163271" y="41050"/>
                  </a:cubicBezTo>
                  <a:cubicBezTo>
                    <a:pt x="171081" y="61052"/>
                    <a:pt x="169843" y="112201"/>
                    <a:pt x="176320" y="144396"/>
                  </a:cubicBezTo>
                  <a:cubicBezTo>
                    <a:pt x="182797" y="176590"/>
                    <a:pt x="198227" y="194783"/>
                    <a:pt x="203657" y="220596"/>
                  </a:cubicBezTo>
                  <a:cubicBezTo>
                    <a:pt x="209086" y="246409"/>
                    <a:pt x="200228" y="290414"/>
                    <a:pt x="136982" y="298129"/>
                  </a:cubicBezTo>
                  <a:cubicBezTo>
                    <a:pt x="73736" y="305845"/>
                    <a:pt x="26111" y="284032"/>
                    <a:pt x="11252" y="263935"/>
                  </a:cubicBezTo>
                  <a:cubicBezTo>
                    <a:pt x="-3607" y="243837"/>
                    <a:pt x="-3893" y="201260"/>
                    <a:pt x="11252" y="178210"/>
                  </a:cubicBezTo>
                  <a:cubicBezTo>
                    <a:pt x="26396" y="155159"/>
                    <a:pt x="38398" y="136776"/>
                    <a:pt x="38017" y="106963"/>
                  </a:cubicBezTo>
                  <a:close/>
                </a:path>
              </a:pathLst>
            </a:custGeom>
            <a:solidFill>
              <a:srgbClr val="2B2A30"/>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715;p17">
              <a:extLst>
                <a:ext uri="{FF2B5EF4-FFF2-40B4-BE49-F238E27FC236}">
                  <a16:creationId xmlns:a16="http://schemas.microsoft.com/office/drawing/2014/main" id="{E383A72D-3E13-564E-9995-FA9B5FA9BEDF}"/>
                </a:ext>
              </a:extLst>
            </p:cNvPr>
            <p:cNvSpPr/>
            <p:nvPr/>
          </p:nvSpPr>
          <p:spPr>
            <a:xfrm>
              <a:off x="6368017" y="3871983"/>
              <a:ext cx="104086" cy="128266"/>
            </a:xfrm>
            <a:custGeom>
              <a:avLst/>
              <a:gdLst/>
              <a:ahLst/>
              <a:cxnLst/>
              <a:rect l="l" t="t" r="r" b="b"/>
              <a:pathLst>
                <a:path w="98194" h="121006" extrusionOk="0">
                  <a:moveTo>
                    <a:pt x="98195" y="3459"/>
                  </a:moveTo>
                  <a:cubicBezTo>
                    <a:pt x="98195" y="3459"/>
                    <a:pt x="50570" y="-9685"/>
                    <a:pt x="22471" y="15270"/>
                  </a:cubicBezTo>
                  <a:cubicBezTo>
                    <a:pt x="3316" y="32880"/>
                    <a:pt x="-4399" y="59709"/>
                    <a:pt x="2468" y="84803"/>
                  </a:cubicBezTo>
                  <a:cubicBezTo>
                    <a:pt x="6278" y="99662"/>
                    <a:pt x="13803" y="119855"/>
                    <a:pt x="25614" y="120998"/>
                  </a:cubicBezTo>
                  <a:cubicBezTo>
                    <a:pt x="37425" y="122141"/>
                    <a:pt x="98195" y="3459"/>
                    <a:pt x="98195" y="3459"/>
                  </a:cubicBezTo>
                  <a:close/>
                </a:path>
              </a:pathLst>
            </a:custGeom>
            <a:solidFill>
              <a:srgbClr val="2B2A30"/>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716;p17">
              <a:extLst>
                <a:ext uri="{FF2B5EF4-FFF2-40B4-BE49-F238E27FC236}">
                  <a16:creationId xmlns:a16="http://schemas.microsoft.com/office/drawing/2014/main" id="{A976ED41-2D2F-A043-939E-C51F09B33168}"/>
                </a:ext>
              </a:extLst>
            </p:cNvPr>
            <p:cNvSpPr/>
            <p:nvPr/>
          </p:nvSpPr>
          <p:spPr>
            <a:xfrm>
              <a:off x="6388363" y="4011215"/>
              <a:ext cx="128390" cy="143694"/>
            </a:xfrm>
            <a:custGeom>
              <a:avLst/>
              <a:gdLst/>
              <a:ahLst/>
              <a:cxnLst/>
              <a:rect l="l" t="t" r="r" b="b"/>
              <a:pathLst>
                <a:path w="121123" h="135560" extrusionOk="0">
                  <a:moveTo>
                    <a:pt x="96617" y="0"/>
                  </a:moveTo>
                  <a:cubicBezTo>
                    <a:pt x="96617" y="0"/>
                    <a:pt x="93569" y="52387"/>
                    <a:pt x="94522" y="56197"/>
                  </a:cubicBezTo>
                  <a:cubicBezTo>
                    <a:pt x="95474" y="60008"/>
                    <a:pt x="115000" y="63722"/>
                    <a:pt x="120525" y="68294"/>
                  </a:cubicBezTo>
                  <a:cubicBezTo>
                    <a:pt x="126049" y="72866"/>
                    <a:pt x="91950" y="125921"/>
                    <a:pt x="74805" y="133826"/>
                  </a:cubicBezTo>
                  <a:cubicBezTo>
                    <a:pt x="57660" y="141732"/>
                    <a:pt x="4129" y="121539"/>
                    <a:pt x="414" y="94964"/>
                  </a:cubicBezTo>
                  <a:cubicBezTo>
                    <a:pt x="-3015" y="70580"/>
                    <a:pt x="15750" y="51530"/>
                    <a:pt x="22989" y="44863"/>
                  </a:cubicBezTo>
                  <a:cubicBezTo>
                    <a:pt x="27875" y="44509"/>
                    <a:pt x="32771" y="44509"/>
                    <a:pt x="37657" y="44863"/>
                  </a:cubicBezTo>
                  <a:lnTo>
                    <a:pt x="39276" y="19526"/>
                  </a:lnTo>
                  <a:cubicBezTo>
                    <a:pt x="62613" y="11335"/>
                    <a:pt x="96617" y="0"/>
                    <a:pt x="96617" y="0"/>
                  </a:cubicBezTo>
                  <a:close/>
                </a:path>
              </a:pathLst>
            </a:custGeom>
            <a:solidFill>
              <a:srgbClr val="FFCEA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717;p17">
              <a:extLst>
                <a:ext uri="{FF2B5EF4-FFF2-40B4-BE49-F238E27FC236}">
                  <a16:creationId xmlns:a16="http://schemas.microsoft.com/office/drawing/2014/main" id="{6CD3FDE8-5C25-F949-91AF-E4B9F8AA6140}"/>
                </a:ext>
              </a:extLst>
            </p:cNvPr>
            <p:cNvSpPr/>
            <p:nvPr/>
          </p:nvSpPr>
          <p:spPr>
            <a:xfrm>
              <a:off x="6169126" y="4068541"/>
              <a:ext cx="242294" cy="344916"/>
            </a:xfrm>
            <a:custGeom>
              <a:avLst/>
              <a:gdLst/>
              <a:ahLst/>
              <a:cxnLst/>
              <a:rect l="l" t="t" r="r" b="b"/>
              <a:pathLst>
                <a:path w="228579" h="325392" extrusionOk="0">
                  <a:moveTo>
                    <a:pt x="149659" y="225085"/>
                  </a:moveTo>
                  <a:cubicBezTo>
                    <a:pt x="134829" y="245426"/>
                    <a:pt x="117303" y="263658"/>
                    <a:pt x="97557" y="279282"/>
                  </a:cubicBezTo>
                  <a:cubicBezTo>
                    <a:pt x="91252" y="285914"/>
                    <a:pt x="85308" y="292878"/>
                    <a:pt x="79746" y="300142"/>
                  </a:cubicBezTo>
                  <a:cubicBezTo>
                    <a:pt x="70392" y="310933"/>
                    <a:pt x="58276" y="318969"/>
                    <a:pt x="44694" y="323383"/>
                  </a:cubicBezTo>
                  <a:cubicBezTo>
                    <a:pt x="32883" y="326431"/>
                    <a:pt x="27930" y="325669"/>
                    <a:pt x="25644" y="323383"/>
                  </a:cubicBezTo>
                  <a:cubicBezTo>
                    <a:pt x="23358" y="321097"/>
                    <a:pt x="24596" y="317858"/>
                    <a:pt x="29739" y="315763"/>
                  </a:cubicBezTo>
                  <a:cubicBezTo>
                    <a:pt x="38150" y="313277"/>
                    <a:pt x="45961" y="309096"/>
                    <a:pt x="52695" y="303475"/>
                  </a:cubicBezTo>
                  <a:cubicBezTo>
                    <a:pt x="52695" y="303475"/>
                    <a:pt x="41741" y="308524"/>
                    <a:pt x="34788" y="310905"/>
                  </a:cubicBezTo>
                  <a:cubicBezTo>
                    <a:pt x="28644" y="313041"/>
                    <a:pt x="22234" y="314323"/>
                    <a:pt x="15738" y="314715"/>
                  </a:cubicBezTo>
                  <a:cubicBezTo>
                    <a:pt x="9165" y="314715"/>
                    <a:pt x="2403" y="307190"/>
                    <a:pt x="7546" y="305190"/>
                  </a:cubicBezTo>
                  <a:cubicBezTo>
                    <a:pt x="12690" y="303190"/>
                    <a:pt x="17071" y="302713"/>
                    <a:pt x="27549" y="298999"/>
                  </a:cubicBezTo>
                  <a:cubicBezTo>
                    <a:pt x="32921" y="297080"/>
                    <a:pt x="38017" y="294454"/>
                    <a:pt x="42693" y="291188"/>
                  </a:cubicBezTo>
                  <a:cubicBezTo>
                    <a:pt x="35655" y="293262"/>
                    <a:pt x="28454" y="294759"/>
                    <a:pt x="21167" y="295665"/>
                  </a:cubicBezTo>
                  <a:cubicBezTo>
                    <a:pt x="15090" y="296657"/>
                    <a:pt x="8851" y="295932"/>
                    <a:pt x="3165" y="293569"/>
                  </a:cubicBezTo>
                  <a:cubicBezTo>
                    <a:pt x="117" y="292236"/>
                    <a:pt x="-2550" y="286711"/>
                    <a:pt x="4308" y="284902"/>
                  </a:cubicBezTo>
                  <a:cubicBezTo>
                    <a:pt x="13166" y="284041"/>
                    <a:pt x="21881" y="282023"/>
                    <a:pt x="30216" y="278901"/>
                  </a:cubicBezTo>
                  <a:cubicBezTo>
                    <a:pt x="38217" y="275281"/>
                    <a:pt x="43265" y="271471"/>
                    <a:pt x="41455" y="270709"/>
                  </a:cubicBezTo>
                  <a:cubicBezTo>
                    <a:pt x="39645" y="269947"/>
                    <a:pt x="35169" y="272424"/>
                    <a:pt x="27168" y="271852"/>
                  </a:cubicBezTo>
                  <a:cubicBezTo>
                    <a:pt x="19167" y="271281"/>
                    <a:pt x="11642" y="266137"/>
                    <a:pt x="11737" y="262327"/>
                  </a:cubicBezTo>
                  <a:cubicBezTo>
                    <a:pt x="11832" y="258517"/>
                    <a:pt x="13452" y="260422"/>
                    <a:pt x="21262" y="259756"/>
                  </a:cubicBezTo>
                  <a:cubicBezTo>
                    <a:pt x="29559" y="257716"/>
                    <a:pt x="37998" y="256284"/>
                    <a:pt x="46503" y="255469"/>
                  </a:cubicBezTo>
                  <a:cubicBezTo>
                    <a:pt x="54924" y="255791"/>
                    <a:pt x="63344" y="254795"/>
                    <a:pt x="71459" y="252517"/>
                  </a:cubicBezTo>
                  <a:cubicBezTo>
                    <a:pt x="79936" y="249945"/>
                    <a:pt x="99081" y="226990"/>
                    <a:pt x="113750" y="205939"/>
                  </a:cubicBezTo>
                  <a:cubicBezTo>
                    <a:pt x="129714" y="182391"/>
                    <a:pt x="142344" y="156747"/>
                    <a:pt x="151278" y="129739"/>
                  </a:cubicBezTo>
                  <a:cubicBezTo>
                    <a:pt x="160041" y="101164"/>
                    <a:pt x="170328" y="46586"/>
                    <a:pt x="178044" y="27727"/>
                  </a:cubicBezTo>
                  <a:cubicBezTo>
                    <a:pt x="185759" y="8867"/>
                    <a:pt x="198427" y="390"/>
                    <a:pt x="210714" y="9"/>
                  </a:cubicBezTo>
                  <a:cubicBezTo>
                    <a:pt x="225097" y="-467"/>
                    <a:pt x="231289" y="18487"/>
                    <a:pt x="227478" y="34870"/>
                  </a:cubicBezTo>
                  <a:cubicBezTo>
                    <a:pt x="220811" y="62969"/>
                    <a:pt x="188807" y="173650"/>
                    <a:pt x="149659" y="225085"/>
                  </a:cubicBezTo>
                  <a:close/>
                </a:path>
              </a:pathLst>
            </a:custGeom>
            <a:solidFill>
              <a:srgbClr val="FFCEA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718;p17">
              <a:extLst>
                <a:ext uri="{FF2B5EF4-FFF2-40B4-BE49-F238E27FC236}">
                  <a16:creationId xmlns:a16="http://schemas.microsoft.com/office/drawing/2014/main" id="{D54FF9E1-1E9A-684F-B751-50F68200C05C}"/>
                </a:ext>
              </a:extLst>
            </p:cNvPr>
            <p:cNvSpPr/>
            <p:nvPr/>
          </p:nvSpPr>
          <p:spPr>
            <a:xfrm>
              <a:off x="6350989" y="4058254"/>
              <a:ext cx="187162" cy="246878"/>
            </a:xfrm>
            <a:custGeom>
              <a:avLst/>
              <a:gdLst/>
              <a:ahLst/>
              <a:cxnLst/>
              <a:rect l="l" t="t" r="r" b="b"/>
              <a:pathLst>
                <a:path w="176568" h="232904" extrusionOk="0">
                  <a:moveTo>
                    <a:pt x="139122" y="16859"/>
                  </a:moveTo>
                  <a:cubicBezTo>
                    <a:pt x="153790" y="19145"/>
                    <a:pt x="170554" y="26955"/>
                    <a:pt x="172840" y="35051"/>
                  </a:cubicBezTo>
                  <a:cubicBezTo>
                    <a:pt x="178965" y="64011"/>
                    <a:pt x="177526" y="94062"/>
                    <a:pt x="168649" y="122300"/>
                  </a:cubicBezTo>
                  <a:cubicBezTo>
                    <a:pt x="155981" y="156019"/>
                    <a:pt x="141503" y="216693"/>
                    <a:pt x="134264" y="231266"/>
                  </a:cubicBezTo>
                  <a:cubicBezTo>
                    <a:pt x="96383" y="236540"/>
                    <a:pt x="57826" y="228996"/>
                    <a:pt x="24726" y="209835"/>
                  </a:cubicBezTo>
                  <a:cubicBezTo>
                    <a:pt x="24726" y="209835"/>
                    <a:pt x="21678" y="151352"/>
                    <a:pt x="21488" y="132016"/>
                  </a:cubicBezTo>
                  <a:cubicBezTo>
                    <a:pt x="-26137" y="90773"/>
                    <a:pt x="14630" y="39814"/>
                    <a:pt x="54635" y="285"/>
                  </a:cubicBezTo>
                  <a:cubicBezTo>
                    <a:pt x="59455" y="-95"/>
                    <a:pt x="64293" y="-95"/>
                    <a:pt x="69113" y="285"/>
                  </a:cubicBezTo>
                  <a:cubicBezTo>
                    <a:pt x="69113" y="285"/>
                    <a:pt x="33394" y="42576"/>
                    <a:pt x="58159" y="66960"/>
                  </a:cubicBezTo>
                  <a:cubicBezTo>
                    <a:pt x="111499" y="50291"/>
                    <a:pt x="122072" y="26384"/>
                    <a:pt x="139122" y="16859"/>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719;p17">
              <a:extLst>
                <a:ext uri="{FF2B5EF4-FFF2-40B4-BE49-F238E27FC236}">
                  <a16:creationId xmlns:a16="http://schemas.microsoft.com/office/drawing/2014/main" id="{009C7C6D-CF49-D94C-938A-659C69824C8E}"/>
                </a:ext>
              </a:extLst>
            </p:cNvPr>
            <p:cNvSpPr/>
            <p:nvPr/>
          </p:nvSpPr>
          <p:spPr>
            <a:xfrm>
              <a:off x="6384325" y="3881810"/>
              <a:ext cx="137686" cy="169616"/>
            </a:xfrm>
            <a:custGeom>
              <a:avLst/>
              <a:gdLst/>
              <a:ahLst/>
              <a:cxnLst/>
              <a:rect l="l" t="t" r="r" b="b"/>
              <a:pathLst>
                <a:path w="129892" h="160015" extrusionOk="0">
                  <a:moveTo>
                    <a:pt x="2701" y="57241"/>
                  </a:moveTo>
                  <a:lnTo>
                    <a:pt x="2701" y="57241"/>
                  </a:lnTo>
                  <a:cubicBezTo>
                    <a:pt x="8035" y="23618"/>
                    <a:pt x="32324" y="-1719"/>
                    <a:pt x="66995" y="91"/>
                  </a:cubicBezTo>
                  <a:cubicBezTo>
                    <a:pt x="103761" y="2178"/>
                    <a:pt x="131870" y="33673"/>
                    <a:pt x="129784" y="70438"/>
                  </a:cubicBezTo>
                  <a:cubicBezTo>
                    <a:pt x="129774" y="70547"/>
                    <a:pt x="129774" y="70657"/>
                    <a:pt x="129765" y="70767"/>
                  </a:cubicBezTo>
                  <a:cubicBezTo>
                    <a:pt x="128441" y="91415"/>
                    <a:pt x="117601" y="110276"/>
                    <a:pt x="100428" y="121821"/>
                  </a:cubicBezTo>
                  <a:cubicBezTo>
                    <a:pt x="99228" y="126932"/>
                    <a:pt x="97437" y="131886"/>
                    <a:pt x="95094" y="136584"/>
                  </a:cubicBezTo>
                  <a:cubicBezTo>
                    <a:pt x="82806" y="150872"/>
                    <a:pt x="50231" y="159921"/>
                    <a:pt x="39468" y="160016"/>
                  </a:cubicBezTo>
                  <a:cubicBezTo>
                    <a:pt x="29943" y="160016"/>
                    <a:pt x="22132" y="151443"/>
                    <a:pt x="13369" y="137061"/>
                  </a:cubicBezTo>
                  <a:cubicBezTo>
                    <a:pt x="-4728" y="107247"/>
                    <a:pt x="-156" y="73910"/>
                    <a:pt x="2701" y="57241"/>
                  </a:cubicBezTo>
                  <a:close/>
                </a:path>
              </a:pathLst>
            </a:custGeom>
            <a:solidFill>
              <a:srgbClr val="FFCEA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720;p17">
              <a:extLst>
                <a:ext uri="{FF2B5EF4-FFF2-40B4-BE49-F238E27FC236}">
                  <a16:creationId xmlns:a16="http://schemas.microsoft.com/office/drawing/2014/main" id="{D2A7AFED-031E-6B41-9566-E66B65A6829C}"/>
                </a:ext>
              </a:extLst>
            </p:cNvPr>
            <p:cNvSpPr/>
            <p:nvPr/>
          </p:nvSpPr>
          <p:spPr>
            <a:xfrm>
              <a:off x="6389913" y="3881145"/>
              <a:ext cx="138230" cy="130098"/>
            </a:xfrm>
            <a:custGeom>
              <a:avLst/>
              <a:gdLst/>
              <a:ahLst/>
              <a:cxnLst/>
              <a:rect l="l" t="t" r="r" b="b"/>
              <a:pathLst>
                <a:path w="130406" h="122734" extrusionOk="0">
                  <a:moveTo>
                    <a:pt x="72390" y="1671"/>
                  </a:moveTo>
                  <a:cubicBezTo>
                    <a:pt x="96679" y="6339"/>
                    <a:pt x="116681" y="13197"/>
                    <a:pt x="123254" y="37104"/>
                  </a:cubicBezTo>
                  <a:cubicBezTo>
                    <a:pt x="127825" y="53487"/>
                    <a:pt x="133731" y="84729"/>
                    <a:pt x="128111" y="98064"/>
                  </a:cubicBezTo>
                  <a:lnTo>
                    <a:pt x="124587" y="107589"/>
                  </a:lnTo>
                  <a:lnTo>
                    <a:pt x="95155" y="122734"/>
                  </a:lnTo>
                  <a:cubicBezTo>
                    <a:pt x="95155" y="122734"/>
                    <a:pt x="81439" y="111304"/>
                    <a:pt x="85630" y="77776"/>
                  </a:cubicBezTo>
                  <a:cubicBezTo>
                    <a:pt x="85506" y="73249"/>
                    <a:pt x="84077" y="68853"/>
                    <a:pt x="81534" y="65108"/>
                  </a:cubicBezTo>
                  <a:cubicBezTo>
                    <a:pt x="79667" y="61944"/>
                    <a:pt x="78315" y="58504"/>
                    <a:pt x="77533" y="54916"/>
                  </a:cubicBezTo>
                  <a:cubicBezTo>
                    <a:pt x="74028" y="45886"/>
                    <a:pt x="67218" y="38529"/>
                    <a:pt x="58483" y="34342"/>
                  </a:cubicBezTo>
                  <a:cubicBezTo>
                    <a:pt x="39653" y="26020"/>
                    <a:pt x="18002" y="27007"/>
                    <a:pt x="0" y="37009"/>
                  </a:cubicBezTo>
                  <a:cubicBezTo>
                    <a:pt x="12706" y="9565"/>
                    <a:pt x="42939" y="-5191"/>
                    <a:pt x="72390" y="1671"/>
                  </a:cubicBezTo>
                  <a:close/>
                </a:path>
              </a:pathLst>
            </a:custGeom>
            <a:solidFill>
              <a:srgbClr val="2B2A30"/>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721;p17">
              <a:extLst>
                <a:ext uri="{FF2B5EF4-FFF2-40B4-BE49-F238E27FC236}">
                  <a16:creationId xmlns:a16="http://schemas.microsoft.com/office/drawing/2014/main" id="{58AEE5B5-3F80-DB44-91D2-9C083063E05C}"/>
                </a:ext>
              </a:extLst>
            </p:cNvPr>
            <p:cNvSpPr/>
            <p:nvPr/>
          </p:nvSpPr>
          <p:spPr>
            <a:xfrm>
              <a:off x="6223986" y="4735273"/>
              <a:ext cx="108702" cy="82916"/>
            </a:xfrm>
            <a:custGeom>
              <a:avLst/>
              <a:gdLst/>
              <a:ahLst/>
              <a:cxnLst/>
              <a:rect l="l" t="t" r="r" b="b"/>
              <a:pathLst>
                <a:path w="102549" h="78223" extrusionOk="0">
                  <a:moveTo>
                    <a:pt x="95132" y="3"/>
                  </a:moveTo>
                  <a:cubicBezTo>
                    <a:pt x="82845" y="9528"/>
                    <a:pt x="63699" y="3051"/>
                    <a:pt x="62747" y="4003"/>
                  </a:cubicBezTo>
                  <a:cubicBezTo>
                    <a:pt x="48374" y="16282"/>
                    <a:pt x="33334" y="27761"/>
                    <a:pt x="17694" y="38388"/>
                  </a:cubicBezTo>
                  <a:cubicBezTo>
                    <a:pt x="10074" y="44389"/>
                    <a:pt x="-1928" y="52485"/>
                    <a:pt x="263" y="64106"/>
                  </a:cubicBezTo>
                  <a:cubicBezTo>
                    <a:pt x="4168" y="84775"/>
                    <a:pt x="37315" y="78393"/>
                    <a:pt x="49888" y="72107"/>
                  </a:cubicBezTo>
                  <a:cubicBezTo>
                    <a:pt x="62461" y="65820"/>
                    <a:pt x="72558" y="55248"/>
                    <a:pt x="84464" y="47913"/>
                  </a:cubicBezTo>
                  <a:cubicBezTo>
                    <a:pt x="92846" y="42675"/>
                    <a:pt x="101228" y="39912"/>
                    <a:pt x="102466" y="28863"/>
                  </a:cubicBezTo>
                  <a:cubicBezTo>
                    <a:pt x="103323" y="22767"/>
                    <a:pt x="97323" y="-283"/>
                    <a:pt x="95132" y="3"/>
                  </a:cubicBezTo>
                  <a:close/>
                </a:path>
              </a:pathLst>
            </a:custGeom>
            <a:solidFill>
              <a:srgbClr val="2B2A30"/>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722;p17">
              <a:extLst>
                <a:ext uri="{FF2B5EF4-FFF2-40B4-BE49-F238E27FC236}">
                  <a16:creationId xmlns:a16="http://schemas.microsoft.com/office/drawing/2014/main" id="{E35BAFEA-996A-F94F-BFA5-66BAC28257B8}"/>
                </a:ext>
              </a:extLst>
            </p:cNvPr>
            <p:cNvSpPr/>
            <p:nvPr/>
          </p:nvSpPr>
          <p:spPr>
            <a:xfrm>
              <a:off x="6224466" y="4761723"/>
              <a:ext cx="108209" cy="56495"/>
            </a:xfrm>
            <a:custGeom>
              <a:avLst/>
              <a:gdLst/>
              <a:ahLst/>
              <a:cxnLst/>
              <a:rect l="l" t="t" r="r" b="b"/>
              <a:pathLst>
                <a:path w="102084" h="53297" extrusionOk="0">
                  <a:moveTo>
                    <a:pt x="101917" y="0"/>
                  </a:moveTo>
                  <a:cubicBezTo>
                    <a:pt x="100298" y="10192"/>
                    <a:pt x="92392" y="13049"/>
                    <a:pt x="83725" y="18193"/>
                  </a:cubicBezTo>
                  <a:cubicBezTo>
                    <a:pt x="71628" y="25717"/>
                    <a:pt x="61055" y="36481"/>
                    <a:pt x="48482" y="42863"/>
                  </a:cubicBezTo>
                  <a:cubicBezTo>
                    <a:pt x="35909" y="49244"/>
                    <a:pt x="8096" y="54483"/>
                    <a:pt x="0" y="39719"/>
                  </a:cubicBezTo>
                  <a:cubicBezTo>
                    <a:pt x="4381" y="59722"/>
                    <a:pt x="36957" y="53435"/>
                    <a:pt x="49435" y="47149"/>
                  </a:cubicBezTo>
                  <a:cubicBezTo>
                    <a:pt x="61913" y="40862"/>
                    <a:pt x="72104" y="30289"/>
                    <a:pt x="84010" y="22955"/>
                  </a:cubicBezTo>
                  <a:cubicBezTo>
                    <a:pt x="92392" y="17716"/>
                    <a:pt x="100775" y="14954"/>
                    <a:pt x="102013" y="3905"/>
                  </a:cubicBezTo>
                  <a:cubicBezTo>
                    <a:pt x="102137" y="2604"/>
                    <a:pt x="102098" y="1293"/>
                    <a:pt x="101917" y="0"/>
                  </a:cubicBezTo>
                  <a:close/>
                </a:path>
              </a:pathLst>
            </a:custGeom>
            <a:solidFill>
              <a:srgbClr val="757B8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723;p17">
              <a:extLst>
                <a:ext uri="{FF2B5EF4-FFF2-40B4-BE49-F238E27FC236}">
                  <a16:creationId xmlns:a16="http://schemas.microsoft.com/office/drawing/2014/main" id="{405A43BF-CCD2-9A49-B887-CBF2D7D998B1}"/>
                </a:ext>
              </a:extLst>
            </p:cNvPr>
            <p:cNvSpPr/>
            <p:nvPr/>
          </p:nvSpPr>
          <p:spPr>
            <a:xfrm>
              <a:off x="6169601" y="4699543"/>
              <a:ext cx="99502" cy="77082"/>
            </a:xfrm>
            <a:custGeom>
              <a:avLst/>
              <a:gdLst/>
              <a:ahLst/>
              <a:cxnLst/>
              <a:rect l="l" t="t" r="r" b="b"/>
              <a:pathLst>
                <a:path w="93870" h="72719" extrusionOk="0">
                  <a:moveTo>
                    <a:pt x="86537" y="0"/>
                  </a:moveTo>
                  <a:cubicBezTo>
                    <a:pt x="75297" y="9525"/>
                    <a:pt x="57962" y="4000"/>
                    <a:pt x="57390" y="4858"/>
                  </a:cubicBezTo>
                  <a:cubicBezTo>
                    <a:pt x="44255" y="16047"/>
                    <a:pt x="30520" y="26508"/>
                    <a:pt x="16242" y="36195"/>
                  </a:cubicBezTo>
                  <a:cubicBezTo>
                    <a:pt x="9194" y="41719"/>
                    <a:pt x="-1760" y="49149"/>
                    <a:pt x="240" y="59722"/>
                  </a:cubicBezTo>
                  <a:cubicBezTo>
                    <a:pt x="3764" y="78772"/>
                    <a:pt x="34149" y="72866"/>
                    <a:pt x="45674" y="67056"/>
                  </a:cubicBezTo>
                  <a:cubicBezTo>
                    <a:pt x="57200" y="61246"/>
                    <a:pt x="66439" y="51625"/>
                    <a:pt x="77297" y="44958"/>
                  </a:cubicBezTo>
                  <a:cubicBezTo>
                    <a:pt x="85013" y="40100"/>
                    <a:pt x="92633" y="37624"/>
                    <a:pt x="93871" y="27813"/>
                  </a:cubicBezTo>
                  <a:cubicBezTo>
                    <a:pt x="93547" y="18108"/>
                    <a:pt x="91042" y="8600"/>
                    <a:pt x="86537" y="0"/>
                  </a:cubicBezTo>
                  <a:close/>
                </a:path>
              </a:pathLst>
            </a:custGeom>
            <a:solidFill>
              <a:srgbClr val="2B2A30"/>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724;p17">
              <a:extLst>
                <a:ext uri="{FF2B5EF4-FFF2-40B4-BE49-F238E27FC236}">
                  <a16:creationId xmlns:a16="http://schemas.microsoft.com/office/drawing/2014/main" id="{843F0617-EC1E-FE4F-A910-BEDC19C0D8CF}"/>
                </a:ext>
              </a:extLst>
            </p:cNvPr>
            <p:cNvSpPr/>
            <p:nvPr/>
          </p:nvSpPr>
          <p:spPr>
            <a:xfrm>
              <a:off x="6170058" y="4724979"/>
              <a:ext cx="99108" cy="51736"/>
            </a:xfrm>
            <a:custGeom>
              <a:avLst/>
              <a:gdLst/>
              <a:ahLst/>
              <a:cxnLst/>
              <a:rect l="l" t="t" r="r" b="b"/>
              <a:pathLst>
                <a:path w="93498" h="48808" extrusionOk="0">
                  <a:moveTo>
                    <a:pt x="93345" y="0"/>
                  </a:moveTo>
                  <a:cubicBezTo>
                    <a:pt x="91821" y="9525"/>
                    <a:pt x="84296" y="11906"/>
                    <a:pt x="76581" y="16669"/>
                  </a:cubicBezTo>
                  <a:cubicBezTo>
                    <a:pt x="65913" y="23622"/>
                    <a:pt x="56388" y="33147"/>
                    <a:pt x="44387" y="39243"/>
                  </a:cubicBezTo>
                  <a:cubicBezTo>
                    <a:pt x="32385" y="45339"/>
                    <a:pt x="7429" y="49911"/>
                    <a:pt x="0" y="36385"/>
                  </a:cubicBezTo>
                  <a:cubicBezTo>
                    <a:pt x="4000" y="54674"/>
                    <a:pt x="33814" y="48959"/>
                    <a:pt x="45244" y="43148"/>
                  </a:cubicBezTo>
                  <a:cubicBezTo>
                    <a:pt x="56674" y="37338"/>
                    <a:pt x="66008" y="27718"/>
                    <a:pt x="76867" y="21050"/>
                  </a:cubicBezTo>
                  <a:cubicBezTo>
                    <a:pt x="84582" y="16193"/>
                    <a:pt x="92202" y="13716"/>
                    <a:pt x="93440" y="3905"/>
                  </a:cubicBezTo>
                  <a:cubicBezTo>
                    <a:pt x="93545" y="2604"/>
                    <a:pt x="93507" y="1295"/>
                    <a:pt x="93345" y="0"/>
                  </a:cubicBezTo>
                  <a:close/>
                </a:path>
              </a:pathLst>
            </a:custGeom>
            <a:solidFill>
              <a:srgbClr val="757B8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725;p17">
              <a:extLst>
                <a:ext uri="{FF2B5EF4-FFF2-40B4-BE49-F238E27FC236}">
                  <a16:creationId xmlns:a16="http://schemas.microsoft.com/office/drawing/2014/main" id="{4ADE1784-B242-9049-B0BD-7A93A7B30170}"/>
                </a:ext>
              </a:extLst>
            </p:cNvPr>
            <p:cNvSpPr/>
            <p:nvPr/>
          </p:nvSpPr>
          <p:spPr>
            <a:xfrm>
              <a:off x="6206498" y="4301929"/>
              <a:ext cx="236938" cy="408660"/>
            </a:xfrm>
            <a:custGeom>
              <a:avLst/>
              <a:gdLst/>
              <a:ahLst/>
              <a:cxnLst/>
              <a:rect l="l" t="t" r="r" b="b"/>
              <a:pathLst>
                <a:path w="223526" h="385528" extrusionOk="0">
                  <a:moveTo>
                    <a:pt x="222028" y="14192"/>
                  </a:moveTo>
                  <a:cubicBezTo>
                    <a:pt x="188671" y="18631"/>
                    <a:pt x="154743" y="13718"/>
                    <a:pt x="124016" y="0"/>
                  </a:cubicBezTo>
                  <a:cubicBezTo>
                    <a:pt x="124587" y="10477"/>
                    <a:pt x="125158" y="19717"/>
                    <a:pt x="125158" y="19717"/>
                  </a:cubicBezTo>
                  <a:cubicBezTo>
                    <a:pt x="85249" y="48292"/>
                    <a:pt x="5239" y="95345"/>
                    <a:pt x="0" y="128111"/>
                  </a:cubicBezTo>
                  <a:cubicBezTo>
                    <a:pt x="5239" y="231553"/>
                    <a:pt x="20955" y="379381"/>
                    <a:pt x="25432" y="381476"/>
                  </a:cubicBezTo>
                  <a:cubicBezTo>
                    <a:pt x="37909" y="387477"/>
                    <a:pt x="46672" y="386525"/>
                    <a:pt x="52578" y="380524"/>
                  </a:cubicBezTo>
                  <a:cubicBezTo>
                    <a:pt x="52578" y="380524"/>
                    <a:pt x="77724" y="292894"/>
                    <a:pt x="70390" y="164306"/>
                  </a:cubicBezTo>
                  <a:cubicBezTo>
                    <a:pt x="70390" y="164306"/>
                    <a:pt x="209931" y="102489"/>
                    <a:pt x="219075" y="69056"/>
                  </a:cubicBezTo>
                  <a:cubicBezTo>
                    <a:pt x="223152" y="55420"/>
                    <a:pt x="224447" y="41103"/>
                    <a:pt x="222885" y="26956"/>
                  </a:cubicBezTo>
                  <a:cubicBezTo>
                    <a:pt x="222790" y="22765"/>
                    <a:pt x="222504" y="18288"/>
                    <a:pt x="222028" y="14192"/>
                  </a:cubicBezTo>
                  <a:close/>
                </a:path>
              </a:pathLst>
            </a:custGeom>
            <a:solidFill>
              <a:srgbClr val="FFCEA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3" name="Google Shape;726;p17">
              <a:extLst>
                <a:ext uri="{FF2B5EF4-FFF2-40B4-BE49-F238E27FC236}">
                  <a16:creationId xmlns:a16="http://schemas.microsoft.com/office/drawing/2014/main" id="{04336A74-EED8-BD42-A2C3-A594C7732AF4}"/>
                </a:ext>
              </a:extLst>
            </p:cNvPr>
            <p:cNvSpPr/>
            <p:nvPr/>
          </p:nvSpPr>
          <p:spPr>
            <a:xfrm>
              <a:off x="6271102" y="4302737"/>
              <a:ext cx="235887" cy="442489"/>
            </a:xfrm>
            <a:custGeom>
              <a:avLst/>
              <a:gdLst/>
              <a:ahLst/>
              <a:cxnLst/>
              <a:rect l="l" t="t" r="r" b="b"/>
              <a:pathLst>
                <a:path w="222535" h="417442" extrusionOk="0">
                  <a:moveTo>
                    <a:pt x="207359" y="0"/>
                  </a:moveTo>
                  <a:cubicBezTo>
                    <a:pt x="180927" y="11882"/>
                    <a:pt x="151600" y="15820"/>
                    <a:pt x="122968" y="11335"/>
                  </a:cubicBezTo>
                  <a:cubicBezTo>
                    <a:pt x="122968" y="25146"/>
                    <a:pt x="124968" y="51149"/>
                    <a:pt x="124968" y="51149"/>
                  </a:cubicBezTo>
                  <a:cubicBezTo>
                    <a:pt x="84868" y="79153"/>
                    <a:pt x="5144" y="126778"/>
                    <a:pt x="0" y="159544"/>
                  </a:cubicBezTo>
                  <a:cubicBezTo>
                    <a:pt x="5144" y="263081"/>
                    <a:pt x="14859" y="412909"/>
                    <a:pt x="19050" y="414814"/>
                  </a:cubicBezTo>
                  <a:cubicBezTo>
                    <a:pt x="29994" y="419399"/>
                    <a:pt x="42529" y="417917"/>
                    <a:pt x="52102" y="410909"/>
                  </a:cubicBezTo>
                  <a:cubicBezTo>
                    <a:pt x="52102" y="410909"/>
                    <a:pt x="77343" y="324326"/>
                    <a:pt x="70009" y="195739"/>
                  </a:cubicBezTo>
                  <a:cubicBezTo>
                    <a:pt x="70009" y="193358"/>
                    <a:pt x="189643" y="134398"/>
                    <a:pt x="204788" y="118872"/>
                  </a:cubicBezTo>
                  <a:cubicBezTo>
                    <a:pt x="219932" y="103346"/>
                    <a:pt x="222885" y="80105"/>
                    <a:pt x="222504" y="58103"/>
                  </a:cubicBezTo>
                  <a:cubicBezTo>
                    <a:pt x="221466" y="37907"/>
                    <a:pt x="216313" y="18135"/>
                    <a:pt x="207359" y="0"/>
                  </a:cubicBezTo>
                  <a:close/>
                </a:path>
              </a:pathLst>
            </a:custGeom>
            <a:solidFill>
              <a:srgbClr val="FFCEA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4" name="Google Shape;727;p17">
              <a:extLst>
                <a:ext uri="{FF2B5EF4-FFF2-40B4-BE49-F238E27FC236}">
                  <a16:creationId xmlns:a16="http://schemas.microsoft.com/office/drawing/2014/main" id="{2B06ED2D-3012-E842-8DE8-04F1E8C3A10D}"/>
                </a:ext>
              </a:extLst>
            </p:cNvPr>
            <p:cNvSpPr/>
            <p:nvPr/>
          </p:nvSpPr>
          <p:spPr>
            <a:xfrm>
              <a:off x="6183254" y="4274877"/>
              <a:ext cx="352749" cy="324700"/>
            </a:xfrm>
            <a:custGeom>
              <a:avLst/>
              <a:gdLst/>
              <a:ahLst/>
              <a:cxnLst/>
              <a:rect l="l" t="t" r="r" b="b"/>
              <a:pathLst>
                <a:path w="332782" h="306321" extrusionOk="0">
                  <a:moveTo>
                    <a:pt x="319589" y="48292"/>
                  </a:moveTo>
                  <a:cubicBezTo>
                    <a:pt x="319589" y="48292"/>
                    <a:pt x="363881" y="126682"/>
                    <a:pt x="290157" y="166973"/>
                  </a:cubicBezTo>
                  <a:cubicBezTo>
                    <a:pt x="212338" y="209455"/>
                    <a:pt x="164999" y="219361"/>
                    <a:pt x="164999" y="219361"/>
                  </a:cubicBezTo>
                  <a:lnTo>
                    <a:pt x="153283" y="222123"/>
                  </a:lnTo>
                  <a:cubicBezTo>
                    <a:pt x="156950" y="249145"/>
                    <a:pt x="156950" y="276539"/>
                    <a:pt x="153283" y="303562"/>
                  </a:cubicBezTo>
                  <a:cubicBezTo>
                    <a:pt x="153283" y="303562"/>
                    <a:pt x="97752" y="322612"/>
                    <a:pt x="26981" y="260604"/>
                  </a:cubicBezTo>
                  <a:lnTo>
                    <a:pt x="3550" y="185071"/>
                  </a:lnTo>
                  <a:lnTo>
                    <a:pt x="788" y="165068"/>
                  </a:lnTo>
                  <a:cubicBezTo>
                    <a:pt x="-1936" y="151189"/>
                    <a:pt x="2502" y="136869"/>
                    <a:pt x="12599" y="126968"/>
                  </a:cubicBezTo>
                  <a:cubicBezTo>
                    <a:pt x="29553" y="111538"/>
                    <a:pt x="83369" y="72104"/>
                    <a:pt x="116802" y="49625"/>
                  </a:cubicBezTo>
                  <a:cubicBezTo>
                    <a:pt x="150235" y="27146"/>
                    <a:pt x="177286" y="5429"/>
                    <a:pt x="177286" y="5429"/>
                  </a:cubicBezTo>
                  <a:lnTo>
                    <a:pt x="183096" y="0"/>
                  </a:lnTo>
                  <a:cubicBezTo>
                    <a:pt x="183096" y="0"/>
                    <a:pt x="222815" y="31623"/>
                    <a:pt x="295301" y="21050"/>
                  </a:cubicBezTo>
                  <a:cubicBezTo>
                    <a:pt x="304826" y="28750"/>
                    <a:pt x="313027" y="37951"/>
                    <a:pt x="319589" y="48292"/>
                  </a:cubicBezTo>
                  <a:close/>
                </a:path>
              </a:pathLst>
            </a:custGeom>
            <a:solidFill>
              <a:srgbClr val="2B2A30"/>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5" name="Google Shape;728;p17">
              <a:extLst>
                <a:ext uri="{FF2B5EF4-FFF2-40B4-BE49-F238E27FC236}">
                  <a16:creationId xmlns:a16="http://schemas.microsoft.com/office/drawing/2014/main" id="{A86922FF-3FE5-5940-967F-BBE582E8D64E}"/>
                </a:ext>
              </a:extLst>
            </p:cNvPr>
            <p:cNvSpPr/>
            <p:nvPr/>
          </p:nvSpPr>
          <p:spPr>
            <a:xfrm>
              <a:off x="6466820" y="4083042"/>
              <a:ext cx="122590" cy="429780"/>
            </a:xfrm>
            <a:custGeom>
              <a:avLst/>
              <a:gdLst/>
              <a:ahLst/>
              <a:cxnLst/>
              <a:rect l="l" t="t" r="r" b="b"/>
              <a:pathLst>
                <a:path w="115651" h="405453" extrusionOk="0">
                  <a:moveTo>
                    <a:pt x="8203" y="345513"/>
                  </a:moveTo>
                  <a:cubicBezTo>
                    <a:pt x="14946" y="339437"/>
                    <a:pt x="22071" y="333806"/>
                    <a:pt x="29539" y="328654"/>
                  </a:cubicBezTo>
                  <a:cubicBezTo>
                    <a:pt x="37482" y="324626"/>
                    <a:pt x="44769" y="319424"/>
                    <a:pt x="51160" y="313223"/>
                  </a:cubicBezTo>
                  <a:cubicBezTo>
                    <a:pt x="57923" y="306460"/>
                    <a:pt x="67924" y="277981"/>
                    <a:pt x="73163" y="250263"/>
                  </a:cubicBezTo>
                  <a:cubicBezTo>
                    <a:pt x="77992" y="219257"/>
                    <a:pt x="77478" y="187654"/>
                    <a:pt x="71639" y="156823"/>
                  </a:cubicBezTo>
                  <a:cubicBezTo>
                    <a:pt x="62447" y="119935"/>
                    <a:pt x="50046" y="83921"/>
                    <a:pt x="34587" y="49190"/>
                  </a:cubicBezTo>
                  <a:cubicBezTo>
                    <a:pt x="25062" y="28426"/>
                    <a:pt x="30301" y="15757"/>
                    <a:pt x="39254" y="6518"/>
                  </a:cubicBezTo>
                  <a:cubicBezTo>
                    <a:pt x="49827" y="-4245"/>
                    <a:pt x="60781" y="-3959"/>
                    <a:pt x="73354" y="24997"/>
                  </a:cubicBezTo>
                  <a:cubicBezTo>
                    <a:pt x="90984" y="65646"/>
                    <a:pt x="104015" y="108137"/>
                    <a:pt x="112216" y="151679"/>
                  </a:cubicBezTo>
                  <a:cubicBezTo>
                    <a:pt x="117207" y="183273"/>
                    <a:pt x="116759" y="215488"/>
                    <a:pt x="110882" y="246929"/>
                  </a:cubicBezTo>
                  <a:cubicBezTo>
                    <a:pt x="105701" y="274524"/>
                    <a:pt x="97195" y="301390"/>
                    <a:pt x="85546" y="326939"/>
                  </a:cubicBezTo>
                  <a:cubicBezTo>
                    <a:pt x="82307" y="334464"/>
                    <a:pt x="81736" y="340750"/>
                    <a:pt x="77259" y="355514"/>
                  </a:cubicBezTo>
                  <a:cubicBezTo>
                    <a:pt x="72992" y="370530"/>
                    <a:pt x="65143" y="384289"/>
                    <a:pt x="54399" y="395614"/>
                  </a:cubicBezTo>
                  <a:cubicBezTo>
                    <a:pt x="44874" y="404568"/>
                    <a:pt x="39921" y="406282"/>
                    <a:pt x="37349" y="405139"/>
                  </a:cubicBezTo>
                  <a:cubicBezTo>
                    <a:pt x="34777" y="403996"/>
                    <a:pt x="34206" y="400186"/>
                    <a:pt x="38111" y="395614"/>
                  </a:cubicBezTo>
                  <a:cubicBezTo>
                    <a:pt x="44836" y="388828"/>
                    <a:pt x="50284" y="380892"/>
                    <a:pt x="54208" y="372183"/>
                  </a:cubicBezTo>
                  <a:cubicBezTo>
                    <a:pt x="54208" y="372183"/>
                    <a:pt x="46112" y="382565"/>
                    <a:pt x="40778" y="388375"/>
                  </a:cubicBezTo>
                  <a:cubicBezTo>
                    <a:pt x="36044" y="393624"/>
                    <a:pt x="30596" y="398178"/>
                    <a:pt x="24586" y="401901"/>
                  </a:cubicBezTo>
                  <a:cubicBezTo>
                    <a:pt x="18775" y="405425"/>
                    <a:pt x="9536" y="401234"/>
                    <a:pt x="13346" y="396567"/>
                  </a:cubicBezTo>
                  <a:cubicBezTo>
                    <a:pt x="17156" y="391900"/>
                    <a:pt x="21442" y="389233"/>
                    <a:pt x="29253" y="380470"/>
                  </a:cubicBezTo>
                  <a:cubicBezTo>
                    <a:pt x="33444" y="375880"/>
                    <a:pt x="37063" y="370793"/>
                    <a:pt x="40016" y="365325"/>
                  </a:cubicBezTo>
                  <a:cubicBezTo>
                    <a:pt x="34473" y="370853"/>
                    <a:pt x="28481" y="375918"/>
                    <a:pt x="22109" y="380470"/>
                  </a:cubicBezTo>
                  <a:cubicBezTo>
                    <a:pt x="17156" y="384430"/>
                    <a:pt x="11174" y="386907"/>
                    <a:pt x="4869" y="387613"/>
                  </a:cubicBezTo>
                  <a:cubicBezTo>
                    <a:pt x="1630" y="387613"/>
                    <a:pt x="-2942" y="383803"/>
                    <a:pt x="2583" y="378565"/>
                  </a:cubicBezTo>
                  <a:cubicBezTo>
                    <a:pt x="10451" y="373116"/>
                    <a:pt x="17613" y="366718"/>
                    <a:pt x="23919" y="359515"/>
                  </a:cubicBezTo>
                  <a:cubicBezTo>
                    <a:pt x="29824" y="351990"/>
                    <a:pt x="32872" y="345799"/>
                    <a:pt x="30967" y="345989"/>
                  </a:cubicBezTo>
                  <a:cubicBezTo>
                    <a:pt x="29062" y="346180"/>
                    <a:pt x="25919" y="350752"/>
                    <a:pt x="18394" y="354276"/>
                  </a:cubicBezTo>
                  <a:cubicBezTo>
                    <a:pt x="10870" y="357800"/>
                    <a:pt x="2011" y="356562"/>
                    <a:pt x="487" y="352371"/>
                  </a:cubicBezTo>
                  <a:cubicBezTo>
                    <a:pt x="-1037" y="348180"/>
                    <a:pt x="1249" y="350085"/>
                    <a:pt x="8203" y="345513"/>
                  </a:cubicBezTo>
                  <a:close/>
                </a:path>
              </a:pathLst>
            </a:custGeom>
            <a:solidFill>
              <a:srgbClr val="FFCEA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6" name="Google Shape;729;p17">
              <a:extLst>
                <a:ext uri="{FF2B5EF4-FFF2-40B4-BE49-F238E27FC236}">
                  <a16:creationId xmlns:a16="http://schemas.microsoft.com/office/drawing/2014/main" id="{141B8B19-7339-6F4C-9E2E-E471A9B245A3}"/>
                </a:ext>
              </a:extLst>
            </p:cNvPr>
            <p:cNvSpPr/>
            <p:nvPr/>
          </p:nvSpPr>
          <p:spPr>
            <a:xfrm>
              <a:off x="6490841" y="4077626"/>
              <a:ext cx="74124" cy="94270"/>
            </a:xfrm>
            <a:custGeom>
              <a:avLst/>
              <a:gdLst/>
              <a:ahLst/>
              <a:cxnLst/>
              <a:rect l="l" t="t" r="r" b="b"/>
              <a:pathLst>
                <a:path w="69928" h="88934" extrusionOk="0">
                  <a:moveTo>
                    <a:pt x="69928" y="69255"/>
                  </a:moveTo>
                  <a:cubicBezTo>
                    <a:pt x="69928" y="69255"/>
                    <a:pt x="43163" y="93068"/>
                    <a:pt x="13350" y="88305"/>
                  </a:cubicBezTo>
                  <a:lnTo>
                    <a:pt x="1348" y="38299"/>
                  </a:lnTo>
                  <a:cubicBezTo>
                    <a:pt x="1348" y="38299"/>
                    <a:pt x="-6558" y="12105"/>
                    <a:pt x="15921" y="2104"/>
                  </a:cubicBezTo>
                  <a:cubicBezTo>
                    <a:pt x="38400" y="-7897"/>
                    <a:pt x="60212" y="18296"/>
                    <a:pt x="69928" y="69255"/>
                  </a:cubicBezTo>
                  <a:close/>
                </a:path>
              </a:pathLst>
            </a:custGeom>
            <a:solidFill>
              <a:schemeClr val="accent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7" name="Google Shape;730;p17">
              <a:extLst>
                <a:ext uri="{FF2B5EF4-FFF2-40B4-BE49-F238E27FC236}">
                  <a16:creationId xmlns:a16="http://schemas.microsoft.com/office/drawing/2014/main" id="{9CC0995E-E7BD-1B47-9C02-AF80B58E1493}"/>
                </a:ext>
              </a:extLst>
            </p:cNvPr>
            <p:cNvSpPr/>
            <p:nvPr/>
          </p:nvSpPr>
          <p:spPr>
            <a:xfrm>
              <a:off x="6345497" y="4058119"/>
              <a:ext cx="63405" cy="66570"/>
            </a:xfrm>
            <a:custGeom>
              <a:avLst/>
              <a:gdLst/>
              <a:ahLst/>
              <a:cxnLst/>
              <a:rect l="l" t="t" r="r" b="b"/>
              <a:pathLst>
                <a:path w="59816" h="62802" extrusionOk="0">
                  <a:moveTo>
                    <a:pt x="59817" y="413"/>
                  </a:moveTo>
                  <a:cubicBezTo>
                    <a:pt x="59817" y="413"/>
                    <a:pt x="30766" y="-8445"/>
                    <a:pt x="0" y="55849"/>
                  </a:cubicBezTo>
                  <a:lnTo>
                    <a:pt x="11525" y="62802"/>
                  </a:lnTo>
                  <a:cubicBezTo>
                    <a:pt x="25917" y="40743"/>
                    <a:pt x="42072" y="19879"/>
                    <a:pt x="59817" y="413"/>
                  </a:cubicBezTo>
                  <a:close/>
                </a:path>
              </a:pathLst>
            </a:custGeom>
            <a:solidFill>
              <a:schemeClr val="accent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58" name="Google Shape;731;p17">
              <a:extLst>
                <a:ext uri="{FF2B5EF4-FFF2-40B4-BE49-F238E27FC236}">
                  <a16:creationId xmlns:a16="http://schemas.microsoft.com/office/drawing/2014/main" id="{61323723-CF1C-1644-916A-460CF3BCA20F}"/>
                </a:ext>
              </a:extLst>
            </p:cNvPr>
            <p:cNvGrpSpPr/>
            <p:nvPr/>
          </p:nvGrpSpPr>
          <p:grpSpPr>
            <a:xfrm>
              <a:off x="6161836" y="4215479"/>
              <a:ext cx="350682" cy="265782"/>
              <a:chOff x="6621095" y="1452181"/>
              <a:chExt cx="330894" cy="250785"/>
            </a:xfrm>
          </p:grpSpPr>
          <p:sp>
            <p:nvSpPr>
              <p:cNvPr id="59" name="Google Shape;732;p17">
                <a:extLst>
                  <a:ext uri="{FF2B5EF4-FFF2-40B4-BE49-F238E27FC236}">
                    <a16:creationId xmlns:a16="http://schemas.microsoft.com/office/drawing/2014/main" id="{8A3B83EF-FC1A-E141-9043-903F77957DD1}"/>
                  </a:ext>
                </a:extLst>
              </p:cNvPr>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733;p17">
                <a:extLst>
                  <a:ext uri="{FF2B5EF4-FFF2-40B4-BE49-F238E27FC236}">
                    <a16:creationId xmlns:a16="http://schemas.microsoft.com/office/drawing/2014/main" id="{8984C80C-F16B-404F-A1A9-8ED7C7EC6058}"/>
                  </a:ext>
                </a:extLst>
              </p:cNvPr>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734;p17">
                <a:extLst>
                  <a:ext uri="{FF2B5EF4-FFF2-40B4-BE49-F238E27FC236}">
                    <a16:creationId xmlns:a16="http://schemas.microsoft.com/office/drawing/2014/main" id="{4ACC5F45-8327-9340-A764-D28D9A8D037F}"/>
                  </a:ext>
                </a:extLst>
              </p:cNvPr>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735;p17">
                <a:extLst>
                  <a:ext uri="{FF2B5EF4-FFF2-40B4-BE49-F238E27FC236}">
                    <a16:creationId xmlns:a16="http://schemas.microsoft.com/office/drawing/2014/main" id="{876584F4-5008-4549-A11A-4BE6F35BEBD4}"/>
                  </a:ext>
                </a:extLst>
              </p:cNvPr>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736;p17">
                <a:extLst>
                  <a:ext uri="{FF2B5EF4-FFF2-40B4-BE49-F238E27FC236}">
                    <a16:creationId xmlns:a16="http://schemas.microsoft.com/office/drawing/2014/main" id="{BB23EA3C-4B82-1549-9227-72125B09C522}"/>
                  </a:ext>
                </a:extLst>
              </p:cNvPr>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sp>
        <p:nvSpPr>
          <p:cNvPr id="145" name="CuadroTexto 350">
            <a:extLst>
              <a:ext uri="{FF2B5EF4-FFF2-40B4-BE49-F238E27FC236}">
                <a16:creationId xmlns:a16="http://schemas.microsoft.com/office/drawing/2014/main" id="{68D48F5C-F805-4935-BD9F-90043FD280CF}"/>
              </a:ext>
            </a:extLst>
          </p:cNvPr>
          <p:cNvSpPr txBox="1"/>
          <p:nvPr/>
        </p:nvSpPr>
        <p:spPr>
          <a:xfrm>
            <a:off x="3707479" y="257439"/>
            <a:ext cx="4777077"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E-Defter Limitleri Düştü</a:t>
            </a:r>
          </a:p>
        </p:txBody>
      </p:sp>
    </p:spTree>
    <p:extLst>
      <p:ext uri="{BB962C8B-B14F-4D97-AF65-F5344CB8AC3E}">
        <p14:creationId xmlns:p14="http://schemas.microsoft.com/office/powerpoint/2010/main" val="1870580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25633C-D102-4B95-847B-834B6721AA7C}"/>
              </a:ext>
            </a:extLst>
          </p:cNvPr>
          <p:cNvSpPr>
            <a:spLocks noGrp="1"/>
          </p:cNvSpPr>
          <p:nvPr>
            <p:ph idx="1"/>
          </p:nvPr>
        </p:nvSpPr>
        <p:spPr>
          <a:xfrm>
            <a:off x="838200" y="2227271"/>
            <a:ext cx="6507200" cy="2131676"/>
          </a:xfrm>
        </p:spPr>
        <p:txBody>
          <a:bodyPr>
            <a:normAutofit/>
          </a:bodyPr>
          <a:lstStyle/>
          <a:p>
            <a:pPr marL="0" indent="0">
              <a:lnSpc>
                <a:spcPct val="150000"/>
              </a:lnSpc>
              <a:buNone/>
            </a:pPr>
            <a:r>
              <a:rPr lang="tr-TR" sz="2000" b="1" dirty="0">
                <a:latin typeface="Calibri" panose="020F0502020204030204" pitchFamily="34" charset="0"/>
                <a:cs typeface="Calibri" panose="020F0502020204030204" pitchFamily="34" charset="0"/>
              </a:rPr>
              <a:t>Kültür ve Turizm Bakanlığı </a:t>
            </a:r>
            <a:r>
              <a:rPr lang="tr-TR" sz="2000" dirty="0">
                <a:latin typeface="Calibri" panose="020F0502020204030204" pitchFamily="34" charset="0"/>
                <a:cs typeface="Calibri" panose="020F0502020204030204" pitchFamily="34" charset="0"/>
              </a:rPr>
              <a:t>ile </a:t>
            </a:r>
            <a:r>
              <a:rPr lang="tr-TR" sz="2000" b="1" dirty="0">
                <a:latin typeface="Calibri" panose="020F0502020204030204" pitchFamily="34" charset="0"/>
                <a:cs typeface="Calibri" panose="020F0502020204030204" pitchFamily="34" charset="0"/>
              </a:rPr>
              <a:t>Belediyelerden</a:t>
            </a:r>
            <a:r>
              <a:rPr lang="tr-TR" sz="2000" dirty="0">
                <a:latin typeface="Calibri" panose="020F0502020204030204" pitchFamily="34" charset="0"/>
                <a:cs typeface="Calibri" panose="020F0502020204030204" pitchFamily="34" charset="0"/>
              </a:rPr>
              <a:t> </a:t>
            </a:r>
            <a:r>
              <a:rPr lang="tr-TR" sz="2000" b="1" dirty="0">
                <a:solidFill>
                  <a:srgbClr val="FF0000"/>
                </a:solidFill>
                <a:latin typeface="Calibri" panose="020F0502020204030204" pitchFamily="34" charset="0"/>
                <a:cs typeface="Calibri" panose="020F0502020204030204" pitchFamily="34" charset="0"/>
              </a:rPr>
              <a:t>yatırım ve/veya işletme belgesi</a:t>
            </a:r>
            <a:r>
              <a:rPr lang="tr-TR" sz="2000" dirty="0">
                <a:latin typeface="Calibri" panose="020F0502020204030204" pitchFamily="34" charset="0"/>
                <a:cs typeface="Calibri" panose="020F0502020204030204" pitchFamily="34" charset="0"/>
              </a:rPr>
              <a:t> almak suretiyle konaklama hizmeti veren otel işletmelerine, ciro şartına bakılmaksızın e-Fatura uygulamasına geçme zorunluluğu getirilmektedir. </a:t>
            </a:r>
          </a:p>
          <a:p>
            <a:pPr>
              <a:lnSpc>
                <a:spcPct val="170000"/>
              </a:lnSpc>
            </a:pPr>
            <a:endParaRPr lang="en-US" sz="2000" dirty="0">
              <a:latin typeface="Calibri" panose="020F0502020204030204" pitchFamily="34" charset="0"/>
              <a:cs typeface="Calibri" panose="020F0502020204030204" pitchFamily="34" charset="0"/>
            </a:endParaRPr>
          </a:p>
        </p:txBody>
      </p:sp>
      <p:grpSp>
        <p:nvGrpSpPr>
          <p:cNvPr id="113" name="Google Shape;861;p19">
            <a:extLst>
              <a:ext uri="{FF2B5EF4-FFF2-40B4-BE49-F238E27FC236}">
                <a16:creationId xmlns:a16="http://schemas.microsoft.com/office/drawing/2014/main" id="{E495122E-1716-6C41-86BD-2BE528D2D9A4}"/>
              </a:ext>
            </a:extLst>
          </p:cNvPr>
          <p:cNvGrpSpPr/>
          <p:nvPr/>
        </p:nvGrpSpPr>
        <p:grpSpPr>
          <a:xfrm>
            <a:off x="8290559" y="1825625"/>
            <a:ext cx="3063241" cy="3716037"/>
            <a:chOff x="2533225" y="322726"/>
            <a:chExt cx="3925890" cy="4762523"/>
          </a:xfrm>
        </p:grpSpPr>
        <p:sp>
          <p:nvSpPr>
            <p:cNvPr id="114" name="Google Shape;862;p19">
              <a:extLst>
                <a:ext uri="{FF2B5EF4-FFF2-40B4-BE49-F238E27FC236}">
                  <a16:creationId xmlns:a16="http://schemas.microsoft.com/office/drawing/2014/main" id="{BD78E3DD-F2D9-D243-BD3B-DDEB23A18056}"/>
                </a:ext>
              </a:extLst>
            </p:cNvPr>
            <p:cNvSpPr/>
            <p:nvPr/>
          </p:nvSpPr>
          <p:spPr>
            <a:xfrm>
              <a:off x="3796336" y="2589414"/>
              <a:ext cx="682110" cy="393573"/>
            </a:xfrm>
            <a:custGeom>
              <a:avLst/>
              <a:gdLst/>
              <a:ahLst/>
              <a:cxnLst/>
              <a:rect l="l" t="t" r="r" b="b"/>
              <a:pathLst>
                <a:path w="682110" h="393573" extrusionOk="0">
                  <a:moveTo>
                    <a:pt x="329082" y="393573"/>
                  </a:moveTo>
                  <a:lnTo>
                    <a:pt x="0" y="204216"/>
                  </a:lnTo>
                  <a:lnTo>
                    <a:pt x="353029" y="0"/>
                  </a:lnTo>
                  <a:lnTo>
                    <a:pt x="682111" y="189357"/>
                  </a:lnTo>
                  <a:lnTo>
                    <a:pt x="329082" y="393573"/>
                  </a:lnTo>
                  <a:close/>
                </a:path>
              </a:pathLst>
            </a:custGeom>
            <a:solidFill>
              <a:srgbClr val="D6D8E5">
                <a:alpha val="4000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863;p19">
              <a:extLst>
                <a:ext uri="{FF2B5EF4-FFF2-40B4-BE49-F238E27FC236}">
                  <a16:creationId xmlns:a16="http://schemas.microsoft.com/office/drawing/2014/main" id="{C996053B-9443-854F-8882-BC1D5B4298B8}"/>
                </a:ext>
              </a:extLst>
            </p:cNvPr>
            <p:cNvSpPr/>
            <p:nvPr/>
          </p:nvSpPr>
          <p:spPr>
            <a:xfrm>
              <a:off x="3809355" y="2149168"/>
              <a:ext cx="705962" cy="408622"/>
            </a:xfrm>
            <a:custGeom>
              <a:avLst/>
              <a:gdLst/>
              <a:ahLst/>
              <a:cxnLst/>
              <a:rect l="l" t="t" r="r" b="b"/>
              <a:pathLst>
                <a:path w="705962" h="408622" extrusionOk="0">
                  <a:moveTo>
                    <a:pt x="352934" y="408622"/>
                  </a:moveTo>
                  <a:lnTo>
                    <a:pt x="0" y="204311"/>
                  </a:lnTo>
                  <a:lnTo>
                    <a:pt x="352934" y="0"/>
                  </a:lnTo>
                  <a:lnTo>
                    <a:pt x="705963" y="204311"/>
                  </a:lnTo>
                  <a:lnTo>
                    <a:pt x="352934" y="408622"/>
                  </a:lnTo>
                  <a:close/>
                </a:path>
              </a:pathLst>
            </a:custGeom>
            <a:solidFill>
              <a:srgbClr val="EFDA8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864;p19">
              <a:extLst>
                <a:ext uri="{FF2B5EF4-FFF2-40B4-BE49-F238E27FC236}">
                  <a16:creationId xmlns:a16="http://schemas.microsoft.com/office/drawing/2014/main" id="{50D8E2B1-84DF-D749-BDB1-66C7914609EA}"/>
                </a:ext>
              </a:extLst>
            </p:cNvPr>
            <p:cNvSpPr/>
            <p:nvPr/>
          </p:nvSpPr>
          <p:spPr>
            <a:xfrm>
              <a:off x="4162289" y="2390151"/>
              <a:ext cx="329177" cy="571404"/>
            </a:xfrm>
            <a:custGeom>
              <a:avLst/>
              <a:gdLst/>
              <a:ahLst/>
              <a:cxnLst/>
              <a:rect l="l" t="t" r="r" b="b"/>
              <a:pathLst>
                <a:path w="329177" h="571404" extrusionOk="0">
                  <a:moveTo>
                    <a:pt x="329177" y="380905"/>
                  </a:moveTo>
                  <a:lnTo>
                    <a:pt x="0" y="571405"/>
                  </a:lnTo>
                  <a:lnTo>
                    <a:pt x="0" y="190405"/>
                  </a:lnTo>
                  <a:lnTo>
                    <a:pt x="329177" y="0"/>
                  </a:lnTo>
                  <a:lnTo>
                    <a:pt x="329177" y="380905"/>
                  </a:lnTo>
                  <a:close/>
                </a:path>
              </a:pathLst>
            </a:custGeom>
            <a:solidFill>
              <a:srgbClr val="D1B66B"/>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865;p19">
              <a:extLst>
                <a:ext uri="{FF2B5EF4-FFF2-40B4-BE49-F238E27FC236}">
                  <a16:creationId xmlns:a16="http://schemas.microsoft.com/office/drawing/2014/main" id="{EE86A763-0FB2-FD43-8E13-8A12BB0D720F}"/>
                </a:ext>
              </a:extLst>
            </p:cNvPr>
            <p:cNvSpPr/>
            <p:nvPr/>
          </p:nvSpPr>
          <p:spPr>
            <a:xfrm>
              <a:off x="3833207" y="2390151"/>
              <a:ext cx="329081" cy="571404"/>
            </a:xfrm>
            <a:custGeom>
              <a:avLst/>
              <a:gdLst/>
              <a:ahLst/>
              <a:cxnLst/>
              <a:rect l="l" t="t" r="r" b="b"/>
              <a:pathLst>
                <a:path w="329081" h="571404" extrusionOk="0">
                  <a:moveTo>
                    <a:pt x="329082" y="571405"/>
                  </a:moveTo>
                  <a:lnTo>
                    <a:pt x="0" y="380905"/>
                  </a:lnTo>
                  <a:lnTo>
                    <a:pt x="0" y="0"/>
                  </a:lnTo>
                  <a:lnTo>
                    <a:pt x="329082" y="190405"/>
                  </a:lnTo>
                  <a:lnTo>
                    <a:pt x="329082" y="571405"/>
                  </a:lnTo>
                  <a:close/>
                </a:path>
              </a:pathLst>
            </a:custGeom>
            <a:solidFill>
              <a:srgbClr val="E2C97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866;p19">
              <a:extLst>
                <a:ext uri="{FF2B5EF4-FFF2-40B4-BE49-F238E27FC236}">
                  <a16:creationId xmlns:a16="http://schemas.microsoft.com/office/drawing/2014/main" id="{223CFB24-D4E3-1B47-9D8C-818C14FBB5C9}"/>
                </a:ext>
              </a:extLst>
            </p:cNvPr>
            <p:cNvSpPr/>
            <p:nvPr/>
          </p:nvSpPr>
          <p:spPr>
            <a:xfrm>
              <a:off x="3833207" y="2390151"/>
              <a:ext cx="329081" cy="287940"/>
            </a:xfrm>
            <a:custGeom>
              <a:avLst/>
              <a:gdLst/>
              <a:ahLst/>
              <a:cxnLst/>
              <a:rect l="l" t="t" r="r" b="b"/>
              <a:pathLst>
                <a:path w="329081" h="287940" extrusionOk="0">
                  <a:moveTo>
                    <a:pt x="0" y="0"/>
                  </a:moveTo>
                  <a:lnTo>
                    <a:pt x="0" y="99631"/>
                  </a:lnTo>
                  <a:lnTo>
                    <a:pt x="329082" y="287941"/>
                  </a:lnTo>
                  <a:lnTo>
                    <a:pt x="329082" y="190881"/>
                  </a:lnTo>
                  <a:lnTo>
                    <a:pt x="0" y="0"/>
                  </a:lnTo>
                  <a:close/>
                </a:path>
              </a:pathLst>
            </a:custGeom>
            <a:solidFill>
              <a:srgbClr val="000000">
                <a:alpha val="980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867;p19">
              <a:extLst>
                <a:ext uri="{FF2B5EF4-FFF2-40B4-BE49-F238E27FC236}">
                  <a16:creationId xmlns:a16="http://schemas.microsoft.com/office/drawing/2014/main" id="{ED8FB3F6-9419-C34D-8D4E-47913ECA44B8}"/>
                </a:ext>
              </a:extLst>
            </p:cNvPr>
            <p:cNvSpPr/>
            <p:nvPr/>
          </p:nvSpPr>
          <p:spPr>
            <a:xfrm>
              <a:off x="4162289" y="2390151"/>
              <a:ext cx="329177" cy="287940"/>
            </a:xfrm>
            <a:custGeom>
              <a:avLst/>
              <a:gdLst/>
              <a:ahLst/>
              <a:cxnLst/>
              <a:rect l="l" t="t" r="r" b="b"/>
              <a:pathLst>
                <a:path w="329177" h="287940" extrusionOk="0">
                  <a:moveTo>
                    <a:pt x="329177" y="0"/>
                  </a:moveTo>
                  <a:lnTo>
                    <a:pt x="329177" y="106775"/>
                  </a:lnTo>
                  <a:lnTo>
                    <a:pt x="0" y="287941"/>
                  </a:lnTo>
                  <a:lnTo>
                    <a:pt x="0" y="190881"/>
                  </a:lnTo>
                  <a:lnTo>
                    <a:pt x="329177" y="0"/>
                  </a:lnTo>
                  <a:close/>
                </a:path>
              </a:pathLst>
            </a:custGeom>
            <a:solidFill>
              <a:srgbClr val="000000">
                <a:alpha val="980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868;p19">
              <a:extLst>
                <a:ext uri="{FF2B5EF4-FFF2-40B4-BE49-F238E27FC236}">
                  <a16:creationId xmlns:a16="http://schemas.microsoft.com/office/drawing/2014/main" id="{B59C5411-E494-E047-B1E2-DA5B10B1B312}"/>
                </a:ext>
              </a:extLst>
            </p:cNvPr>
            <p:cNvSpPr/>
            <p:nvPr/>
          </p:nvSpPr>
          <p:spPr>
            <a:xfrm>
              <a:off x="3809355" y="2353479"/>
              <a:ext cx="352933" cy="307181"/>
            </a:xfrm>
            <a:custGeom>
              <a:avLst/>
              <a:gdLst/>
              <a:ahLst/>
              <a:cxnLst/>
              <a:rect l="l" t="t" r="r" b="b"/>
              <a:pathLst>
                <a:path w="352933" h="307181" extrusionOk="0">
                  <a:moveTo>
                    <a:pt x="0" y="0"/>
                  </a:moveTo>
                  <a:lnTo>
                    <a:pt x="0" y="105632"/>
                  </a:lnTo>
                  <a:lnTo>
                    <a:pt x="352934" y="307181"/>
                  </a:lnTo>
                  <a:lnTo>
                    <a:pt x="352934" y="204311"/>
                  </a:lnTo>
                  <a:lnTo>
                    <a:pt x="0" y="0"/>
                  </a:lnTo>
                  <a:close/>
                </a:path>
              </a:pathLst>
            </a:custGeom>
            <a:solidFill>
              <a:srgbClr val="E2C97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869;p19">
              <a:extLst>
                <a:ext uri="{FF2B5EF4-FFF2-40B4-BE49-F238E27FC236}">
                  <a16:creationId xmlns:a16="http://schemas.microsoft.com/office/drawing/2014/main" id="{4D4930BB-AA6C-7C42-A596-9CEEB31BDA05}"/>
                </a:ext>
              </a:extLst>
            </p:cNvPr>
            <p:cNvSpPr/>
            <p:nvPr/>
          </p:nvSpPr>
          <p:spPr>
            <a:xfrm>
              <a:off x="4162289" y="2353479"/>
              <a:ext cx="353029" cy="307181"/>
            </a:xfrm>
            <a:custGeom>
              <a:avLst/>
              <a:gdLst/>
              <a:ahLst/>
              <a:cxnLst/>
              <a:rect l="l" t="t" r="r" b="b"/>
              <a:pathLst>
                <a:path w="353029" h="307181" extrusionOk="0">
                  <a:moveTo>
                    <a:pt x="0" y="307181"/>
                  </a:moveTo>
                  <a:lnTo>
                    <a:pt x="353029" y="113919"/>
                  </a:lnTo>
                  <a:lnTo>
                    <a:pt x="353029" y="0"/>
                  </a:lnTo>
                  <a:lnTo>
                    <a:pt x="0" y="204311"/>
                  </a:lnTo>
                  <a:lnTo>
                    <a:pt x="0" y="307181"/>
                  </a:lnTo>
                  <a:close/>
                </a:path>
              </a:pathLst>
            </a:custGeom>
            <a:solidFill>
              <a:srgbClr val="D1B66B"/>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870;p19">
              <a:extLst>
                <a:ext uri="{FF2B5EF4-FFF2-40B4-BE49-F238E27FC236}">
                  <a16:creationId xmlns:a16="http://schemas.microsoft.com/office/drawing/2014/main" id="{EE55FFA5-A1D1-AE46-8B22-91C1CFCEA883}"/>
                </a:ext>
              </a:extLst>
            </p:cNvPr>
            <p:cNvSpPr/>
            <p:nvPr/>
          </p:nvSpPr>
          <p:spPr>
            <a:xfrm>
              <a:off x="4379054" y="3098705"/>
              <a:ext cx="1297601" cy="763520"/>
            </a:xfrm>
            <a:custGeom>
              <a:avLst/>
              <a:gdLst/>
              <a:ahLst/>
              <a:cxnLst/>
              <a:rect l="l" t="t" r="r" b="b"/>
              <a:pathLst>
                <a:path w="1297601" h="763520" extrusionOk="0">
                  <a:moveTo>
                    <a:pt x="1071529" y="748294"/>
                  </a:moveTo>
                  <a:lnTo>
                    <a:pt x="19379" y="140980"/>
                  </a:lnTo>
                  <a:cubicBezTo>
                    <a:pt x="811" y="130189"/>
                    <a:pt x="-5518" y="106348"/>
                    <a:pt x="5248" y="87736"/>
                  </a:cubicBezTo>
                  <a:cubicBezTo>
                    <a:pt x="8964" y="81316"/>
                    <a:pt x="14419" y="76096"/>
                    <a:pt x="20994" y="72686"/>
                  </a:cubicBezTo>
                  <a:lnTo>
                    <a:pt x="153369" y="4297"/>
                  </a:lnTo>
                  <a:cubicBezTo>
                    <a:pt x="165105" y="-1723"/>
                    <a:pt x="179074" y="-1399"/>
                    <a:pt x="190524" y="5154"/>
                  </a:cubicBezTo>
                  <a:lnTo>
                    <a:pt x="1278120" y="632851"/>
                  </a:lnTo>
                  <a:cubicBezTo>
                    <a:pt x="1296688" y="643529"/>
                    <a:pt x="1303112" y="667284"/>
                    <a:pt x="1292450" y="685896"/>
                  </a:cubicBezTo>
                  <a:cubicBezTo>
                    <a:pt x="1288725" y="692421"/>
                    <a:pt x="1283185" y="697717"/>
                    <a:pt x="1276504" y="701146"/>
                  </a:cubicBezTo>
                  <a:lnTo>
                    <a:pt x="1180431" y="750771"/>
                  </a:lnTo>
                  <a:cubicBezTo>
                    <a:pt x="1146078" y="768611"/>
                    <a:pt x="1105036" y="767678"/>
                    <a:pt x="1071529" y="748294"/>
                  </a:cubicBezTo>
                  <a:close/>
                </a:path>
              </a:pathLst>
            </a:custGeom>
            <a:solidFill>
              <a:srgbClr val="D6D8E5">
                <a:alpha val="4000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871;p19">
              <a:extLst>
                <a:ext uri="{FF2B5EF4-FFF2-40B4-BE49-F238E27FC236}">
                  <a16:creationId xmlns:a16="http://schemas.microsoft.com/office/drawing/2014/main" id="{A9E95FE4-B88A-5E41-BCE6-609D1715A03D}"/>
                </a:ext>
              </a:extLst>
            </p:cNvPr>
            <p:cNvSpPr/>
            <p:nvPr/>
          </p:nvSpPr>
          <p:spPr>
            <a:xfrm>
              <a:off x="4481013" y="322726"/>
              <a:ext cx="1171694" cy="3426502"/>
            </a:xfrm>
            <a:custGeom>
              <a:avLst/>
              <a:gdLst/>
              <a:ahLst/>
              <a:cxnLst/>
              <a:rect l="l" t="t" r="r" b="b"/>
              <a:pathLst>
                <a:path w="1171694" h="3426502" extrusionOk="0">
                  <a:moveTo>
                    <a:pt x="1034189" y="3409974"/>
                  </a:moveTo>
                  <a:lnTo>
                    <a:pt x="137505" y="2891051"/>
                  </a:lnTo>
                  <a:cubicBezTo>
                    <a:pt x="61483" y="2847141"/>
                    <a:pt x="0" y="2729126"/>
                    <a:pt x="0" y="2627685"/>
                  </a:cubicBezTo>
                  <a:lnTo>
                    <a:pt x="0" y="120800"/>
                  </a:lnTo>
                  <a:cubicBezTo>
                    <a:pt x="285" y="19073"/>
                    <a:pt x="61578" y="-27409"/>
                    <a:pt x="137505" y="16597"/>
                  </a:cubicBezTo>
                  <a:lnTo>
                    <a:pt x="1034189" y="535424"/>
                  </a:lnTo>
                  <a:cubicBezTo>
                    <a:pt x="1110212" y="579429"/>
                    <a:pt x="1171695" y="697349"/>
                    <a:pt x="1171695" y="798790"/>
                  </a:cubicBezTo>
                  <a:lnTo>
                    <a:pt x="1171695" y="3305770"/>
                  </a:lnTo>
                  <a:cubicBezTo>
                    <a:pt x="1171695" y="3407307"/>
                    <a:pt x="1110117" y="3453884"/>
                    <a:pt x="1034189" y="3409974"/>
                  </a:cubicBezTo>
                  <a:close/>
                </a:path>
              </a:pathLst>
            </a:custGeom>
            <a:solidFill>
              <a:srgbClr val="B1B4C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4" name="Google Shape;872;p19">
              <a:extLst>
                <a:ext uri="{FF2B5EF4-FFF2-40B4-BE49-F238E27FC236}">
                  <a16:creationId xmlns:a16="http://schemas.microsoft.com/office/drawing/2014/main" id="{7B08F88C-9C47-2F4F-9473-18A05E944ABA}"/>
                </a:ext>
              </a:extLst>
            </p:cNvPr>
            <p:cNvSpPr/>
            <p:nvPr/>
          </p:nvSpPr>
          <p:spPr>
            <a:xfrm>
              <a:off x="5530597" y="3624781"/>
              <a:ext cx="70985" cy="153066"/>
            </a:xfrm>
            <a:custGeom>
              <a:avLst/>
              <a:gdLst/>
              <a:ahLst/>
              <a:cxnLst/>
              <a:rect l="l" t="t" r="r" b="b"/>
              <a:pathLst>
                <a:path w="70985" h="153066" extrusionOk="0">
                  <a:moveTo>
                    <a:pt x="0" y="153067"/>
                  </a:moveTo>
                  <a:lnTo>
                    <a:pt x="70986" y="117062"/>
                  </a:lnTo>
                  <a:lnTo>
                    <a:pt x="2851" y="0"/>
                  </a:lnTo>
                  <a:lnTo>
                    <a:pt x="0" y="153067"/>
                  </a:lnTo>
                  <a:close/>
                </a:path>
              </a:pathLst>
            </a:custGeom>
            <a:solidFill>
              <a:srgbClr val="B1B4C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5" name="Google Shape;873;p19">
              <a:extLst>
                <a:ext uri="{FF2B5EF4-FFF2-40B4-BE49-F238E27FC236}">
                  <a16:creationId xmlns:a16="http://schemas.microsoft.com/office/drawing/2014/main" id="{BE1DD99D-7C4A-5946-A663-0F5B48E270E3}"/>
                </a:ext>
              </a:extLst>
            </p:cNvPr>
            <p:cNvSpPr/>
            <p:nvPr/>
          </p:nvSpPr>
          <p:spPr>
            <a:xfrm>
              <a:off x="4467139" y="329893"/>
              <a:ext cx="65379" cy="96678"/>
            </a:xfrm>
            <a:custGeom>
              <a:avLst/>
              <a:gdLst/>
              <a:ahLst/>
              <a:cxnLst/>
              <a:rect l="l" t="t" r="r" b="b"/>
              <a:pathLst>
                <a:path w="65379" h="96678" extrusionOk="0">
                  <a:moveTo>
                    <a:pt x="0" y="34385"/>
                  </a:moveTo>
                  <a:lnTo>
                    <a:pt x="65379" y="0"/>
                  </a:lnTo>
                  <a:lnTo>
                    <a:pt x="52170" y="96679"/>
                  </a:lnTo>
                  <a:lnTo>
                    <a:pt x="0" y="34385"/>
                  </a:lnTo>
                  <a:close/>
                </a:path>
              </a:pathLst>
            </a:custGeom>
            <a:solidFill>
              <a:srgbClr val="B1B4C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6" name="Google Shape;874;p19">
              <a:extLst>
                <a:ext uri="{FF2B5EF4-FFF2-40B4-BE49-F238E27FC236}">
                  <a16:creationId xmlns:a16="http://schemas.microsoft.com/office/drawing/2014/main" id="{CACC5084-DB2F-684D-A5EA-30ADF62E6EDC}"/>
                </a:ext>
              </a:extLst>
            </p:cNvPr>
            <p:cNvSpPr/>
            <p:nvPr/>
          </p:nvSpPr>
          <p:spPr>
            <a:xfrm>
              <a:off x="4423901" y="351343"/>
              <a:ext cx="1171694" cy="3426502"/>
            </a:xfrm>
            <a:custGeom>
              <a:avLst/>
              <a:gdLst/>
              <a:ahLst/>
              <a:cxnLst/>
              <a:rect l="l" t="t" r="r" b="b"/>
              <a:pathLst>
                <a:path w="1171694" h="3426502" extrusionOk="0">
                  <a:moveTo>
                    <a:pt x="1034094" y="3409931"/>
                  </a:moveTo>
                  <a:lnTo>
                    <a:pt x="137505" y="2891009"/>
                  </a:lnTo>
                  <a:cubicBezTo>
                    <a:pt x="61483" y="2847099"/>
                    <a:pt x="0" y="2729084"/>
                    <a:pt x="0" y="2627643"/>
                  </a:cubicBezTo>
                  <a:lnTo>
                    <a:pt x="0" y="120854"/>
                  </a:lnTo>
                  <a:cubicBezTo>
                    <a:pt x="380" y="19031"/>
                    <a:pt x="61578" y="-27355"/>
                    <a:pt x="137505" y="16555"/>
                  </a:cubicBezTo>
                  <a:lnTo>
                    <a:pt x="1034094" y="535477"/>
                  </a:lnTo>
                  <a:cubicBezTo>
                    <a:pt x="1110117" y="579482"/>
                    <a:pt x="1171695" y="697402"/>
                    <a:pt x="1171695" y="798843"/>
                  </a:cubicBezTo>
                  <a:lnTo>
                    <a:pt x="1171695" y="3305823"/>
                  </a:lnTo>
                  <a:cubicBezTo>
                    <a:pt x="1171695" y="3407264"/>
                    <a:pt x="1110117" y="3453937"/>
                    <a:pt x="1034094" y="3409931"/>
                  </a:cubicBezTo>
                  <a:close/>
                </a:path>
              </a:pathLst>
            </a:custGeom>
            <a:solidFill>
              <a:srgbClr val="616E8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875;p19">
              <a:extLst>
                <a:ext uri="{FF2B5EF4-FFF2-40B4-BE49-F238E27FC236}">
                  <a16:creationId xmlns:a16="http://schemas.microsoft.com/office/drawing/2014/main" id="{0F8485ED-AE4C-614A-84EB-3DF0E93D9BD2}"/>
                </a:ext>
              </a:extLst>
            </p:cNvPr>
            <p:cNvSpPr/>
            <p:nvPr/>
          </p:nvSpPr>
          <p:spPr>
            <a:xfrm>
              <a:off x="4414398" y="357753"/>
              <a:ext cx="1171599" cy="3426525"/>
            </a:xfrm>
            <a:custGeom>
              <a:avLst/>
              <a:gdLst/>
              <a:ahLst/>
              <a:cxnLst/>
              <a:rect l="l" t="t" r="r" b="b"/>
              <a:pathLst>
                <a:path w="1171599" h="3426525" extrusionOk="0">
                  <a:moveTo>
                    <a:pt x="1171600" y="798815"/>
                  </a:moveTo>
                  <a:lnTo>
                    <a:pt x="1171600" y="3305700"/>
                  </a:lnTo>
                  <a:cubicBezTo>
                    <a:pt x="1171600" y="3407332"/>
                    <a:pt x="1110117" y="3453909"/>
                    <a:pt x="1034094" y="3409999"/>
                  </a:cubicBezTo>
                  <a:lnTo>
                    <a:pt x="682491" y="3206545"/>
                  </a:lnTo>
                  <a:lnTo>
                    <a:pt x="573114" y="3143204"/>
                  </a:lnTo>
                  <a:lnTo>
                    <a:pt x="137410" y="2891077"/>
                  </a:lnTo>
                  <a:cubicBezTo>
                    <a:pt x="61388" y="2847071"/>
                    <a:pt x="0" y="2729152"/>
                    <a:pt x="0" y="2627711"/>
                  </a:cubicBezTo>
                  <a:lnTo>
                    <a:pt x="0" y="120826"/>
                  </a:lnTo>
                  <a:cubicBezTo>
                    <a:pt x="380" y="19194"/>
                    <a:pt x="61483" y="-27383"/>
                    <a:pt x="137410" y="16527"/>
                  </a:cubicBezTo>
                  <a:lnTo>
                    <a:pt x="1034094" y="535449"/>
                  </a:lnTo>
                  <a:cubicBezTo>
                    <a:pt x="1110117" y="579455"/>
                    <a:pt x="1171600" y="697279"/>
                    <a:pt x="1171600" y="798815"/>
                  </a:cubicBezTo>
                  <a:close/>
                </a:path>
              </a:pathLst>
            </a:custGeom>
            <a:solidFill>
              <a:srgbClr val="20232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876;p19">
              <a:extLst>
                <a:ext uri="{FF2B5EF4-FFF2-40B4-BE49-F238E27FC236}">
                  <a16:creationId xmlns:a16="http://schemas.microsoft.com/office/drawing/2014/main" id="{812A845A-AE1E-404F-80D8-F8D4C903CE71}"/>
                </a:ext>
              </a:extLst>
            </p:cNvPr>
            <p:cNvSpPr/>
            <p:nvPr/>
          </p:nvSpPr>
          <p:spPr>
            <a:xfrm>
              <a:off x="4479777" y="459022"/>
              <a:ext cx="1041506" cy="3182614"/>
            </a:xfrm>
            <a:custGeom>
              <a:avLst/>
              <a:gdLst/>
              <a:ahLst/>
              <a:cxnLst/>
              <a:rect l="l" t="t" r="r" b="b"/>
              <a:pathLst>
                <a:path w="1041506" h="3182614" extrusionOk="0">
                  <a:moveTo>
                    <a:pt x="1041507" y="672114"/>
                  </a:moveTo>
                  <a:lnTo>
                    <a:pt x="1041507" y="3113753"/>
                  </a:lnTo>
                  <a:cubicBezTo>
                    <a:pt x="1041507" y="3175284"/>
                    <a:pt x="998459" y="3200240"/>
                    <a:pt x="945433" y="3169379"/>
                  </a:cubicBezTo>
                  <a:lnTo>
                    <a:pt x="897919" y="3141756"/>
                  </a:lnTo>
                  <a:lnTo>
                    <a:pt x="735041" y="3047554"/>
                  </a:lnTo>
                  <a:lnTo>
                    <a:pt x="665006" y="3006978"/>
                  </a:lnTo>
                  <a:lnTo>
                    <a:pt x="640299" y="2992595"/>
                  </a:lnTo>
                  <a:lnTo>
                    <a:pt x="632031" y="2987737"/>
                  </a:lnTo>
                  <a:lnTo>
                    <a:pt x="571688" y="2952971"/>
                  </a:lnTo>
                  <a:lnTo>
                    <a:pt x="396362" y="2851625"/>
                  </a:lnTo>
                  <a:lnTo>
                    <a:pt x="396362" y="2851625"/>
                  </a:lnTo>
                  <a:lnTo>
                    <a:pt x="324140" y="2809810"/>
                  </a:lnTo>
                  <a:lnTo>
                    <a:pt x="324140" y="2809810"/>
                  </a:lnTo>
                  <a:lnTo>
                    <a:pt x="294872" y="2792855"/>
                  </a:lnTo>
                  <a:lnTo>
                    <a:pt x="120020" y="2691700"/>
                  </a:lnTo>
                  <a:lnTo>
                    <a:pt x="96168" y="2677889"/>
                  </a:lnTo>
                  <a:cubicBezTo>
                    <a:pt x="42953" y="2647123"/>
                    <a:pt x="0" y="2572352"/>
                    <a:pt x="0" y="2510725"/>
                  </a:cubicBezTo>
                  <a:lnTo>
                    <a:pt x="0" y="68896"/>
                  </a:lnTo>
                  <a:cubicBezTo>
                    <a:pt x="0" y="7364"/>
                    <a:pt x="42953" y="-17591"/>
                    <a:pt x="96168" y="13175"/>
                  </a:cubicBezTo>
                  <a:lnTo>
                    <a:pt x="445491" y="216152"/>
                  </a:lnTo>
                  <a:lnTo>
                    <a:pt x="445491" y="217105"/>
                  </a:lnTo>
                  <a:cubicBezTo>
                    <a:pt x="448332" y="269961"/>
                    <a:pt x="476147" y="318291"/>
                    <a:pt x="520373" y="347216"/>
                  </a:cubicBezTo>
                  <a:cubicBezTo>
                    <a:pt x="561805" y="371029"/>
                    <a:pt x="595350" y="351693"/>
                    <a:pt x="595350" y="303878"/>
                  </a:cubicBezTo>
                  <a:cubicBezTo>
                    <a:pt x="595350" y="303878"/>
                    <a:pt x="595350" y="303116"/>
                    <a:pt x="595350" y="302830"/>
                  </a:cubicBezTo>
                  <a:lnTo>
                    <a:pt x="945528" y="505427"/>
                  </a:lnTo>
                  <a:cubicBezTo>
                    <a:pt x="998459" y="535811"/>
                    <a:pt x="1041507" y="610583"/>
                    <a:pt x="1041507" y="672114"/>
                  </a:cubicBezTo>
                  <a:close/>
                </a:path>
              </a:pathLst>
            </a:custGeom>
            <a:solidFill>
              <a:srgbClr val="FFFFFF"/>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9" name="Google Shape;877;p19">
              <a:extLst>
                <a:ext uri="{FF2B5EF4-FFF2-40B4-BE49-F238E27FC236}">
                  <a16:creationId xmlns:a16="http://schemas.microsoft.com/office/drawing/2014/main" id="{4D0582AF-C49D-FA46-839B-06211D65C62C}"/>
                </a:ext>
              </a:extLst>
            </p:cNvPr>
            <p:cNvSpPr/>
            <p:nvPr/>
          </p:nvSpPr>
          <p:spPr>
            <a:xfrm rot="-1790023">
              <a:off x="4986670" y="707058"/>
              <a:ext cx="46534" cy="80862"/>
            </a:xfrm>
            <a:custGeom>
              <a:avLst/>
              <a:gdLst/>
              <a:ahLst/>
              <a:cxnLst/>
              <a:rect l="l" t="t" r="r" b="b"/>
              <a:pathLst>
                <a:path w="46533" h="80859" extrusionOk="0">
                  <a:moveTo>
                    <a:pt x="46534" y="40430"/>
                  </a:moveTo>
                  <a:cubicBezTo>
                    <a:pt x="46534" y="62758"/>
                    <a:pt x="36118" y="80859"/>
                    <a:pt x="23268" y="80859"/>
                  </a:cubicBezTo>
                  <a:cubicBezTo>
                    <a:pt x="10418" y="80859"/>
                    <a:pt x="1" y="62758"/>
                    <a:pt x="1" y="40430"/>
                  </a:cubicBezTo>
                  <a:cubicBezTo>
                    <a:pt x="1" y="18101"/>
                    <a:pt x="10418" y="0"/>
                    <a:pt x="23268" y="0"/>
                  </a:cubicBezTo>
                  <a:cubicBezTo>
                    <a:pt x="36118" y="0"/>
                    <a:pt x="46534" y="18101"/>
                    <a:pt x="46534" y="40430"/>
                  </a:cubicBezTo>
                  <a:close/>
                </a:path>
              </a:pathLst>
            </a:custGeom>
            <a:solidFill>
              <a:srgbClr val="2B303F"/>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0" name="Google Shape;878;p19">
              <a:extLst>
                <a:ext uri="{FF2B5EF4-FFF2-40B4-BE49-F238E27FC236}">
                  <a16:creationId xmlns:a16="http://schemas.microsoft.com/office/drawing/2014/main" id="{D90B331D-6A71-FD4D-BFEC-3B6F8823C664}"/>
                </a:ext>
              </a:extLst>
            </p:cNvPr>
            <p:cNvSpPr/>
            <p:nvPr/>
          </p:nvSpPr>
          <p:spPr>
            <a:xfrm>
              <a:off x="4988272" y="730303"/>
              <a:ext cx="23851" cy="30807"/>
            </a:xfrm>
            <a:custGeom>
              <a:avLst/>
              <a:gdLst/>
              <a:ahLst/>
              <a:cxnLst/>
              <a:rect l="l" t="t" r="r" b="b"/>
              <a:pathLst>
                <a:path w="23851" h="30807" extrusionOk="0">
                  <a:moveTo>
                    <a:pt x="11878" y="29167"/>
                  </a:moveTo>
                  <a:cubicBezTo>
                    <a:pt x="4856" y="24568"/>
                    <a:pt x="447" y="16891"/>
                    <a:pt x="0" y="8498"/>
                  </a:cubicBezTo>
                  <a:cubicBezTo>
                    <a:pt x="0" y="878"/>
                    <a:pt x="5322" y="-2170"/>
                    <a:pt x="11878" y="1640"/>
                  </a:cubicBezTo>
                  <a:cubicBezTo>
                    <a:pt x="18958" y="6197"/>
                    <a:pt x="23415" y="13889"/>
                    <a:pt x="23852" y="22310"/>
                  </a:cubicBezTo>
                  <a:cubicBezTo>
                    <a:pt x="23852" y="29930"/>
                    <a:pt x="18530" y="32978"/>
                    <a:pt x="11878" y="29167"/>
                  </a:cubicBezTo>
                  <a:close/>
                </a:path>
              </a:pathLst>
            </a:custGeom>
            <a:solidFill>
              <a:srgbClr val="FFFFFF">
                <a:alpha val="980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1" name="Google Shape;879;p19">
              <a:extLst>
                <a:ext uri="{FF2B5EF4-FFF2-40B4-BE49-F238E27FC236}">
                  <a16:creationId xmlns:a16="http://schemas.microsoft.com/office/drawing/2014/main" id="{EACF1A4D-9D75-454B-AAB1-4669A776B1E8}"/>
                </a:ext>
              </a:extLst>
            </p:cNvPr>
            <p:cNvSpPr/>
            <p:nvPr/>
          </p:nvSpPr>
          <p:spPr>
            <a:xfrm>
              <a:off x="5609185" y="1342555"/>
              <a:ext cx="26417" cy="145526"/>
            </a:xfrm>
            <a:custGeom>
              <a:avLst/>
              <a:gdLst/>
              <a:ahLst/>
              <a:cxnLst/>
              <a:rect l="l" t="t" r="r" b="b"/>
              <a:pathLst>
                <a:path w="26417" h="145526" extrusionOk="0">
                  <a:moveTo>
                    <a:pt x="13209" y="143863"/>
                  </a:moveTo>
                  <a:lnTo>
                    <a:pt x="13209" y="143863"/>
                  </a:lnTo>
                  <a:cubicBezTo>
                    <a:pt x="5892" y="148150"/>
                    <a:pt x="0" y="143863"/>
                    <a:pt x="0" y="134338"/>
                  </a:cubicBezTo>
                  <a:lnTo>
                    <a:pt x="0" y="26992"/>
                  </a:lnTo>
                  <a:cubicBezTo>
                    <a:pt x="124" y="16924"/>
                    <a:pt x="5027" y="7513"/>
                    <a:pt x="13209" y="1655"/>
                  </a:cubicBezTo>
                  <a:lnTo>
                    <a:pt x="13209" y="1655"/>
                  </a:lnTo>
                  <a:cubicBezTo>
                    <a:pt x="20526" y="-2631"/>
                    <a:pt x="26418" y="1655"/>
                    <a:pt x="26418" y="11656"/>
                  </a:cubicBezTo>
                  <a:lnTo>
                    <a:pt x="26418" y="118527"/>
                  </a:lnTo>
                  <a:cubicBezTo>
                    <a:pt x="26294" y="128595"/>
                    <a:pt x="21391" y="138005"/>
                    <a:pt x="13209" y="143863"/>
                  </a:cubicBezTo>
                  <a:close/>
                </a:path>
              </a:pathLst>
            </a:custGeom>
            <a:solidFill>
              <a:srgbClr val="757B8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880;p19">
              <a:extLst>
                <a:ext uri="{FF2B5EF4-FFF2-40B4-BE49-F238E27FC236}">
                  <a16:creationId xmlns:a16="http://schemas.microsoft.com/office/drawing/2014/main" id="{48B3A927-F318-AE4B-BFC7-DE1A8DB0D2E2}"/>
                </a:ext>
              </a:extLst>
            </p:cNvPr>
            <p:cNvSpPr/>
            <p:nvPr/>
          </p:nvSpPr>
          <p:spPr>
            <a:xfrm>
              <a:off x="5609185" y="1517667"/>
              <a:ext cx="26417" cy="145530"/>
            </a:xfrm>
            <a:custGeom>
              <a:avLst/>
              <a:gdLst/>
              <a:ahLst/>
              <a:cxnLst/>
              <a:rect l="l" t="t" r="r" b="b"/>
              <a:pathLst>
                <a:path w="26417" h="145530" extrusionOk="0">
                  <a:moveTo>
                    <a:pt x="13209" y="143916"/>
                  </a:moveTo>
                  <a:lnTo>
                    <a:pt x="13209" y="143916"/>
                  </a:lnTo>
                  <a:cubicBezTo>
                    <a:pt x="5892" y="148107"/>
                    <a:pt x="0" y="143916"/>
                    <a:pt x="0" y="133915"/>
                  </a:cubicBezTo>
                  <a:lnTo>
                    <a:pt x="0" y="26949"/>
                  </a:lnTo>
                  <a:cubicBezTo>
                    <a:pt x="171" y="16891"/>
                    <a:pt x="5065" y="7499"/>
                    <a:pt x="13209" y="1613"/>
                  </a:cubicBezTo>
                  <a:lnTo>
                    <a:pt x="13209" y="1613"/>
                  </a:lnTo>
                  <a:cubicBezTo>
                    <a:pt x="20526" y="-2578"/>
                    <a:pt x="26418" y="1613"/>
                    <a:pt x="26418" y="11709"/>
                  </a:cubicBezTo>
                  <a:lnTo>
                    <a:pt x="26418" y="118580"/>
                  </a:lnTo>
                  <a:cubicBezTo>
                    <a:pt x="26275" y="128648"/>
                    <a:pt x="21372" y="138049"/>
                    <a:pt x="13209" y="143916"/>
                  </a:cubicBezTo>
                  <a:close/>
                </a:path>
              </a:pathLst>
            </a:custGeom>
            <a:solidFill>
              <a:srgbClr val="757B8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881;p19">
              <a:extLst>
                <a:ext uri="{FF2B5EF4-FFF2-40B4-BE49-F238E27FC236}">
                  <a16:creationId xmlns:a16="http://schemas.microsoft.com/office/drawing/2014/main" id="{AB3D4630-3DC4-8646-BD0E-45C0282CB1C4}"/>
                </a:ext>
              </a:extLst>
            </p:cNvPr>
            <p:cNvSpPr/>
            <p:nvPr/>
          </p:nvSpPr>
          <p:spPr>
            <a:xfrm>
              <a:off x="4598943" y="668398"/>
              <a:ext cx="778468" cy="1303739"/>
            </a:xfrm>
            <a:custGeom>
              <a:avLst/>
              <a:gdLst/>
              <a:ahLst/>
              <a:cxnLst/>
              <a:rect l="l" t="t" r="r" b="b"/>
              <a:pathLst>
                <a:path w="778468" h="1303739" extrusionOk="0">
                  <a:moveTo>
                    <a:pt x="726584" y="1297509"/>
                  </a:moveTo>
                  <a:lnTo>
                    <a:pt x="51885" y="906984"/>
                  </a:lnTo>
                  <a:cubicBezTo>
                    <a:pt x="23377" y="890411"/>
                    <a:pt x="0" y="845929"/>
                    <a:pt x="0" y="807543"/>
                  </a:cubicBezTo>
                  <a:lnTo>
                    <a:pt x="0" y="45543"/>
                  </a:lnTo>
                  <a:cubicBezTo>
                    <a:pt x="0" y="7443"/>
                    <a:pt x="23187" y="-10369"/>
                    <a:pt x="51885" y="6205"/>
                  </a:cubicBezTo>
                  <a:lnTo>
                    <a:pt x="726584" y="396730"/>
                  </a:lnTo>
                  <a:cubicBezTo>
                    <a:pt x="755092" y="413303"/>
                    <a:pt x="778469" y="457785"/>
                    <a:pt x="778469" y="496076"/>
                  </a:cubicBezTo>
                  <a:lnTo>
                    <a:pt x="778469" y="1258076"/>
                  </a:lnTo>
                  <a:cubicBezTo>
                    <a:pt x="778469" y="1296461"/>
                    <a:pt x="755282" y="1314083"/>
                    <a:pt x="726584" y="1297509"/>
                  </a:cubicBezTo>
                  <a:close/>
                </a:path>
              </a:pathLst>
            </a:custGeom>
            <a:solidFill>
              <a:srgbClr val="E9EAF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882;p19">
              <a:extLst>
                <a:ext uri="{FF2B5EF4-FFF2-40B4-BE49-F238E27FC236}">
                  <a16:creationId xmlns:a16="http://schemas.microsoft.com/office/drawing/2014/main" id="{3C1ECA00-C4EE-E145-B5EC-60481053B0E4}"/>
                </a:ext>
              </a:extLst>
            </p:cNvPr>
            <p:cNvSpPr/>
            <p:nvPr/>
          </p:nvSpPr>
          <p:spPr>
            <a:xfrm>
              <a:off x="4598943" y="1688145"/>
              <a:ext cx="778468" cy="1303647"/>
            </a:xfrm>
            <a:custGeom>
              <a:avLst/>
              <a:gdLst/>
              <a:ahLst/>
              <a:cxnLst/>
              <a:rect l="l" t="t" r="r" b="b"/>
              <a:pathLst>
                <a:path w="778468" h="1303647" extrusionOk="0">
                  <a:moveTo>
                    <a:pt x="726584" y="1297414"/>
                  </a:moveTo>
                  <a:lnTo>
                    <a:pt x="51885" y="906889"/>
                  </a:lnTo>
                  <a:cubicBezTo>
                    <a:pt x="23377" y="890315"/>
                    <a:pt x="0" y="845834"/>
                    <a:pt x="0" y="807543"/>
                  </a:cubicBezTo>
                  <a:lnTo>
                    <a:pt x="0" y="45543"/>
                  </a:lnTo>
                  <a:cubicBezTo>
                    <a:pt x="0" y="7443"/>
                    <a:pt x="23187" y="-10369"/>
                    <a:pt x="51885" y="6205"/>
                  </a:cubicBezTo>
                  <a:lnTo>
                    <a:pt x="726584" y="396730"/>
                  </a:lnTo>
                  <a:cubicBezTo>
                    <a:pt x="755092" y="413303"/>
                    <a:pt x="778469" y="457785"/>
                    <a:pt x="778469" y="496171"/>
                  </a:cubicBezTo>
                  <a:lnTo>
                    <a:pt x="778469" y="1258171"/>
                  </a:lnTo>
                  <a:cubicBezTo>
                    <a:pt x="778469" y="1296366"/>
                    <a:pt x="755282" y="1313987"/>
                    <a:pt x="726584" y="1297414"/>
                  </a:cubicBezTo>
                  <a:close/>
                </a:path>
              </a:pathLst>
            </a:custGeom>
            <a:solidFill>
              <a:srgbClr val="E9EAF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883;p19">
              <a:extLst>
                <a:ext uri="{FF2B5EF4-FFF2-40B4-BE49-F238E27FC236}">
                  <a16:creationId xmlns:a16="http://schemas.microsoft.com/office/drawing/2014/main" id="{EDC724DB-5E52-3C48-BFCA-57DCC10B7A52}"/>
                </a:ext>
              </a:extLst>
            </p:cNvPr>
            <p:cNvSpPr/>
            <p:nvPr/>
          </p:nvSpPr>
          <p:spPr>
            <a:xfrm>
              <a:off x="4599323" y="2707876"/>
              <a:ext cx="778184" cy="892902"/>
            </a:xfrm>
            <a:custGeom>
              <a:avLst/>
              <a:gdLst/>
              <a:ahLst/>
              <a:cxnLst/>
              <a:rect l="l" t="t" r="r" b="b"/>
              <a:pathLst>
                <a:path w="778184" h="892902" extrusionOk="0">
                  <a:moveTo>
                    <a:pt x="778184" y="495805"/>
                  </a:moveTo>
                  <a:lnTo>
                    <a:pt x="778184" y="892902"/>
                  </a:lnTo>
                  <a:lnTo>
                    <a:pt x="545461" y="758124"/>
                  </a:lnTo>
                  <a:lnTo>
                    <a:pt x="520753" y="743741"/>
                  </a:lnTo>
                  <a:lnTo>
                    <a:pt x="512486" y="738883"/>
                  </a:lnTo>
                  <a:lnTo>
                    <a:pt x="452143" y="704117"/>
                  </a:lnTo>
                  <a:lnTo>
                    <a:pt x="276817" y="602771"/>
                  </a:lnTo>
                  <a:lnTo>
                    <a:pt x="276817" y="602771"/>
                  </a:lnTo>
                  <a:lnTo>
                    <a:pt x="204120" y="560766"/>
                  </a:lnTo>
                  <a:lnTo>
                    <a:pt x="174852" y="543811"/>
                  </a:lnTo>
                  <a:lnTo>
                    <a:pt x="0" y="442656"/>
                  </a:lnTo>
                  <a:lnTo>
                    <a:pt x="0" y="45463"/>
                  </a:lnTo>
                  <a:cubicBezTo>
                    <a:pt x="0" y="7363"/>
                    <a:pt x="23282" y="-10353"/>
                    <a:pt x="51885" y="6220"/>
                  </a:cubicBezTo>
                  <a:lnTo>
                    <a:pt x="726584" y="396745"/>
                  </a:lnTo>
                  <a:cubicBezTo>
                    <a:pt x="754902" y="413033"/>
                    <a:pt x="778184" y="457515"/>
                    <a:pt x="778184" y="495805"/>
                  </a:cubicBezTo>
                  <a:close/>
                </a:path>
              </a:pathLst>
            </a:custGeom>
            <a:solidFill>
              <a:srgbClr val="E9EAF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884;p19">
              <a:extLst>
                <a:ext uri="{FF2B5EF4-FFF2-40B4-BE49-F238E27FC236}">
                  <a16:creationId xmlns:a16="http://schemas.microsoft.com/office/drawing/2014/main" id="{342EC78B-704B-6444-B11F-AAD93433CD11}"/>
                </a:ext>
              </a:extLst>
            </p:cNvPr>
            <p:cNvSpPr/>
            <p:nvPr/>
          </p:nvSpPr>
          <p:spPr>
            <a:xfrm>
              <a:off x="4781159" y="1048176"/>
              <a:ext cx="416151" cy="544252"/>
            </a:xfrm>
            <a:custGeom>
              <a:avLst/>
              <a:gdLst/>
              <a:ahLst/>
              <a:cxnLst/>
              <a:rect l="l" t="t" r="r" b="b"/>
              <a:pathLst>
                <a:path w="416151" h="544252" extrusionOk="0">
                  <a:moveTo>
                    <a:pt x="410093" y="288701"/>
                  </a:moveTo>
                  <a:lnTo>
                    <a:pt x="317821" y="128395"/>
                  </a:lnTo>
                  <a:cubicBezTo>
                    <a:pt x="314315" y="122019"/>
                    <a:pt x="309250" y="116642"/>
                    <a:pt x="303092" y="112774"/>
                  </a:cubicBezTo>
                  <a:lnTo>
                    <a:pt x="303092" y="112774"/>
                  </a:lnTo>
                  <a:cubicBezTo>
                    <a:pt x="302275" y="112284"/>
                    <a:pt x="301419" y="111870"/>
                    <a:pt x="300526" y="111536"/>
                  </a:cubicBezTo>
                  <a:cubicBezTo>
                    <a:pt x="299680" y="110897"/>
                    <a:pt x="298796" y="110324"/>
                    <a:pt x="297865" y="109821"/>
                  </a:cubicBezTo>
                  <a:lnTo>
                    <a:pt x="272208" y="94962"/>
                  </a:lnTo>
                  <a:cubicBezTo>
                    <a:pt x="265176" y="90866"/>
                    <a:pt x="258619" y="91152"/>
                    <a:pt x="254818" y="95819"/>
                  </a:cubicBezTo>
                  <a:cubicBezTo>
                    <a:pt x="246645" y="105344"/>
                    <a:pt x="228210" y="104487"/>
                    <a:pt x="207874" y="92676"/>
                  </a:cubicBezTo>
                  <a:cubicBezTo>
                    <a:pt x="187395" y="80812"/>
                    <a:pt x="171022" y="62968"/>
                    <a:pt x="160930" y="41527"/>
                  </a:cubicBezTo>
                  <a:cubicBezTo>
                    <a:pt x="157471" y="32831"/>
                    <a:pt x="151351" y="25460"/>
                    <a:pt x="143445" y="20477"/>
                  </a:cubicBezTo>
                  <a:lnTo>
                    <a:pt x="118262" y="5713"/>
                  </a:lnTo>
                  <a:cubicBezTo>
                    <a:pt x="117445" y="5194"/>
                    <a:pt x="116590" y="4748"/>
                    <a:pt x="115697" y="4379"/>
                  </a:cubicBezTo>
                  <a:cubicBezTo>
                    <a:pt x="111040" y="27"/>
                    <a:pt x="104284" y="-1201"/>
                    <a:pt x="98402" y="1236"/>
                  </a:cubicBezTo>
                  <a:lnTo>
                    <a:pt x="6129" y="54671"/>
                  </a:lnTo>
                  <a:cubicBezTo>
                    <a:pt x="-2043" y="59434"/>
                    <a:pt x="-2043" y="74579"/>
                    <a:pt x="6129" y="88676"/>
                  </a:cubicBezTo>
                  <a:lnTo>
                    <a:pt x="56589" y="176306"/>
                  </a:lnTo>
                  <a:cubicBezTo>
                    <a:pt x="59944" y="182607"/>
                    <a:pt x="64809" y="187975"/>
                    <a:pt x="70748" y="191927"/>
                  </a:cubicBezTo>
                  <a:cubicBezTo>
                    <a:pt x="75053" y="195000"/>
                    <a:pt x="80669" y="195545"/>
                    <a:pt x="85478" y="193355"/>
                  </a:cubicBezTo>
                  <a:lnTo>
                    <a:pt x="97071" y="186593"/>
                  </a:lnTo>
                  <a:lnTo>
                    <a:pt x="97071" y="400905"/>
                  </a:lnTo>
                  <a:cubicBezTo>
                    <a:pt x="98107" y="415497"/>
                    <a:pt x="105966" y="428747"/>
                    <a:pt x="118262" y="436624"/>
                  </a:cubicBezTo>
                  <a:lnTo>
                    <a:pt x="297865" y="541399"/>
                  </a:lnTo>
                  <a:cubicBezTo>
                    <a:pt x="309363" y="548066"/>
                    <a:pt x="318581" y="542637"/>
                    <a:pt x="318581" y="529397"/>
                  </a:cubicBezTo>
                  <a:lnTo>
                    <a:pt x="318581" y="315085"/>
                  </a:lnTo>
                  <a:lnTo>
                    <a:pt x="330270" y="335278"/>
                  </a:lnTo>
                  <a:cubicBezTo>
                    <a:pt x="333738" y="341631"/>
                    <a:pt x="338775" y="346975"/>
                    <a:pt x="344904" y="350804"/>
                  </a:cubicBezTo>
                  <a:lnTo>
                    <a:pt x="344904" y="350804"/>
                  </a:lnTo>
                  <a:cubicBezTo>
                    <a:pt x="349209" y="353880"/>
                    <a:pt x="354825" y="354423"/>
                    <a:pt x="359633" y="352232"/>
                  </a:cubicBezTo>
                  <a:lnTo>
                    <a:pt x="410093" y="322991"/>
                  </a:lnTo>
                  <a:cubicBezTo>
                    <a:pt x="418171" y="317942"/>
                    <a:pt x="418171" y="303274"/>
                    <a:pt x="410093" y="288701"/>
                  </a:cubicBezTo>
                  <a:close/>
                </a:path>
              </a:pathLst>
            </a:custGeom>
            <a:solidFill>
              <a:srgbClr val="D9DAE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885;p19">
              <a:extLst>
                <a:ext uri="{FF2B5EF4-FFF2-40B4-BE49-F238E27FC236}">
                  <a16:creationId xmlns:a16="http://schemas.microsoft.com/office/drawing/2014/main" id="{EDAB73B5-CDBC-8940-9667-19911D45D594}"/>
                </a:ext>
              </a:extLst>
            </p:cNvPr>
            <p:cNvSpPr/>
            <p:nvPr/>
          </p:nvSpPr>
          <p:spPr>
            <a:xfrm>
              <a:off x="4812185" y="2127070"/>
              <a:ext cx="353313" cy="495871"/>
            </a:xfrm>
            <a:custGeom>
              <a:avLst/>
              <a:gdLst/>
              <a:ahLst/>
              <a:cxnLst/>
              <a:rect l="l" t="t" r="r" b="b"/>
              <a:pathLst>
                <a:path w="353313" h="495871" extrusionOk="0">
                  <a:moveTo>
                    <a:pt x="340010" y="188881"/>
                  </a:moveTo>
                  <a:lnTo>
                    <a:pt x="13589" y="0"/>
                  </a:lnTo>
                  <a:cubicBezTo>
                    <a:pt x="4960" y="28061"/>
                    <a:pt x="380" y="57217"/>
                    <a:pt x="0" y="86582"/>
                  </a:cubicBezTo>
                  <a:lnTo>
                    <a:pt x="0" y="291179"/>
                  </a:lnTo>
                  <a:lnTo>
                    <a:pt x="149574" y="377762"/>
                  </a:lnTo>
                  <a:lnTo>
                    <a:pt x="176847" y="220409"/>
                  </a:lnTo>
                  <a:lnTo>
                    <a:pt x="204025" y="409289"/>
                  </a:lnTo>
                  <a:lnTo>
                    <a:pt x="353314" y="495872"/>
                  </a:lnTo>
                  <a:lnTo>
                    <a:pt x="353314" y="291179"/>
                  </a:lnTo>
                  <a:cubicBezTo>
                    <a:pt x="352592" y="256699"/>
                    <a:pt x="348126" y="222399"/>
                    <a:pt x="340010" y="18888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8" name="Google Shape;886;p19">
              <a:extLst>
                <a:ext uri="{FF2B5EF4-FFF2-40B4-BE49-F238E27FC236}">
                  <a16:creationId xmlns:a16="http://schemas.microsoft.com/office/drawing/2014/main" id="{62365CAF-7785-5B4F-9556-C50FCE01DC31}"/>
                </a:ext>
              </a:extLst>
            </p:cNvPr>
            <p:cNvSpPr/>
            <p:nvPr/>
          </p:nvSpPr>
          <p:spPr>
            <a:xfrm>
              <a:off x="4825774" y="2064110"/>
              <a:ext cx="326421" cy="236124"/>
            </a:xfrm>
            <a:custGeom>
              <a:avLst/>
              <a:gdLst/>
              <a:ahLst/>
              <a:cxnLst/>
              <a:rect l="l" t="t" r="r" b="b"/>
              <a:pathLst>
                <a:path w="326421" h="236124" extrusionOk="0">
                  <a:moveTo>
                    <a:pt x="326421" y="188881"/>
                  </a:moveTo>
                  <a:lnTo>
                    <a:pt x="0" y="0"/>
                  </a:lnTo>
                  <a:lnTo>
                    <a:pt x="0" y="47244"/>
                  </a:lnTo>
                  <a:lnTo>
                    <a:pt x="326421" y="236125"/>
                  </a:lnTo>
                  <a:lnTo>
                    <a:pt x="326421" y="188881"/>
                  </a:ln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887;p19">
              <a:extLst>
                <a:ext uri="{FF2B5EF4-FFF2-40B4-BE49-F238E27FC236}">
                  <a16:creationId xmlns:a16="http://schemas.microsoft.com/office/drawing/2014/main" id="{61F23189-F0C3-F047-AA03-468756155221}"/>
                </a:ext>
              </a:extLst>
            </p:cNvPr>
            <p:cNvSpPr/>
            <p:nvPr/>
          </p:nvSpPr>
          <p:spPr>
            <a:xfrm>
              <a:off x="4803918" y="3156860"/>
              <a:ext cx="410711" cy="349715"/>
            </a:xfrm>
            <a:custGeom>
              <a:avLst/>
              <a:gdLst/>
              <a:ahLst/>
              <a:cxnLst/>
              <a:rect l="l" t="t" r="r" b="b"/>
              <a:pathLst>
                <a:path w="410711" h="349715" extrusionOk="0">
                  <a:moveTo>
                    <a:pt x="410711" y="349716"/>
                  </a:moveTo>
                  <a:lnTo>
                    <a:pt x="340865" y="309139"/>
                  </a:lnTo>
                  <a:lnTo>
                    <a:pt x="316158" y="294757"/>
                  </a:lnTo>
                  <a:lnTo>
                    <a:pt x="307891" y="289899"/>
                  </a:lnTo>
                  <a:lnTo>
                    <a:pt x="247548" y="255132"/>
                  </a:lnTo>
                  <a:lnTo>
                    <a:pt x="72221" y="153787"/>
                  </a:lnTo>
                  <a:lnTo>
                    <a:pt x="72221" y="153787"/>
                  </a:lnTo>
                  <a:lnTo>
                    <a:pt x="0" y="111972"/>
                  </a:lnTo>
                  <a:lnTo>
                    <a:pt x="0" y="11388"/>
                  </a:lnTo>
                  <a:cubicBezTo>
                    <a:pt x="0" y="1387"/>
                    <a:pt x="6937" y="-2709"/>
                    <a:pt x="15680" y="1863"/>
                  </a:cubicBezTo>
                  <a:cubicBezTo>
                    <a:pt x="22417" y="6425"/>
                    <a:pt x="27406" y="13141"/>
                    <a:pt x="29839" y="20913"/>
                  </a:cubicBezTo>
                  <a:lnTo>
                    <a:pt x="32785" y="30438"/>
                  </a:lnTo>
                  <a:cubicBezTo>
                    <a:pt x="42696" y="61556"/>
                    <a:pt x="63042" y="88274"/>
                    <a:pt x="90372" y="106066"/>
                  </a:cubicBezTo>
                  <a:cubicBezTo>
                    <a:pt x="125247" y="126259"/>
                    <a:pt x="153755" y="109781"/>
                    <a:pt x="153755" y="69300"/>
                  </a:cubicBezTo>
                  <a:lnTo>
                    <a:pt x="153755" y="57108"/>
                  </a:lnTo>
                  <a:cubicBezTo>
                    <a:pt x="153755" y="44725"/>
                    <a:pt x="162498" y="39487"/>
                    <a:pt x="172761" y="45773"/>
                  </a:cubicBezTo>
                  <a:cubicBezTo>
                    <a:pt x="177826" y="48897"/>
                    <a:pt x="182093" y="53174"/>
                    <a:pt x="185210" y="58251"/>
                  </a:cubicBezTo>
                  <a:lnTo>
                    <a:pt x="213053" y="101018"/>
                  </a:lnTo>
                  <a:lnTo>
                    <a:pt x="181694" y="118639"/>
                  </a:lnTo>
                  <a:lnTo>
                    <a:pt x="199084" y="148548"/>
                  </a:lnTo>
                  <a:lnTo>
                    <a:pt x="231963" y="129498"/>
                  </a:lnTo>
                  <a:lnTo>
                    <a:pt x="246217" y="151501"/>
                  </a:lnTo>
                  <a:lnTo>
                    <a:pt x="216284" y="168836"/>
                  </a:lnTo>
                  <a:lnTo>
                    <a:pt x="233484" y="198840"/>
                  </a:lnTo>
                  <a:lnTo>
                    <a:pt x="265128" y="180552"/>
                  </a:lnTo>
                  <a:lnTo>
                    <a:pt x="279382" y="202555"/>
                  </a:lnTo>
                  <a:lnTo>
                    <a:pt x="250874" y="219128"/>
                  </a:lnTo>
                  <a:lnTo>
                    <a:pt x="268074" y="249132"/>
                  </a:lnTo>
                  <a:lnTo>
                    <a:pt x="298388" y="231606"/>
                  </a:lnTo>
                  <a:cubicBezTo>
                    <a:pt x="316054" y="257676"/>
                    <a:pt x="339012" y="279717"/>
                    <a:pt x="365763" y="296281"/>
                  </a:cubicBezTo>
                  <a:lnTo>
                    <a:pt x="371274" y="299329"/>
                  </a:lnTo>
                  <a:cubicBezTo>
                    <a:pt x="389567" y="311340"/>
                    <a:pt x="403422" y="329047"/>
                    <a:pt x="410711" y="349716"/>
                  </a:cubicBezTo>
                  <a:close/>
                </a:path>
              </a:pathLst>
            </a:custGeom>
            <a:solidFill>
              <a:srgbClr val="D9DAE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0" name="Google Shape;888;p19">
              <a:extLst>
                <a:ext uri="{FF2B5EF4-FFF2-40B4-BE49-F238E27FC236}">
                  <a16:creationId xmlns:a16="http://schemas.microsoft.com/office/drawing/2014/main" id="{D9E5F0B1-193C-5346-813F-F911031BA433}"/>
                </a:ext>
              </a:extLst>
            </p:cNvPr>
            <p:cNvSpPr/>
            <p:nvPr/>
          </p:nvSpPr>
          <p:spPr>
            <a:xfrm>
              <a:off x="4593051" y="480769"/>
              <a:ext cx="842423" cy="783621"/>
            </a:xfrm>
            <a:custGeom>
              <a:avLst/>
              <a:gdLst/>
              <a:ahLst/>
              <a:cxnLst/>
              <a:rect l="l" t="t" r="r" b="b"/>
              <a:pathLst>
                <a:path w="842423" h="783621" extrusionOk="0">
                  <a:moveTo>
                    <a:pt x="842423" y="783622"/>
                  </a:moveTo>
                  <a:lnTo>
                    <a:pt x="0" y="299180"/>
                  </a:lnTo>
                  <a:lnTo>
                    <a:pt x="0" y="0"/>
                  </a:lnTo>
                  <a:lnTo>
                    <a:pt x="842423" y="484346"/>
                  </a:lnTo>
                  <a:lnTo>
                    <a:pt x="842423" y="783622"/>
                  </a:lnTo>
                  <a:close/>
                </a:path>
              </a:pathLst>
            </a:custGeom>
            <a:solidFill>
              <a:srgbClr val="000000">
                <a:alpha val="980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889;p19">
              <a:extLst>
                <a:ext uri="{FF2B5EF4-FFF2-40B4-BE49-F238E27FC236}">
                  <a16:creationId xmlns:a16="http://schemas.microsoft.com/office/drawing/2014/main" id="{6F9A65CB-8C14-AE43-B14A-C985E7E8925F}"/>
                </a:ext>
              </a:extLst>
            </p:cNvPr>
            <p:cNvSpPr/>
            <p:nvPr/>
          </p:nvSpPr>
          <p:spPr>
            <a:xfrm>
              <a:off x="4315759" y="484198"/>
              <a:ext cx="384008" cy="270224"/>
            </a:xfrm>
            <a:custGeom>
              <a:avLst/>
              <a:gdLst/>
              <a:ahLst/>
              <a:cxnLst/>
              <a:rect l="l" t="t" r="r" b="b"/>
              <a:pathLst>
                <a:path w="384008" h="270224" extrusionOk="0">
                  <a:moveTo>
                    <a:pt x="103771" y="270224"/>
                  </a:moveTo>
                  <a:lnTo>
                    <a:pt x="0" y="210121"/>
                  </a:lnTo>
                  <a:lnTo>
                    <a:pt x="280238" y="0"/>
                  </a:lnTo>
                  <a:lnTo>
                    <a:pt x="384008" y="60007"/>
                  </a:lnTo>
                  <a:lnTo>
                    <a:pt x="103771" y="270224"/>
                  </a:lnTo>
                  <a:close/>
                </a:path>
              </a:pathLst>
            </a:custGeom>
            <a:solidFill>
              <a:srgbClr val="FF7B7B"/>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2" name="Google Shape;890;p19">
              <a:extLst>
                <a:ext uri="{FF2B5EF4-FFF2-40B4-BE49-F238E27FC236}">
                  <a16:creationId xmlns:a16="http://schemas.microsoft.com/office/drawing/2014/main" id="{6F0DB65E-CA8F-6348-A865-4C37E7DB7FEA}"/>
                </a:ext>
              </a:extLst>
            </p:cNvPr>
            <p:cNvSpPr/>
            <p:nvPr/>
          </p:nvSpPr>
          <p:spPr>
            <a:xfrm>
              <a:off x="4419530" y="544206"/>
              <a:ext cx="384008" cy="270224"/>
            </a:xfrm>
            <a:custGeom>
              <a:avLst/>
              <a:gdLst/>
              <a:ahLst/>
              <a:cxnLst/>
              <a:rect l="l" t="t" r="r" b="b"/>
              <a:pathLst>
                <a:path w="384008" h="270224" extrusionOk="0">
                  <a:moveTo>
                    <a:pt x="103866" y="270224"/>
                  </a:moveTo>
                  <a:lnTo>
                    <a:pt x="0" y="210217"/>
                  </a:lnTo>
                  <a:lnTo>
                    <a:pt x="280238" y="0"/>
                  </a:lnTo>
                  <a:lnTo>
                    <a:pt x="384008" y="60103"/>
                  </a:lnTo>
                  <a:lnTo>
                    <a:pt x="103866" y="270224"/>
                  </a:lnTo>
                  <a:close/>
                </a:path>
              </a:pathLst>
            </a:custGeom>
            <a:solidFill>
              <a:srgbClr val="F4F5F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3" name="Google Shape;891;p19">
              <a:extLst>
                <a:ext uri="{FF2B5EF4-FFF2-40B4-BE49-F238E27FC236}">
                  <a16:creationId xmlns:a16="http://schemas.microsoft.com/office/drawing/2014/main" id="{3B8F3E08-164F-7545-9D6F-B5577141A227}"/>
                </a:ext>
              </a:extLst>
            </p:cNvPr>
            <p:cNvSpPr/>
            <p:nvPr/>
          </p:nvSpPr>
          <p:spPr>
            <a:xfrm>
              <a:off x="4523395" y="604308"/>
              <a:ext cx="383913" cy="270224"/>
            </a:xfrm>
            <a:custGeom>
              <a:avLst/>
              <a:gdLst/>
              <a:ahLst/>
              <a:cxnLst/>
              <a:rect l="l" t="t" r="r" b="b"/>
              <a:pathLst>
                <a:path w="383913" h="270224" extrusionOk="0">
                  <a:moveTo>
                    <a:pt x="103771" y="270224"/>
                  </a:moveTo>
                  <a:lnTo>
                    <a:pt x="0" y="210122"/>
                  </a:lnTo>
                  <a:lnTo>
                    <a:pt x="280143" y="0"/>
                  </a:lnTo>
                  <a:lnTo>
                    <a:pt x="383913" y="60008"/>
                  </a:lnTo>
                  <a:lnTo>
                    <a:pt x="103771" y="270224"/>
                  </a:lnTo>
                  <a:close/>
                </a:path>
              </a:pathLst>
            </a:custGeom>
            <a:solidFill>
              <a:srgbClr val="FF7B7B"/>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892;p19">
              <a:extLst>
                <a:ext uri="{FF2B5EF4-FFF2-40B4-BE49-F238E27FC236}">
                  <a16:creationId xmlns:a16="http://schemas.microsoft.com/office/drawing/2014/main" id="{E8CA6A12-F200-A347-8FD2-98460EFCA676}"/>
                </a:ext>
              </a:extLst>
            </p:cNvPr>
            <p:cNvSpPr/>
            <p:nvPr/>
          </p:nvSpPr>
          <p:spPr>
            <a:xfrm>
              <a:off x="4627166" y="664316"/>
              <a:ext cx="383912" cy="270224"/>
            </a:xfrm>
            <a:custGeom>
              <a:avLst/>
              <a:gdLst/>
              <a:ahLst/>
              <a:cxnLst/>
              <a:rect l="l" t="t" r="r" b="b"/>
              <a:pathLst>
                <a:path w="383912" h="270224" extrusionOk="0">
                  <a:moveTo>
                    <a:pt x="103771" y="270224"/>
                  </a:moveTo>
                  <a:lnTo>
                    <a:pt x="0" y="210217"/>
                  </a:lnTo>
                  <a:lnTo>
                    <a:pt x="280142" y="0"/>
                  </a:lnTo>
                  <a:lnTo>
                    <a:pt x="383913" y="60103"/>
                  </a:lnTo>
                  <a:lnTo>
                    <a:pt x="103771" y="270224"/>
                  </a:lnTo>
                  <a:close/>
                </a:path>
              </a:pathLst>
            </a:custGeom>
            <a:solidFill>
              <a:srgbClr val="F4F5F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893;p19">
              <a:extLst>
                <a:ext uri="{FF2B5EF4-FFF2-40B4-BE49-F238E27FC236}">
                  <a16:creationId xmlns:a16="http://schemas.microsoft.com/office/drawing/2014/main" id="{E1DAB487-5C7F-714C-8EAF-7A867EE5C2D4}"/>
                </a:ext>
              </a:extLst>
            </p:cNvPr>
            <p:cNvSpPr/>
            <p:nvPr/>
          </p:nvSpPr>
          <p:spPr>
            <a:xfrm>
              <a:off x="4730936" y="724419"/>
              <a:ext cx="383913" cy="270224"/>
            </a:xfrm>
            <a:custGeom>
              <a:avLst/>
              <a:gdLst/>
              <a:ahLst/>
              <a:cxnLst/>
              <a:rect l="l" t="t" r="r" b="b"/>
              <a:pathLst>
                <a:path w="383913" h="270224" extrusionOk="0">
                  <a:moveTo>
                    <a:pt x="103771" y="270224"/>
                  </a:moveTo>
                  <a:lnTo>
                    <a:pt x="0" y="210122"/>
                  </a:lnTo>
                  <a:lnTo>
                    <a:pt x="280142" y="0"/>
                  </a:lnTo>
                  <a:lnTo>
                    <a:pt x="383913" y="60008"/>
                  </a:lnTo>
                  <a:lnTo>
                    <a:pt x="103771" y="270224"/>
                  </a:lnTo>
                  <a:close/>
                </a:path>
              </a:pathLst>
            </a:custGeom>
            <a:solidFill>
              <a:srgbClr val="FF7B7B"/>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894;p19">
              <a:extLst>
                <a:ext uri="{FF2B5EF4-FFF2-40B4-BE49-F238E27FC236}">
                  <a16:creationId xmlns:a16="http://schemas.microsoft.com/office/drawing/2014/main" id="{F5FB9C4C-5C1F-A94F-A26B-793BC5EC0032}"/>
                </a:ext>
              </a:extLst>
            </p:cNvPr>
            <p:cNvSpPr/>
            <p:nvPr/>
          </p:nvSpPr>
          <p:spPr>
            <a:xfrm>
              <a:off x="4834707" y="784426"/>
              <a:ext cx="383912" cy="270224"/>
            </a:xfrm>
            <a:custGeom>
              <a:avLst/>
              <a:gdLst/>
              <a:ahLst/>
              <a:cxnLst/>
              <a:rect l="l" t="t" r="r" b="b"/>
              <a:pathLst>
                <a:path w="383912" h="270224" extrusionOk="0">
                  <a:moveTo>
                    <a:pt x="103771" y="270224"/>
                  </a:moveTo>
                  <a:lnTo>
                    <a:pt x="0" y="210217"/>
                  </a:lnTo>
                  <a:lnTo>
                    <a:pt x="280143" y="0"/>
                  </a:lnTo>
                  <a:lnTo>
                    <a:pt x="383913" y="60103"/>
                  </a:lnTo>
                  <a:lnTo>
                    <a:pt x="103771" y="270224"/>
                  </a:lnTo>
                  <a:close/>
                </a:path>
              </a:pathLst>
            </a:custGeom>
            <a:solidFill>
              <a:srgbClr val="F4F5F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895;p19">
              <a:extLst>
                <a:ext uri="{FF2B5EF4-FFF2-40B4-BE49-F238E27FC236}">
                  <a16:creationId xmlns:a16="http://schemas.microsoft.com/office/drawing/2014/main" id="{B1F1DE8A-BC07-E54C-9D45-68BFB6F408CF}"/>
                </a:ext>
              </a:extLst>
            </p:cNvPr>
            <p:cNvSpPr/>
            <p:nvPr/>
          </p:nvSpPr>
          <p:spPr>
            <a:xfrm>
              <a:off x="4938478" y="844529"/>
              <a:ext cx="383913" cy="270224"/>
            </a:xfrm>
            <a:custGeom>
              <a:avLst/>
              <a:gdLst/>
              <a:ahLst/>
              <a:cxnLst/>
              <a:rect l="l" t="t" r="r" b="b"/>
              <a:pathLst>
                <a:path w="383913" h="270224" extrusionOk="0">
                  <a:moveTo>
                    <a:pt x="103771" y="270224"/>
                  </a:moveTo>
                  <a:lnTo>
                    <a:pt x="0" y="210121"/>
                  </a:lnTo>
                  <a:lnTo>
                    <a:pt x="280142" y="0"/>
                  </a:lnTo>
                  <a:lnTo>
                    <a:pt x="383913" y="60008"/>
                  </a:lnTo>
                  <a:lnTo>
                    <a:pt x="103771" y="270224"/>
                  </a:lnTo>
                  <a:close/>
                </a:path>
              </a:pathLst>
            </a:custGeom>
            <a:solidFill>
              <a:srgbClr val="FF7B7B"/>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896;p19">
              <a:extLst>
                <a:ext uri="{FF2B5EF4-FFF2-40B4-BE49-F238E27FC236}">
                  <a16:creationId xmlns:a16="http://schemas.microsoft.com/office/drawing/2014/main" id="{288B6145-8EE2-0C43-B283-FE3E1428543A}"/>
                </a:ext>
              </a:extLst>
            </p:cNvPr>
            <p:cNvSpPr/>
            <p:nvPr/>
          </p:nvSpPr>
          <p:spPr>
            <a:xfrm>
              <a:off x="5042248" y="904537"/>
              <a:ext cx="384008" cy="270224"/>
            </a:xfrm>
            <a:custGeom>
              <a:avLst/>
              <a:gdLst/>
              <a:ahLst/>
              <a:cxnLst/>
              <a:rect l="l" t="t" r="r" b="b"/>
              <a:pathLst>
                <a:path w="384008" h="270224" extrusionOk="0">
                  <a:moveTo>
                    <a:pt x="103771" y="270224"/>
                  </a:moveTo>
                  <a:lnTo>
                    <a:pt x="0" y="210217"/>
                  </a:lnTo>
                  <a:lnTo>
                    <a:pt x="280143" y="0"/>
                  </a:lnTo>
                  <a:lnTo>
                    <a:pt x="384008" y="60103"/>
                  </a:lnTo>
                  <a:lnTo>
                    <a:pt x="103771" y="270224"/>
                  </a:lnTo>
                  <a:close/>
                </a:path>
              </a:pathLst>
            </a:custGeom>
            <a:solidFill>
              <a:srgbClr val="F4F5F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9" name="Google Shape;897;p19">
              <a:extLst>
                <a:ext uri="{FF2B5EF4-FFF2-40B4-BE49-F238E27FC236}">
                  <a16:creationId xmlns:a16="http://schemas.microsoft.com/office/drawing/2014/main" id="{AB288836-F9B8-104E-98F5-30A4EAEFA790}"/>
                </a:ext>
              </a:extLst>
            </p:cNvPr>
            <p:cNvSpPr/>
            <p:nvPr/>
          </p:nvSpPr>
          <p:spPr>
            <a:xfrm>
              <a:off x="4316519" y="693558"/>
              <a:ext cx="103770" cy="97206"/>
            </a:xfrm>
            <a:custGeom>
              <a:avLst/>
              <a:gdLst/>
              <a:ahLst/>
              <a:cxnLst/>
              <a:rect l="l" t="t" r="r" b="b"/>
              <a:pathLst>
                <a:path w="103770" h="97206" extrusionOk="0">
                  <a:moveTo>
                    <a:pt x="51885" y="90106"/>
                  </a:moveTo>
                  <a:cubicBezTo>
                    <a:pt x="80394" y="106680"/>
                    <a:pt x="103771" y="93250"/>
                    <a:pt x="103771" y="60103"/>
                  </a:cubicBezTo>
                  <a:lnTo>
                    <a:pt x="0" y="0"/>
                  </a:lnTo>
                  <a:cubicBezTo>
                    <a:pt x="2005" y="36601"/>
                    <a:pt x="21267" y="70060"/>
                    <a:pt x="51885" y="90106"/>
                  </a:cubicBezTo>
                  <a:close/>
                </a:path>
              </a:pathLst>
            </a:custGeom>
            <a:solidFill>
              <a:srgbClr val="E2616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0" name="Google Shape;898;p19">
              <a:extLst>
                <a:ext uri="{FF2B5EF4-FFF2-40B4-BE49-F238E27FC236}">
                  <a16:creationId xmlns:a16="http://schemas.microsoft.com/office/drawing/2014/main" id="{65FC50FF-E251-8D41-B973-DA5AF1316AA3}"/>
                </a:ext>
              </a:extLst>
            </p:cNvPr>
            <p:cNvSpPr/>
            <p:nvPr/>
          </p:nvSpPr>
          <p:spPr>
            <a:xfrm>
              <a:off x="4420290" y="753661"/>
              <a:ext cx="103865" cy="97152"/>
            </a:xfrm>
            <a:custGeom>
              <a:avLst/>
              <a:gdLst/>
              <a:ahLst/>
              <a:cxnLst/>
              <a:rect l="l" t="t" r="r" b="b"/>
              <a:pathLst>
                <a:path w="103865" h="97152" extrusionOk="0">
                  <a:moveTo>
                    <a:pt x="51980" y="90011"/>
                  </a:moveTo>
                  <a:cubicBezTo>
                    <a:pt x="80489" y="106680"/>
                    <a:pt x="103866" y="93154"/>
                    <a:pt x="103866" y="60007"/>
                  </a:cubicBezTo>
                  <a:lnTo>
                    <a:pt x="0" y="0"/>
                  </a:lnTo>
                  <a:cubicBezTo>
                    <a:pt x="2005" y="36598"/>
                    <a:pt x="21315" y="70038"/>
                    <a:pt x="51980" y="90011"/>
                  </a:cubicBezTo>
                  <a:close/>
                </a:path>
              </a:pathLst>
            </a:custGeom>
            <a:solidFill>
              <a:srgbClr val="F4F5F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899;p19">
              <a:extLst>
                <a:ext uri="{FF2B5EF4-FFF2-40B4-BE49-F238E27FC236}">
                  <a16:creationId xmlns:a16="http://schemas.microsoft.com/office/drawing/2014/main" id="{BB6408E9-F909-AA44-B73F-563EA9FBA665}"/>
                </a:ext>
              </a:extLst>
            </p:cNvPr>
            <p:cNvSpPr/>
            <p:nvPr/>
          </p:nvSpPr>
          <p:spPr>
            <a:xfrm>
              <a:off x="4524441" y="813668"/>
              <a:ext cx="103770" cy="97206"/>
            </a:xfrm>
            <a:custGeom>
              <a:avLst/>
              <a:gdLst/>
              <a:ahLst/>
              <a:cxnLst/>
              <a:rect l="l" t="t" r="r" b="b"/>
              <a:pathLst>
                <a:path w="103770" h="97206" extrusionOk="0">
                  <a:moveTo>
                    <a:pt x="51885" y="90106"/>
                  </a:moveTo>
                  <a:cubicBezTo>
                    <a:pt x="80394" y="106680"/>
                    <a:pt x="103771" y="93250"/>
                    <a:pt x="103771" y="60103"/>
                  </a:cubicBezTo>
                  <a:lnTo>
                    <a:pt x="0" y="0"/>
                  </a:lnTo>
                  <a:cubicBezTo>
                    <a:pt x="1958" y="36614"/>
                    <a:pt x="21229" y="70093"/>
                    <a:pt x="51885" y="90106"/>
                  </a:cubicBezTo>
                  <a:close/>
                </a:path>
              </a:pathLst>
            </a:custGeom>
            <a:solidFill>
              <a:srgbClr val="E2616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900;p19">
              <a:extLst>
                <a:ext uri="{FF2B5EF4-FFF2-40B4-BE49-F238E27FC236}">
                  <a16:creationId xmlns:a16="http://schemas.microsoft.com/office/drawing/2014/main" id="{D2BA8397-F6CE-FB49-9EF4-2314282C7E56}"/>
                </a:ext>
              </a:extLst>
            </p:cNvPr>
            <p:cNvSpPr/>
            <p:nvPr/>
          </p:nvSpPr>
          <p:spPr>
            <a:xfrm>
              <a:off x="4627926" y="873771"/>
              <a:ext cx="103770" cy="97187"/>
            </a:xfrm>
            <a:custGeom>
              <a:avLst/>
              <a:gdLst/>
              <a:ahLst/>
              <a:cxnLst/>
              <a:rect l="l" t="t" r="r" b="b"/>
              <a:pathLst>
                <a:path w="103770" h="97187" extrusionOk="0">
                  <a:moveTo>
                    <a:pt x="51885" y="90106"/>
                  </a:moveTo>
                  <a:cubicBezTo>
                    <a:pt x="80394" y="106680"/>
                    <a:pt x="103771" y="93154"/>
                    <a:pt x="103771" y="60008"/>
                  </a:cubicBezTo>
                  <a:lnTo>
                    <a:pt x="0" y="0"/>
                  </a:lnTo>
                  <a:cubicBezTo>
                    <a:pt x="1986" y="36606"/>
                    <a:pt x="21258" y="70071"/>
                    <a:pt x="51885" y="90106"/>
                  </a:cubicBezTo>
                  <a:close/>
                </a:path>
              </a:pathLst>
            </a:custGeom>
            <a:solidFill>
              <a:srgbClr val="F4F5F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901;p19">
              <a:extLst>
                <a:ext uri="{FF2B5EF4-FFF2-40B4-BE49-F238E27FC236}">
                  <a16:creationId xmlns:a16="http://schemas.microsoft.com/office/drawing/2014/main" id="{9F109A7D-365D-1B40-B097-AAB83BC74535}"/>
                </a:ext>
              </a:extLst>
            </p:cNvPr>
            <p:cNvSpPr/>
            <p:nvPr/>
          </p:nvSpPr>
          <p:spPr>
            <a:xfrm>
              <a:off x="4731697" y="933778"/>
              <a:ext cx="103770" cy="97206"/>
            </a:xfrm>
            <a:custGeom>
              <a:avLst/>
              <a:gdLst/>
              <a:ahLst/>
              <a:cxnLst/>
              <a:rect l="l" t="t" r="r" b="b"/>
              <a:pathLst>
                <a:path w="103770" h="97206" extrusionOk="0">
                  <a:moveTo>
                    <a:pt x="51885" y="90106"/>
                  </a:moveTo>
                  <a:cubicBezTo>
                    <a:pt x="80394" y="106680"/>
                    <a:pt x="103771" y="93250"/>
                    <a:pt x="103771" y="60103"/>
                  </a:cubicBezTo>
                  <a:lnTo>
                    <a:pt x="0" y="0"/>
                  </a:lnTo>
                  <a:cubicBezTo>
                    <a:pt x="1958" y="36614"/>
                    <a:pt x="21239" y="70093"/>
                    <a:pt x="51885" y="90106"/>
                  </a:cubicBezTo>
                  <a:close/>
                </a:path>
              </a:pathLst>
            </a:custGeom>
            <a:solidFill>
              <a:srgbClr val="E2616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4" name="Google Shape;902;p19">
              <a:extLst>
                <a:ext uri="{FF2B5EF4-FFF2-40B4-BE49-F238E27FC236}">
                  <a16:creationId xmlns:a16="http://schemas.microsoft.com/office/drawing/2014/main" id="{761863FB-11E6-5D45-B268-9D65DF67FFD4}"/>
                </a:ext>
              </a:extLst>
            </p:cNvPr>
            <p:cNvSpPr/>
            <p:nvPr/>
          </p:nvSpPr>
          <p:spPr>
            <a:xfrm>
              <a:off x="4835467" y="993881"/>
              <a:ext cx="103770" cy="97204"/>
            </a:xfrm>
            <a:custGeom>
              <a:avLst/>
              <a:gdLst/>
              <a:ahLst/>
              <a:cxnLst/>
              <a:rect l="l" t="t" r="r" b="b"/>
              <a:pathLst>
                <a:path w="103770" h="97204" extrusionOk="0">
                  <a:moveTo>
                    <a:pt x="51885" y="90106"/>
                  </a:moveTo>
                  <a:cubicBezTo>
                    <a:pt x="80394" y="106680"/>
                    <a:pt x="103771" y="93250"/>
                    <a:pt x="103771" y="60008"/>
                  </a:cubicBezTo>
                  <a:lnTo>
                    <a:pt x="0" y="0"/>
                  </a:lnTo>
                  <a:cubicBezTo>
                    <a:pt x="1986" y="36606"/>
                    <a:pt x="21258" y="70071"/>
                    <a:pt x="51885" y="90106"/>
                  </a:cubicBezTo>
                  <a:close/>
                </a:path>
              </a:pathLst>
            </a:custGeom>
            <a:solidFill>
              <a:srgbClr val="F4F5F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5" name="Google Shape;903;p19">
              <a:extLst>
                <a:ext uri="{FF2B5EF4-FFF2-40B4-BE49-F238E27FC236}">
                  <a16:creationId xmlns:a16="http://schemas.microsoft.com/office/drawing/2014/main" id="{945911F9-29C8-E246-9BEC-D3FF362C3E8E}"/>
                </a:ext>
              </a:extLst>
            </p:cNvPr>
            <p:cNvSpPr/>
            <p:nvPr/>
          </p:nvSpPr>
          <p:spPr>
            <a:xfrm>
              <a:off x="4939238" y="1053889"/>
              <a:ext cx="103770" cy="97206"/>
            </a:xfrm>
            <a:custGeom>
              <a:avLst/>
              <a:gdLst/>
              <a:ahLst/>
              <a:cxnLst/>
              <a:rect l="l" t="t" r="r" b="b"/>
              <a:pathLst>
                <a:path w="103770" h="97206" extrusionOk="0">
                  <a:moveTo>
                    <a:pt x="51885" y="90106"/>
                  </a:moveTo>
                  <a:cubicBezTo>
                    <a:pt x="80394" y="106680"/>
                    <a:pt x="103770" y="93250"/>
                    <a:pt x="103770" y="60103"/>
                  </a:cubicBezTo>
                  <a:lnTo>
                    <a:pt x="0" y="0"/>
                  </a:lnTo>
                  <a:cubicBezTo>
                    <a:pt x="1863" y="36642"/>
                    <a:pt x="21163" y="70158"/>
                    <a:pt x="51885" y="90106"/>
                  </a:cubicBezTo>
                  <a:close/>
                </a:path>
              </a:pathLst>
            </a:custGeom>
            <a:solidFill>
              <a:srgbClr val="E2616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6" name="Google Shape;904;p19">
              <a:extLst>
                <a:ext uri="{FF2B5EF4-FFF2-40B4-BE49-F238E27FC236}">
                  <a16:creationId xmlns:a16="http://schemas.microsoft.com/office/drawing/2014/main" id="{4C6FD9F8-15E2-9B42-BBA7-E599A9415088}"/>
                </a:ext>
              </a:extLst>
            </p:cNvPr>
            <p:cNvSpPr/>
            <p:nvPr/>
          </p:nvSpPr>
          <p:spPr>
            <a:xfrm>
              <a:off x="5043008" y="1113991"/>
              <a:ext cx="103770" cy="97204"/>
            </a:xfrm>
            <a:custGeom>
              <a:avLst/>
              <a:gdLst/>
              <a:ahLst/>
              <a:cxnLst/>
              <a:rect l="l" t="t" r="r" b="b"/>
              <a:pathLst>
                <a:path w="103770" h="97204" extrusionOk="0">
                  <a:moveTo>
                    <a:pt x="51885" y="90106"/>
                  </a:moveTo>
                  <a:cubicBezTo>
                    <a:pt x="80394" y="106680"/>
                    <a:pt x="103771" y="93250"/>
                    <a:pt x="103771" y="60008"/>
                  </a:cubicBezTo>
                  <a:lnTo>
                    <a:pt x="0" y="0"/>
                  </a:lnTo>
                  <a:cubicBezTo>
                    <a:pt x="1986" y="36606"/>
                    <a:pt x="21258" y="70071"/>
                    <a:pt x="51885" y="90106"/>
                  </a:cubicBezTo>
                  <a:close/>
                </a:path>
              </a:pathLst>
            </a:custGeom>
            <a:solidFill>
              <a:srgbClr val="F4F5F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57" name="Google Shape;905;p19">
              <a:extLst>
                <a:ext uri="{FF2B5EF4-FFF2-40B4-BE49-F238E27FC236}">
                  <a16:creationId xmlns:a16="http://schemas.microsoft.com/office/drawing/2014/main" id="{3B2898BC-ABD3-4A4A-89A7-C42AE5D35D6B}"/>
                </a:ext>
              </a:extLst>
            </p:cNvPr>
            <p:cNvGrpSpPr/>
            <p:nvPr/>
          </p:nvGrpSpPr>
          <p:grpSpPr>
            <a:xfrm>
              <a:off x="4316519" y="693558"/>
              <a:ext cx="830259" cy="517637"/>
              <a:chOff x="5840944" y="1418558"/>
              <a:chExt cx="830259" cy="517637"/>
            </a:xfrm>
          </p:grpSpPr>
          <p:sp>
            <p:nvSpPr>
              <p:cNvPr id="237" name="Google Shape;906;p19">
                <a:extLst>
                  <a:ext uri="{FF2B5EF4-FFF2-40B4-BE49-F238E27FC236}">
                    <a16:creationId xmlns:a16="http://schemas.microsoft.com/office/drawing/2014/main" id="{95AF7BDE-AAA6-BF4C-922B-DCFD677CFC08}"/>
                  </a:ext>
                </a:extLst>
              </p:cNvPr>
              <p:cNvSpPr/>
              <p:nvPr/>
            </p:nvSpPr>
            <p:spPr>
              <a:xfrm>
                <a:off x="5840944" y="1418558"/>
                <a:ext cx="103770" cy="97206"/>
              </a:xfrm>
              <a:custGeom>
                <a:avLst/>
                <a:gdLst/>
                <a:ahLst/>
                <a:cxnLst/>
                <a:rect l="l" t="t" r="r" b="b"/>
                <a:pathLst>
                  <a:path w="103770" h="97206" extrusionOk="0">
                    <a:moveTo>
                      <a:pt x="51885" y="90106"/>
                    </a:moveTo>
                    <a:cubicBezTo>
                      <a:pt x="80394" y="106680"/>
                      <a:pt x="103771" y="93250"/>
                      <a:pt x="103771" y="60103"/>
                    </a:cubicBezTo>
                    <a:lnTo>
                      <a:pt x="0" y="0"/>
                    </a:lnTo>
                    <a:cubicBezTo>
                      <a:pt x="2005" y="36601"/>
                      <a:pt x="21267" y="70060"/>
                      <a:pt x="51885" y="90106"/>
                    </a:cubicBezTo>
                    <a:close/>
                  </a:path>
                </a:pathLst>
              </a:custGeom>
              <a:solidFill>
                <a:srgbClr val="E2616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8" name="Google Shape;907;p19">
                <a:extLst>
                  <a:ext uri="{FF2B5EF4-FFF2-40B4-BE49-F238E27FC236}">
                    <a16:creationId xmlns:a16="http://schemas.microsoft.com/office/drawing/2014/main" id="{03101D2F-9F28-AF4D-96DC-25934616B94A}"/>
                  </a:ext>
                </a:extLst>
              </p:cNvPr>
              <p:cNvSpPr/>
              <p:nvPr/>
            </p:nvSpPr>
            <p:spPr>
              <a:xfrm>
                <a:off x="5944715" y="1478661"/>
                <a:ext cx="103865" cy="97152"/>
              </a:xfrm>
              <a:custGeom>
                <a:avLst/>
                <a:gdLst/>
                <a:ahLst/>
                <a:cxnLst/>
                <a:rect l="l" t="t" r="r" b="b"/>
                <a:pathLst>
                  <a:path w="103865" h="97152" extrusionOk="0">
                    <a:moveTo>
                      <a:pt x="51980" y="90011"/>
                    </a:moveTo>
                    <a:cubicBezTo>
                      <a:pt x="80489" y="106680"/>
                      <a:pt x="103866" y="93154"/>
                      <a:pt x="103866" y="60007"/>
                    </a:cubicBezTo>
                    <a:lnTo>
                      <a:pt x="0" y="0"/>
                    </a:lnTo>
                    <a:cubicBezTo>
                      <a:pt x="2005" y="36598"/>
                      <a:pt x="21315" y="70038"/>
                      <a:pt x="51980" y="90011"/>
                    </a:cubicBezTo>
                    <a:close/>
                  </a:path>
                </a:pathLst>
              </a:custGeom>
              <a:solidFill>
                <a:srgbClr val="B1B4C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9" name="Google Shape;908;p19">
                <a:extLst>
                  <a:ext uri="{FF2B5EF4-FFF2-40B4-BE49-F238E27FC236}">
                    <a16:creationId xmlns:a16="http://schemas.microsoft.com/office/drawing/2014/main" id="{4860D582-E97B-5F42-8CFA-CC3166D0ED40}"/>
                  </a:ext>
                </a:extLst>
              </p:cNvPr>
              <p:cNvSpPr/>
              <p:nvPr/>
            </p:nvSpPr>
            <p:spPr>
              <a:xfrm>
                <a:off x="6048866" y="1538668"/>
                <a:ext cx="103770" cy="97206"/>
              </a:xfrm>
              <a:custGeom>
                <a:avLst/>
                <a:gdLst/>
                <a:ahLst/>
                <a:cxnLst/>
                <a:rect l="l" t="t" r="r" b="b"/>
                <a:pathLst>
                  <a:path w="103770" h="97206" extrusionOk="0">
                    <a:moveTo>
                      <a:pt x="51885" y="90106"/>
                    </a:moveTo>
                    <a:cubicBezTo>
                      <a:pt x="80394" y="106680"/>
                      <a:pt x="103771" y="93250"/>
                      <a:pt x="103771" y="60103"/>
                    </a:cubicBezTo>
                    <a:lnTo>
                      <a:pt x="0" y="0"/>
                    </a:lnTo>
                    <a:cubicBezTo>
                      <a:pt x="1958" y="36614"/>
                      <a:pt x="21229" y="70093"/>
                      <a:pt x="51885" y="90106"/>
                    </a:cubicBezTo>
                    <a:close/>
                  </a:path>
                </a:pathLst>
              </a:custGeom>
              <a:solidFill>
                <a:srgbClr val="E2616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0" name="Google Shape;909;p19">
                <a:extLst>
                  <a:ext uri="{FF2B5EF4-FFF2-40B4-BE49-F238E27FC236}">
                    <a16:creationId xmlns:a16="http://schemas.microsoft.com/office/drawing/2014/main" id="{24757144-48DB-AF49-9B14-10C9754895E8}"/>
                  </a:ext>
                </a:extLst>
              </p:cNvPr>
              <p:cNvSpPr/>
              <p:nvPr/>
            </p:nvSpPr>
            <p:spPr>
              <a:xfrm>
                <a:off x="6152351" y="1598771"/>
                <a:ext cx="103770" cy="97187"/>
              </a:xfrm>
              <a:custGeom>
                <a:avLst/>
                <a:gdLst/>
                <a:ahLst/>
                <a:cxnLst/>
                <a:rect l="l" t="t" r="r" b="b"/>
                <a:pathLst>
                  <a:path w="103770" h="97187" extrusionOk="0">
                    <a:moveTo>
                      <a:pt x="51885" y="90106"/>
                    </a:moveTo>
                    <a:cubicBezTo>
                      <a:pt x="80394" y="106680"/>
                      <a:pt x="103771" y="93154"/>
                      <a:pt x="103771" y="60008"/>
                    </a:cubicBezTo>
                    <a:lnTo>
                      <a:pt x="0" y="0"/>
                    </a:lnTo>
                    <a:cubicBezTo>
                      <a:pt x="1986" y="36606"/>
                      <a:pt x="21258" y="70071"/>
                      <a:pt x="51885" y="90106"/>
                    </a:cubicBezTo>
                    <a:close/>
                  </a:path>
                </a:pathLst>
              </a:custGeom>
              <a:solidFill>
                <a:srgbClr val="B1B4C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1" name="Google Shape;910;p19">
                <a:extLst>
                  <a:ext uri="{FF2B5EF4-FFF2-40B4-BE49-F238E27FC236}">
                    <a16:creationId xmlns:a16="http://schemas.microsoft.com/office/drawing/2014/main" id="{ABBCAFC3-F9A8-0D43-BD8B-0404618E3C4F}"/>
                  </a:ext>
                </a:extLst>
              </p:cNvPr>
              <p:cNvSpPr/>
              <p:nvPr/>
            </p:nvSpPr>
            <p:spPr>
              <a:xfrm>
                <a:off x="6256122" y="1658778"/>
                <a:ext cx="103770" cy="97206"/>
              </a:xfrm>
              <a:custGeom>
                <a:avLst/>
                <a:gdLst/>
                <a:ahLst/>
                <a:cxnLst/>
                <a:rect l="l" t="t" r="r" b="b"/>
                <a:pathLst>
                  <a:path w="103770" h="97206" extrusionOk="0">
                    <a:moveTo>
                      <a:pt x="51885" y="90106"/>
                    </a:moveTo>
                    <a:cubicBezTo>
                      <a:pt x="80394" y="106680"/>
                      <a:pt x="103771" y="93250"/>
                      <a:pt x="103771" y="60103"/>
                    </a:cubicBezTo>
                    <a:lnTo>
                      <a:pt x="0" y="0"/>
                    </a:lnTo>
                    <a:cubicBezTo>
                      <a:pt x="1958" y="36614"/>
                      <a:pt x="21239" y="70093"/>
                      <a:pt x="51885" y="90106"/>
                    </a:cubicBezTo>
                    <a:close/>
                  </a:path>
                </a:pathLst>
              </a:custGeom>
              <a:solidFill>
                <a:srgbClr val="E2616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2" name="Google Shape;911;p19">
                <a:extLst>
                  <a:ext uri="{FF2B5EF4-FFF2-40B4-BE49-F238E27FC236}">
                    <a16:creationId xmlns:a16="http://schemas.microsoft.com/office/drawing/2014/main" id="{95239B5F-D878-E544-91DB-4E9B3749151F}"/>
                  </a:ext>
                </a:extLst>
              </p:cNvPr>
              <p:cNvSpPr/>
              <p:nvPr/>
            </p:nvSpPr>
            <p:spPr>
              <a:xfrm>
                <a:off x="6359892" y="1718881"/>
                <a:ext cx="103770" cy="97204"/>
              </a:xfrm>
              <a:custGeom>
                <a:avLst/>
                <a:gdLst/>
                <a:ahLst/>
                <a:cxnLst/>
                <a:rect l="l" t="t" r="r" b="b"/>
                <a:pathLst>
                  <a:path w="103770" h="97204" extrusionOk="0">
                    <a:moveTo>
                      <a:pt x="51885" y="90106"/>
                    </a:moveTo>
                    <a:cubicBezTo>
                      <a:pt x="80394" y="106680"/>
                      <a:pt x="103771" y="93250"/>
                      <a:pt x="103771" y="60008"/>
                    </a:cubicBezTo>
                    <a:lnTo>
                      <a:pt x="0" y="0"/>
                    </a:lnTo>
                    <a:cubicBezTo>
                      <a:pt x="1986" y="36606"/>
                      <a:pt x="21258" y="70071"/>
                      <a:pt x="51885" y="90106"/>
                    </a:cubicBezTo>
                    <a:close/>
                  </a:path>
                </a:pathLst>
              </a:custGeom>
              <a:solidFill>
                <a:srgbClr val="B1B4C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3" name="Google Shape;912;p19">
                <a:extLst>
                  <a:ext uri="{FF2B5EF4-FFF2-40B4-BE49-F238E27FC236}">
                    <a16:creationId xmlns:a16="http://schemas.microsoft.com/office/drawing/2014/main" id="{65F53ECE-6434-BD45-85A2-F595B536D5F0}"/>
                  </a:ext>
                </a:extLst>
              </p:cNvPr>
              <p:cNvSpPr/>
              <p:nvPr/>
            </p:nvSpPr>
            <p:spPr>
              <a:xfrm>
                <a:off x="6463663" y="1778889"/>
                <a:ext cx="103770" cy="97206"/>
              </a:xfrm>
              <a:custGeom>
                <a:avLst/>
                <a:gdLst/>
                <a:ahLst/>
                <a:cxnLst/>
                <a:rect l="l" t="t" r="r" b="b"/>
                <a:pathLst>
                  <a:path w="103770" h="97206" extrusionOk="0">
                    <a:moveTo>
                      <a:pt x="51885" y="90106"/>
                    </a:moveTo>
                    <a:cubicBezTo>
                      <a:pt x="80394" y="106680"/>
                      <a:pt x="103770" y="93250"/>
                      <a:pt x="103770" y="60103"/>
                    </a:cubicBezTo>
                    <a:lnTo>
                      <a:pt x="0" y="0"/>
                    </a:lnTo>
                    <a:cubicBezTo>
                      <a:pt x="1863" y="36642"/>
                      <a:pt x="21163" y="70158"/>
                      <a:pt x="51885" y="90106"/>
                    </a:cubicBezTo>
                    <a:close/>
                  </a:path>
                </a:pathLst>
              </a:custGeom>
              <a:solidFill>
                <a:srgbClr val="E2616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4" name="Google Shape;913;p19">
                <a:extLst>
                  <a:ext uri="{FF2B5EF4-FFF2-40B4-BE49-F238E27FC236}">
                    <a16:creationId xmlns:a16="http://schemas.microsoft.com/office/drawing/2014/main" id="{B4FC04E2-398C-D847-8443-DC2CE225DE7D}"/>
                  </a:ext>
                </a:extLst>
              </p:cNvPr>
              <p:cNvSpPr/>
              <p:nvPr/>
            </p:nvSpPr>
            <p:spPr>
              <a:xfrm>
                <a:off x="6567433" y="1838991"/>
                <a:ext cx="103770" cy="97204"/>
              </a:xfrm>
              <a:custGeom>
                <a:avLst/>
                <a:gdLst/>
                <a:ahLst/>
                <a:cxnLst/>
                <a:rect l="l" t="t" r="r" b="b"/>
                <a:pathLst>
                  <a:path w="103770" h="97204" extrusionOk="0">
                    <a:moveTo>
                      <a:pt x="51885" y="90106"/>
                    </a:moveTo>
                    <a:cubicBezTo>
                      <a:pt x="80394" y="106680"/>
                      <a:pt x="103771" y="93250"/>
                      <a:pt x="103771" y="60008"/>
                    </a:cubicBezTo>
                    <a:lnTo>
                      <a:pt x="0" y="0"/>
                    </a:lnTo>
                    <a:cubicBezTo>
                      <a:pt x="1986" y="36606"/>
                      <a:pt x="21258" y="70071"/>
                      <a:pt x="51885" y="90106"/>
                    </a:cubicBezTo>
                    <a:close/>
                  </a:path>
                </a:pathLst>
              </a:custGeom>
              <a:solidFill>
                <a:srgbClr val="B1B4C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58" name="Google Shape;914;p19">
              <a:extLst>
                <a:ext uri="{FF2B5EF4-FFF2-40B4-BE49-F238E27FC236}">
                  <a16:creationId xmlns:a16="http://schemas.microsoft.com/office/drawing/2014/main" id="{00EFA345-7D4B-4F40-945A-6A6DBD2E0B65}"/>
                </a:ext>
              </a:extLst>
            </p:cNvPr>
            <p:cNvSpPr/>
            <p:nvPr/>
          </p:nvSpPr>
          <p:spPr>
            <a:xfrm>
              <a:off x="5776434" y="3835950"/>
              <a:ext cx="422399" cy="244506"/>
            </a:xfrm>
            <a:custGeom>
              <a:avLst/>
              <a:gdLst/>
              <a:ahLst/>
              <a:cxnLst/>
              <a:rect l="l" t="t" r="r" b="b"/>
              <a:pathLst>
                <a:path w="422399" h="244506" extrusionOk="0">
                  <a:moveTo>
                    <a:pt x="375265" y="244507"/>
                  </a:moveTo>
                  <a:lnTo>
                    <a:pt x="0" y="27337"/>
                  </a:lnTo>
                  <a:lnTo>
                    <a:pt x="47039" y="0"/>
                  </a:lnTo>
                  <a:lnTo>
                    <a:pt x="422399" y="217075"/>
                  </a:lnTo>
                  <a:lnTo>
                    <a:pt x="375265" y="244507"/>
                  </a:lnTo>
                  <a:close/>
                </a:path>
              </a:pathLst>
            </a:custGeom>
            <a:solidFill>
              <a:srgbClr val="D6D8E5">
                <a:alpha val="4000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9" name="Google Shape;915;p19">
              <a:extLst>
                <a:ext uri="{FF2B5EF4-FFF2-40B4-BE49-F238E27FC236}">
                  <a16:creationId xmlns:a16="http://schemas.microsoft.com/office/drawing/2014/main" id="{ACF7E34F-676B-5144-A0FE-FAF0DF283828}"/>
                </a:ext>
              </a:extLst>
            </p:cNvPr>
            <p:cNvSpPr/>
            <p:nvPr/>
          </p:nvSpPr>
          <p:spPr>
            <a:xfrm>
              <a:off x="5919927" y="3349699"/>
              <a:ext cx="376785" cy="648842"/>
            </a:xfrm>
            <a:custGeom>
              <a:avLst/>
              <a:gdLst/>
              <a:ahLst/>
              <a:cxnLst/>
              <a:rect l="l" t="t" r="r" b="b"/>
              <a:pathLst>
                <a:path w="376785" h="648842" extrusionOk="0">
                  <a:moveTo>
                    <a:pt x="376786" y="648843"/>
                  </a:moveTo>
                  <a:lnTo>
                    <a:pt x="0" y="430721"/>
                  </a:lnTo>
                  <a:lnTo>
                    <a:pt x="47134" y="0"/>
                  </a:lnTo>
                  <a:lnTo>
                    <a:pt x="329747" y="163544"/>
                  </a:lnTo>
                  <a:lnTo>
                    <a:pt x="376786" y="648843"/>
                  </a:lnTo>
                  <a:close/>
                </a:path>
              </a:pathLst>
            </a:custGeom>
            <a:solidFill>
              <a:srgbClr val="C6555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60" name="Google Shape;916;p19">
              <a:extLst>
                <a:ext uri="{FF2B5EF4-FFF2-40B4-BE49-F238E27FC236}">
                  <a16:creationId xmlns:a16="http://schemas.microsoft.com/office/drawing/2014/main" id="{FBA83D8C-B64B-E542-9F8E-3FF69822B1FB}"/>
                </a:ext>
              </a:extLst>
            </p:cNvPr>
            <p:cNvSpPr/>
            <p:nvPr/>
          </p:nvSpPr>
          <p:spPr>
            <a:xfrm>
              <a:off x="5821952" y="3404277"/>
              <a:ext cx="376880" cy="648747"/>
            </a:xfrm>
            <a:custGeom>
              <a:avLst/>
              <a:gdLst/>
              <a:ahLst/>
              <a:cxnLst/>
              <a:rect l="l" t="t" r="r" b="b"/>
              <a:pathLst>
                <a:path w="376880" h="648747" extrusionOk="0">
                  <a:moveTo>
                    <a:pt x="376881" y="648748"/>
                  </a:moveTo>
                  <a:lnTo>
                    <a:pt x="0" y="430721"/>
                  </a:lnTo>
                  <a:lnTo>
                    <a:pt x="47134" y="0"/>
                  </a:lnTo>
                  <a:lnTo>
                    <a:pt x="329747" y="163544"/>
                  </a:lnTo>
                  <a:lnTo>
                    <a:pt x="376881" y="648748"/>
                  </a:lnTo>
                  <a:close/>
                </a:path>
              </a:pathLst>
            </a:custGeom>
            <a:solidFill>
              <a:srgbClr val="FF6C6C"/>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61" name="Google Shape;917;p19">
              <a:extLst>
                <a:ext uri="{FF2B5EF4-FFF2-40B4-BE49-F238E27FC236}">
                  <a16:creationId xmlns:a16="http://schemas.microsoft.com/office/drawing/2014/main" id="{30C212A2-EBF0-304E-A38C-1886629E0B43}"/>
                </a:ext>
              </a:extLst>
            </p:cNvPr>
            <p:cNvSpPr/>
            <p:nvPr/>
          </p:nvSpPr>
          <p:spPr>
            <a:xfrm>
              <a:off x="6151700" y="3513243"/>
              <a:ext cx="145012" cy="539781"/>
            </a:xfrm>
            <a:custGeom>
              <a:avLst/>
              <a:gdLst/>
              <a:ahLst/>
              <a:cxnLst/>
              <a:rect l="l" t="t" r="r" b="b"/>
              <a:pathLst>
                <a:path w="145012" h="539781" extrusionOk="0">
                  <a:moveTo>
                    <a:pt x="47134" y="539782"/>
                  </a:moveTo>
                  <a:lnTo>
                    <a:pt x="145013" y="485299"/>
                  </a:lnTo>
                  <a:lnTo>
                    <a:pt x="97974" y="0"/>
                  </a:lnTo>
                  <a:lnTo>
                    <a:pt x="0" y="54578"/>
                  </a:lnTo>
                  <a:lnTo>
                    <a:pt x="47134" y="539782"/>
                  </a:lnTo>
                  <a:close/>
                </a:path>
              </a:pathLst>
            </a:custGeom>
            <a:solidFill>
              <a:srgbClr val="DD626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62" name="Google Shape;918;p19">
              <a:extLst>
                <a:ext uri="{FF2B5EF4-FFF2-40B4-BE49-F238E27FC236}">
                  <a16:creationId xmlns:a16="http://schemas.microsoft.com/office/drawing/2014/main" id="{DEF875F2-B9E4-5940-8441-14552EA43376}"/>
                </a:ext>
              </a:extLst>
            </p:cNvPr>
            <p:cNvSpPr/>
            <p:nvPr/>
          </p:nvSpPr>
          <p:spPr>
            <a:xfrm>
              <a:off x="5869087" y="3349699"/>
              <a:ext cx="97973" cy="104584"/>
            </a:xfrm>
            <a:custGeom>
              <a:avLst/>
              <a:gdLst/>
              <a:ahLst/>
              <a:cxnLst/>
              <a:rect l="l" t="t" r="r" b="b"/>
              <a:pathLst>
                <a:path w="97973" h="104584" extrusionOk="0">
                  <a:moveTo>
                    <a:pt x="0" y="54578"/>
                  </a:moveTo>
                  <a:lnTo>
                    <a:pt x="97974" y="0"/>
                  </a:lnTo>
                  <a:lnTo>
                    <a:pt x="86476" y="104584"/>
                  </a:lnTo>
                  <a:lnTo>
                    <a:pt x="0" y="54578"/>
                  </a:lnTo>
                  <a:close/>
                </a:path>
              </a:pathLst>
            </a:custGeom>
            <a:solidFill>
              <a:srgbClr val="C6555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63" name="Google Shape;919;p19">
              <a:extLst>
                <a:ext uri="{FF2B5EF4-FFF2-40B4-BE49-F238E27FC236}">
                  <a16:creationId xmlns:a16="http://schemas.microsoft.com/office/drawing/2014/main" id="{1E3FF89A-4F58-3C49-B443-9620D87B2051}"/>
                </a:ext>
              </a:extLst>
            </p:cNvPr>
            <p:cNvSpPr/>
            <p:nvPr/>
          </p:nvSpPr>
          <p:spPr>
            <a:xfrm>
              <a:off x="5939787" y="3382376"/>
              <a:ext cx="141211" cy="143535"/>
            </a:xfrm>
            <a:custGeom>
              <a:avLst/>
              <a:gdLst/>
              <a:ahLst/>
              <a:cxnLst/>
              <a:rect l="l" t="t" r="r" b="b"/>
              <a:pathLst>
                <a:path w="141211" h="143535" extrusionOk="0">
                  <a:moveTo>
                    <a:pt x="141211" y="143536"/>
                  </a:moveTo>
                  <a:lnTo>
                    <a:pt x="123821" y="133439"/>
                  </a:lnTo>
                  <a:cubicBezTo>
                    <a:pt x="123821" y="92767"/>
                    <a:pt x="99969" y="45904"/>
                    <a:pt x="70606" y="28664"/>
                  </a:cubicBezTo>
                  <a:cubicBezTo>
                    <a:pt x="41242" y="11424"/>
                    <a:pt x="17485" y="30950"/>
                    <a:pt x="17485" y="71622"/>
                  </a:cubicBezTo>
                  <a:lnTo>
                    <a:pt x="0" y="61525"/>
                  </a:lnTo>
                  <a:cubicBezTo>
                    <a:pt x="0" y="9805"/>
                    <a:pt x="31739" y="-14008"/>
                    <a:pt x="70606" y="8471"/>
                  </a:cubicBezTo>
                  <a:cubicBezTo>
                    <a:pt x="109472" y="30950"/>
                    <a:pt x="141211" y="91815"/>
                    <a:pt x="141211" y="143536"/>
                  </a:cubicBezTo>
                  <a:close/>
                </a:path>
              </a:pathLst>
            </a:custGeom>
            <a:solidFill>
              <a:srgbClr val="20232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64" name="Google Shape;920;p19">
              <a:extLst>
                <a:ext uri="{FF2B5EF4-FFF2-40B4-BE49-F238E27FC236}">
                  <a16:creationId xmlns:a16="http://schemas.microsoft.com/office/drawing/2014/main" id="{C0BD4BB1-74FD-BD49-AA57-9BA018F278E4}"/>
                </a:ext>
              </a:extLst>
            </p:cNvPr>
            <p:cNvSpPr/>
            <p:nvPr/>
          </p:nvSpPr>
          <p:spPr>
            <a:xfrm>
              <a:off x="6031584" y="3326084"/>
              <a:ext cx="141211" cy="143535"/>
            </a:xfrm>
            <a:custGeom>
              <a:avLst/>
              <a:gdLst/>
              <a:ahLst/>
              <a:cxnLst/>
              <a:rect l="l" t="t" r="r" b="b"/>
              <a:pathLst>
                <a:path w="141211" h="143535" extrusionOk="0">
                  <a:moveTo>
                    <a:pt x="141211" y="143536"/>
                  </a:moveTo>
                  <a:lnTo>
                    <a:pt x="123821" y="133439"/>
                  </a:lnTo>
                  <a:cubicBezTo>
                    <a:pt x="123821" y="92767"/>
                    <a:pt x="99969" y="45904"/>
                    <a:pt x="70606" y="28664"/>
                  </a:cubicBezTo>
                  <a:cubicBezTo>
                    <a:pt x="41242" y="11424"/>
                    <a:pt x="17485" y="30950"/>
                    <a:pt x="17485" y="71622"/>
                  </a:cubicBezTo>
                  <a:lnTo>
                    <a:pt x="0" y="61525"/>
                  </a:lnTo>
                  <a:cubicBezTo>
                    <a:pt x="0" y="9804"/>
                    <a:pt x="31739" y="-14008"/>
                    <a:pt x="70606" y="8471"/>
                  </a:cubicBezTo>
                  <a:cubicBezTo>
                    <a:pt x="109472" y="30950"/>
                    <a:pt x="141211" y="92291"/>
                    <a:pt x="141211" y="143536"/>
                  </a:cubicBezTo>
                  <a:close/>
                </a:path>
              </a:pathLst>
            </a:custGeom>
            <a:solidFill>
              <a:srgbClr val="20232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65" name="Google Shape;921;p19">
              <a:extLst>
                <a:ext uri="{FF2B5EF4-FFF2-40B4-BE49-F238E27FC236}">
                  <a16:creationId xmlns:a16="http://schemas.microsoft.com/office/drawing/2014/main" id="{93E53BB1-46AC-B341-9517-1EC231C0E0C7}"/>
                </a:ext>
              </a:extLst>
            </p:cNvPr>
            <p:cNvSpPr/>
            <p:nvPr/>
          </p:nvSpPr>
          <p:spPr>
            <a:xfrm>
              <a:off x="5273451" y="4003686"/>
              <a:ext cx="608559" cy="352234"/>
            </a:xfrm>
            <a:custGeom>
              <a:avLst/>
              <a:gdLst/>
              <a:ahLst/>
              <a:cxnLst/>
              <a:rect l="l" t="t" r="r" b="b"/>
              <a:pathLst>
                <a:path w="608559" h="352234" extrusionOk="0">
                  <a:moveTo>
                    <a:pt x="540709" y="352234"/>
                  </a:moveTo>
                  <a:lnTo>
                    <a:pt x="0" y="39529"/>
                  </a:lnTo>
                  <a:lnTo>
                    <a:pt x="67850" y="0"/>
                  </a:lnTo>
                  <a:lnTo>
                    <a:pt x="608559" y="312801"/>
                  </a:lnTo>
                  <a:lnTo>
                    <a:pt x="540709" y="352234"/>
                  </a:lnTo>
                  <a:close/>
                </a:path>
              </a:pathLst>
            </a:custGeom>
            <a:solidFill>
              <a:srgbClr val="D6D8E5">
                <a:alpha val="4000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66" name="Google Shape;922;p19">
              <a:extLst>
                <a:ext uri="{FF2B5EF4-FFF2-40B4-BE49-F238E27FC236}">
                  <a16:creationId xmlns:a16="http://schemas.microsoft.com/office/drawing/2014/main" id="{28958A00-F1CE-4146-91AB-19E083CF6BDB}"/>
                </a:ext>
              </a:extLst>
            </p:cNvPr>
            <p:cNvSpPr/>
            <p:nvPr/>
          </p:nvSpPr>
          <p:spPr>
            <a:xfrm>
              <a:off x="5480232" y="3303313"/>
              <a:ext cx="542799" cy="934592"/>
            </a:xfrm>
            <a:custGeom>
              <a:avLst/>
              <a:gdLst/>
              <a:ahLst/>
              <a:cxnLst/>
              <a:rect l="l" t="t" r="r" b="b"/>
              <a:pathLst>
                <a:path w="542799" h="934592" extrusionOk="0">
                  <a:moveTo>
                    <a:pt x="542800" y="934593"/>
                  </a:moveTo>
                  <a:lnTo>
                    <a:pt x="0" y="620458"/>
                  </a:lnTo>
                  <a:lnTo>
                    <a:pt x="67850" y="0"/>
                  </a:lnTo>
                  <a:lnTo>
                    <a:pt x="474950" y="235648"/>
                  </a:lnTo>
                  <a:lnTo>
                    <a:pt x="542800" y="934593"/>
                  </a:lnTo>
                  <a:close/>
                </a:path>
              </a:pathLst>
            </a:custGeom>
            <a:solidFill>
              <a:schemeClr val="accent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67" name="Google Shape;923;p19">
              <a:extLst>
                <a:ext uri="{FF2B5EF4-FFF2-40B4-BE49-F238E27FC236}">
                  <a16:creationId xmlns:a16="http://schemas.microsoft.com/office/drawing/2014/main" id="{24C6B85B-38E3-8849-B257-A6E6BD680579}"/>
                </a:ext>
              </a:extLst>
            </p:cNvPr>
            <p:cNvSpPr/>
            <p:nvPr/>
          </p:nvSpPr>
          <p:spPr>
            <a:xfrm>
              <a:off x="5339115" y="3381894"/>
              <a:ext cx="542894" cy="934592"/>
            </a:xfrm>
            <a:custGeom>
              <a:avLst/>
              <a:gdLst/>
              <a:ahLst/>
              <a:cxnLst/>
              <a:rect l="l" t="t" r="r" b="b"/>
              <a:pathLst>
                <a:path w="542894" h="934592" extrusionOk="0">
                  <a:moveTo>
                    <a:pt x="542895" y="934593"/>
                  </a:moveTo>
                  <a:lnTo>
                    <a:pt x="0" y="620458"/>
                  </a:lnTo>
                  <a:lnTo>
                    <a:pt x="67850" y="0"/>
                  </a:lnTo>
                  <a:lnTo>
                    <a:pt x="475045" y="235553"/>
                  </a:lnTo>
                  <a:lnTo>
                    <a:pt x="542895" y="934593"/>
                  </a:ln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68" name="Google Shape;924;p19">
              <a:extLst>
                <a:ext uri="{FF2B5EF4-FFF2-40B4-BE49-F238E27FC236}">
                  <a16:creationId xmlns:a16="http://schemas.microsoft.com/office/drawing/2014/main" id="{65B71B92-D8E2-7E4B-8854-F2C28C977CC9}"/>
                </a:ext>
              </a:extLst>
            </p:cNvPr>
            <p:cNvSpPr/>
            <p:nvPr/>
          </p:nvSpPr>
          <p:spPr>
            <a:xfrm>
              <a:off x="5814160" y="3538961"/>
              <a:ext cx="208871" cy="777525"/>
            </a:xfrm>
            <a:custGeom>
              <a:avLst/>
              <a:gdLst/>
              <a:ahLst/>
              <a:cxnLst/>
              <a:rect l="l" t="t" r="r" b="b"/>
              <a:pathLst>
                <a:path w="208871" h="777525" extrusionOk="0">
                  <a:moveTo>
                    <a:pt x="67850" y="777526"/>
                  </a:moveTo>
                  <a:lnTo>
                    <a:pt x="208871" y="698945"/>
                  </a:lnTo>
                  <a:lnTo>
                    <a:pt x="141021" y="0"/>
                  </a:lnTo>
                  <a:lnTo>
                    <a:pt x="0" y="78486"/>
                  </a:lnTo>
                  <a:lnTo>
                    <a:pt x="67850" y="777526"/>
                  </a:ln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69" name="Google Shape;925;p19">
              <a:extLst>
                <a:ext uri="{FF2B5EF4-FFF2-40B4-BE49-F238E27FC236}">
                  <a16:creationId xmlns:a16="http://schemas.microsoft.com/office/drawing/2014/main" id="{8AF33D13-E9A0-7A45-9A66-48464CA00330}"/>
                </a:ext>
              </a:extLst>
            </p:cNvPr>
            <p:cNvSpPr/>
            <p:nvPr/>
          </p:nvSpPr>
          <p:spPr>
            <a:xfrm>
              <a:off x="5406965" y="3303313"/>
              <a:ext cx="141116" cy="150685"/>
            </a:xfrm>
            <a:custGeom>
              <a:avLst/>
              <a:gdLst/>
              <a:ahLst/>
              <a:cxnLst/>
              <a:rect l="l" t="t" r="r" b="b"/>
              <a:pathLst>
                <a:path w="141116" h="150685" extrusionOk="0">
                  <a:moveTo>
                    <a:pt x="0" y="78581"/>
                  </a:moveTo>
                  <a:lnTo>
                    <a:pt x="141117" y="0"/>
                  </a:lnTo>
                  <a:lnTo>
                    <a:pt x="124582" y="150685"/>
                  </a:lnTo>
                  <a:lnTo>
                    <a:pt x="0" y="78581"/>
                  </a:lnTo>
                  <a:close/>
                </a:path>
              </a:pathLst>
            </a:custGeom>
            <a:solidFill>
              <a:schemeClr val="accent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0" name="Google Shape;926;p19">
              <a:extLst>
                <a:ext uri="{FF2B5EF4-FFF2-40B4-BE49-F238E27FC236}">
                  <a16:creationId xmlns:a16="http://schemas.microsoft.com/office/drawing/2014/main" id="{3E182628-094D-C142-9FFE-B5DE68060917}"/>
                </a:ext>
              </a:extLst>
            </p:cNvPr>
            <p:cNvSpPr/>
            <p:nvPr/>
          </p:nvSpPr>
          <p:spPr>
            <a:xfrm>
              <a:off x="5508835" y="3350470"/>
              <a:ext cx="203454" cy="206683"/>
            </a:xfrm>
            <a:custGeom>
              <a:avLst/>
              <a:gdLst/>
              <a:ahLst/>
              <a:cxnLst/>
              <a:rect l="l" t="t" r="r" b="b"/>
              <a:pathLst>
                <a:path w="203454" h="206683" extrusionOk="0">
                  <a:moveTo>
                    <a:pt x="203455" y="206684"/>
                  </a:moveTo>
                  <a:lnTo>
                    <a:pt x="178367" y="191730"/>
                  </a:lnTo>
                  <a:cubicBezTo>
                    <a:pt x="178367" y="133151"/>
                    <a:pt x="143967" y="65619"/>
                    <a:pt x="101775" y="41235"/>
                  </a:cubicBezTo>
                  <a:cubicBezTo>
                    <a:pt x="59582" y="16851"/>
                    <a:pt x="25087" y="44473"/>
                    <a:pt x="25087" y="103052"/>
                  </a:cubicBezTo>
                  <a:lnTo>
                    <a:pt x="0" y="88574"/>
                  </a:lnTo>
                  <a:cubicBezTo>
                    <a:pt x="0" y="13993"/>
                    <a:pt x="45613" y="-20297"/>
                    <a:pt x="101775" y="12374"/>
                  </a:cubicBezTo>
                  <a:cubicBezTo>
                    <a:pt x="157936" y="45045"/>
                    <a:pt x="203455" y="132103"/>
                    <a:pt x="203455" y="206684"/>
                  </a:cubicBezTo>
                  <a:close/>
                </a:path>
              </a:pathLst>
            </a:custGeom>
            <a:solidFill>
              <a:srgbClr val="20232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1" name="Google Shape;927;p19">
              <a:extLst>
                <a:ext uri="{FF2B5EF4-FFF2-40B4-BE49-F238E27FC236}">
                  <a16:creationId xmlns:a16="http://schemas.microsoft.com/office/drawing/2014/main" id="{E94E8054-FA5F-9F4B-ADD5-468159DA0BD4}"/>
                </a:ext>
              </a:extLst>
            </p:cNvPr>
            <p:cNvSpPr/>
            <p:nvPr/>
          </p:nvSpPr>
          <p:spPr>
            <a:xfrm>
              <a:off x="5641209" y="3269779"/>
              <a:ext cx="203454" cy="206316"/>
            </a:xfrm>
            <a:custGeom>
              <a:avLst/>
              <a:gdLst/>
              <a:ahLst/>
              <a:cxnLst/>
              <a:rect l="l" t="t" r="r" b="b"/>
              <a:pathLst>
                <a:path w="203454" h="206316" extrusionOk="0">
                  <a:moveTo>
                    <a:pt x="203455" y="206317"/>
                  </a:moveTo>
                  <a:lnTo>
                    <a:pt x="178367" y="191744"/>
                  </a:lnTo>
                  <a:cubicBezTo>
                    <a:pt x="178367" y="133165"/>
                    <a:pt x="143967" y="65633"/>
                    <a:pt x="101775" y="41153"/>
                  </a:cubicBezTo>
                  <a:cubicBezTo>
                    <a:pt x="59582" y="16674"/>
                    <a:pt x="25088" y="44487"/>
                    <a:pt x="25088" y="103066"/>
                  </a:cubicBezTo>
                  <a:lnTo>
                    <a:pt x="0" y="88588"/>
                  </a:lnTo>
                  <a:cubicBezTo>
                    <a:pt x="0" y="13912"/>
                    <a:pt x="45708" y="-20283"/>
                    <a:pt x="101775" y="12388"/>
                  </a:cubicBezTo>
                  <a:cubicBezTo>
                    <a:pt x="157842" y="45059"/>
                    <a:pt x="203455" y="131641"/>
                    <a:pt x="203455" y="206317"/>
                  </a:cubicBezTo>
                  <a:close/>
                </a:path>
              </a:pathLst>
            </a:custGeom>
            <a:solidFill>
              <a:srgbClr val="20232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2" name="Google Shape;928;p19">
              <a:extLst>
                <a:ext uri="{FF2B5EF4-FFF2-40B4-BE49-F238E27FC236}">
                  <a16:creationId xmlns:a16="http://schemas.microsoft.com/office/drawing/2014/main" id="{DFF2DCA2-018A-4840-85E3-263CA9957F8F}"/>
                </a:ext>
              </a:extLst>
            </p:cNvPr>
            <p:cNvSpPr/>
            <p:nvPr/>
          </p:nvSpPr>
          <p:spPr>
            <a:xfrm>
              <a:off x="3370326" y="2746576"/>
              <a:ext cx="431236" cy="248888"/>
            </a:xfrm>
            <a:custGeom>
              <a:avLst/>
              <a:gdLst/>
              <a:ahLst/>
              <a:cxnLst/>
              <a:rect l="l" t="t" r="r" b="b"/>
              <a:pathLst>
                <a:path w="431236" h="248888" extrusionOk="0">
                  <a:moveTo>
                    <a:pt x="203170" y="248888"/>
                  </a:moveTo>
                  <a:lnTo>
                    <a:pt x="0" y="132016"/>
                  </a:lnTo>
                  <a:lnTo>
                    <a:pt x="228162" y="0"/>
                  </a:lnTo>
                  <a:lnTo>
                    <a:pt x="431237" y="116967"/>
                  </a:lnTo>
                  <a:lnTo>
                    <a:pt x="203170" y="248888"/>
                  </a:lnTo>
                  <a:close/>
                </a:path>
              </a:pathLst>
            </a:custGeom>
            <a:solidFill>
              <a:srgbClr val="D6D8E5">
                <a:alpha val="4000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3" name="Google Shape;929;p19">
              <a:extLst>
                <a:ext uri="{FF2B5EF4-FFF2-40B4-BE49-F238E27FC236}">
                  <a16:creationId xmlns:a16="http://schemas.microsoft.com/office/drawing/2014/main" id="{6F390F23-C402-D34E-9A77-FEB0DA6BF839}"/>
                </a:ext>
              </a:extLst>
            </p:cNvPr>
            <p:cNvSpPr/>
            <p:nvPr/>
          </p:nvSpPr>
          <p:spPr>
            <a:xfrm>
              <a:off x="3388571" y="2474923"/>
              <a:ext cx="435798" cy="252221"/>
            </a:xfrm>
            <a:custGeom>
              <a:avLst/>
              <a:gdLst/>
              <a:ahLst/>
              <a:cxnLst/>
              <a:rect l="l" t="t" r="r" b="b"/>
              <a:pathLst>
                <a:path w="435798" h="252221" extrusionOk="0">
                  <a:moveTo>
                    <a:pt x="217899" y="252222"/>
                  </a:moveTo>
                  <a:lnTo>
                    <a:pt x="0" y="126111"/>
                  </a:lnTo>
                  <a:lnTo>
                    <a:pt x="217899" y="0"/>
                  </a:lnTo>
                  <a:lnTo>
                    <a:pt x="435798" y="126111"/>
                  </a:lnTo>
                  <a:lnTo>
                    <a:pt x="217899" y="252222"/>
                  </a:lnTo>
                  <a:close/>
                </a:path>
              </a:pathLst>
            </a:custGeom>
            <a:solidFill>
              <a:srgbClr val="EFDA8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4" name="Google Shape;930;p19">
              <a:extLst>
                <a:ext uri="{FF2B5EF4-FFF2-40B4-BE49-F238E27FC236}">
                  <a16:creationId xmlns:a16="http://schemas.microsoft.com/office/drawing/2014/main" id="{8BD2C31F-70EF-C543-9D05-52CC6BC4C9C9}"/>
                </a:ext>
              </a:extLst>
            </p:cNvPr>
            <p:cNvSpPr/>
            <p:nvPr/>
          </p:nvSpPr>
          <p:spPr>
            <a:xfrm>
              <a:off x="3606470" y="2623608"/>
              <a:ext cx="203169" cy="352710"/>
            </a:xfrm>
            <a:custGeom>
              <a:avLst/>
              <a:gdLst/>
              <a:ahLst/>
              <a:cxnLst/>
              <a:rect l="l" t="t" r="r" b="b"/>
              <a:pathLst>
                <a:path w="203169" h="352710" extrusionOk="0">
                  <a:moveTo>
                    <a:pt x="203170" y="235172"/>
                  </a:moveTo>
                  <a:lnTo>
                    <a:pt x="0" y="352711"/>
                  </a:lnTo>
                  <a:lnTo>
                    <a:pt x="0" y="117538"/>
                  </a:lnTo>
                  <a:lnTo>
                    <a:pt x="203170" y="0"/>
                  </a:lnTo>
                  <a:lnTo>
                    <a:pt x="203170" y="235172"/>
                  </a:lnTo>
                  <a:close/>
                </a:path>
              </a:pathLst>
            </a:custGeom>
            <a:solidFill>
              <a:srgbClr val="D1B66B"/>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5" name="Google Shape;931;p19">
              <a:extLst>
                <a:ext uri="{FF2B5EF4-FFF2-40B4-BE49-F238E27FC236}">
                  <a16:creationId xmlns:a16="http://schemas.microsoft.com/office/drawing/2014/main" id="{D764A3C8-2C81-4448-BF2A-0AA788DBCC92}"/>
                </a:ext>
              </a:extLst>
            </p:cNvPr>
            <p:cNvSpPr/>
            <p:nvPr/>
          </p:nvSpPr>
          <p:spPr>
            <a:xfrm>
              <a:off x="3403301" y="2623608"/>
              <a:ext cx="203169" cy="352710"/>
            </a:xfrm>
            <a:custGeom>
              <a:avLst/>
              <a:gdLst/>
              <a:ahLst/>
              <a:cxnLst/>
              <a:rect l="l" t="t" r="r" b="b"/>
              <a:pathLst>
                <a:path w="203169" h="352710" extrusionOk="0">
                  <a:moveTo>
                    <a:pt x="203170" y="352711"/>
                  </a:moveTo>
                  <a:lnTo>
                    <a:pt x="0" y="235172"/>
                  </a:lnTo>
                  <a:lnTo>
                    <a:pt x="0" y="0"/>
                  </a:lnTo>
                  <a:lnTo>
                    <a:pt x="203170" y="117538"/>
                  </a:lnTo>
                  <a:lnTo>
                    <a:pt x="203170" y="352711"/>
                  </a:lnTo>
                  <a:close/>
                </a:path>
              </a:pathLst>
            </a:custGeom>
            <a:solidFill>
              <a:srgbClr val="E2C97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6" name="Google Shape;932;p19">
              <a:extLst>
                <a:ext uri="{FF2B5EF4-FFF2-40B4-BE49-F238E27FC236}">
                  <a16:creationId xmlns:a16="http://schemas.microsoft.com/office/drawing/2014/main" id="{C1B861EA-D2DA-CD4D-97A2-1D0452D62928}"/>
                </a:ext>
              </a:extLst>
            </p:cNvPr>
            <p:cNvSpPr/>
            <p:nvPr/>
          </p:nvSpPr>
          <p:spPr>
            <a:xfrm>
              <a:off x="3403301" y="2623608"/>
              <a:ext cx="203169" cy="177736"/>
            </a:xfrm>
            <a:custGeom>
              <a:avLst/>
              <a:gdLst/>
              <a:ahLst/>
              <a:cxnLst/>
              <a:rect l="l" t="t" r="r" b="b"/>
              <a:pathLst>
                <a:path w="203169" h="177736" extrusionOk="0">
                  <a:moveTo>
                    <a:pt x="0" y="0"/>
                  </a:moveTo>
                  <a:lnTo>
                    <a:pt x="0" y="61532"/>
                  </a:lnTo>
                  <a:lnTo>
                    <a:pt x="203170" y="177737"/>
                  </a:lnTo>
                  <a:lnTo>
                    <a:pt x="203170" y="117824"/>
                  </a:lnTo>
                  <a:lnTo>
                    <a:pt x="0" y="0"/>
                  </a:lnTo>
                  <a:close/>
                </a:path>
              </a:pathLst>
            </a:custGeom>
            <a:solidFill>
              <a:srgbClr val="000000">
                <a:alpha val="980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7" name="Google Shape;933;p19">
              <a:extLst>
                <a:ext uri="{FF2B5EF4-FFF2-40B4-BE49-F238E27FC236}">
                  <a16:creationId xmlns:a16="http://schemas.microsoft.com/office/drawing/2014/main" id="{3431D709-9131-7342-BE27-1A94389D8D5D}"/>
                </a:ext>
              </a:extLst>
            </p:cNvPr>
            <p:cNvSpPr/>
            <p:nvPr/>
          </p:nvSpPr>
          <p:spPr>
            <a:xfrm>
              <a:off x="3606470" y="2623608"/>
              <a:ext cx="203169" cy="177736"/>
            </a:xfrm>
            <a:custGeom>
              <a:avLst/>
              <a:gdLst/>
              <a:ahLst/>
              <a:cxnLst/>
              <a:rect l="l" t="t" r="r" b="b"/>
              <a:pathLst>
                <a:path w="203169" h="177736" extrusionOk="0">
                  <a:moveTo>
                    <a:pt x="203170" y="0"/>
                  </a:moveTo>
                  <a:lnTo>
                    <a:pt x="203170" y="65913"/>
                  </a:lnTo>
                  <a:lnTo>
                    <a:pt x="0" y="177737"/>
                  </a:lnTo>
                  <a:lnTo>
                    <a:pt x="0" y="117824"/>
                  </a:lnTo>
                  <a:lnTo>
                    <a:pt x="203170" y="0"/>
                  </a:lnTo>
                  <a:close/>
                </a:path>
              </a:pathLst>
            </a:custGeom>
            <a:solidFill>
              <a:srgbClr val="000000">
                <a:alpha val="980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8" name="Google Shape;934;p19">
              <a:extLst>
                <a:ext uri="{FF2B5EF4-FFF2-40B4-BE49-F238E27FC236}">
                  <a16:creationId xmlns:a16="http://schemas.microsoft.com/office/drawing/2014/main" id="{4F005F91-4705-EF47-950B-5DFB3BC8C23C}"/>
                </a:ext>
              </a:extLst>
            </p:cNvPr>
            <p:cNvSpPr/>
            <p:nvPr/>
          </p:nvSpPr>
          <p:spPr>
            <a:xfrm>
              <a:off x="3388571" y="2601034"/>
              <a:ext cx="217899" cy="189547"/>
            </a:xfrm>
            <a:custGeom>
              <a:avLst/>
              <a:gdLst/>
              <a:ahLst/>
              <a:cxnLst/>
              <a:rect l="l" t="t" r="r" b="b"/>
              <a:pathLst>
                <a:path w="217899" h="189547" extrusionOk="0">
                  <a:moveTo>
                    <a:pt x="0" y="0"/>
                  </a:moveTo>
                  <a:lnTo>
                    <a:pt x="0" y="65151"/>
                  </a:lnTo>
                  <a:lnTo>
                    <a:pt x="217899" y="189547"/>
                  </a:lnTo>
                  <a:lnTo>
                    <a:pt x="217899" y="126111"/>
                  </a:lnTo>
                  <a:lnTo>
                    <a:pt x="0" y="0"/>
                  </a:lnTo>
                  <a:close/>
                </a:path>
              </a:pathLst>
            </a:custGeom>
            <a:solidFill>
              <a:srgbClr val="E2C97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9" name="Google Shape;935;p19">
              <a:extLst>
                <a:ext uri="{FF2B5EF4-FFF2-40B4-BE49-F238E27FC236}">
                  <a16:creationId xmlns:a16="http://schemas.microsoft.com/office/drawing/2014/main" id="{EBABA2B5-1664-5342-AF02-A06545F904F9}"/>
                </a:ext>
              </a:extLst>
            </p:cNvPr>
            <p:cNvSpPr/>
            <p:nvPr/>
          </p:nvSpPr>
          <p:spPr>
            <a:xfrm>
              <a:off x="3606470" y="2601034"/>
              <a:ext cx="217899" cy="189547"/>
            </a:xfrm>
            <a:custGeom>
              <a:avLst/>
              <a:gdLst/>
              <a:ahLst/>
              <a:cxnLst/>
              <a:rect l="l" t="t" r="r" b="b"/>
              <a:pathLst>
                <a:path w="217899" h="189547" extrusionOk="0">
                  <a:moveTo>
                    <a:pt x="0" y="189547"/>
                  </a:moveTo>
                  <a:lnTo>
                    <a:pt x="217899" y="70295"/>
                  </a:lnTo>
                  <a:lnTo>
                    <a:pt x="217899" y="0"/>
                  </a:lnTo>
                  <a:lnTo>
                    <a:pt x="0" y="126111"/>
                  </a:lnTo>
                  <a:lnTo>
                    <a:pt x="0" y="189547"/>
                  </a:lnTo>
                  <a:close/>
                </a:path>
              </a:pathLst>
            </a:custGeom>
            <a:solidFill>
              <a:srgbClr val="D1B66B"/>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0" name="Google Shape;936;p19">
              <a:extLst>
                <a:ext uri="{FF2B5EF4-FFF2-40B4-BE49-F238E27FC236}">
                  <a16:creationId xmlns:a16="http://schemas.microsoft.com/office/drawing/2014/main" id="{E72B54E0-CDC9-0B43-8F10-6F631C3F06FB}"/>
                </a:ext>
              </a:extLst>
            </p:cNvPr>
            <p:cNvSpPr/>
            <p:nvPr/>
          </p:nvSpPr>
          <p:spPr>
            <a:xfrm>
              <a:off x="6048784" y="4120462"/>
              <a:ext cx="389804" cy="224885"/>
            </a:xfrm>
            <a:custGeom>
              <a:avLst/>
              <a:gdLst/>
              <a:ahLst/>
              <a:cxnLst/>
              <a:rect l="l" t="t" r="r" b="b"/>
              <a:pathLst>
                <a:path w="389804" h="224885" extrusionOk="0">
                  <a:moveTo>
                    <a:pt x="183404" y="224885"/>
                  </a:moveTo>
                  <a:lnTo>
                    <a:pt x="0" y="119444"/>
                  </a:lnTo>
                  <a:lnTo>
                    <a:pt x="206401" y="0"/>
                  </a:lnTo>
                  <a:lnTo>
                    <a:pt x="389805" y="105537"/>
                  </a:lnTo>
                  <a:lnTo>
                    <a:pt x="183404" y="224885"/>
                  </a:lnTo>
                  <a:close/>
                </a:path>
              </a:pathLst>
            </a:custGeom>
            <a:solidFill>
              <a:srgbClr val="D6D8E5">
                <a:alpha val="4000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1" name="Google Shape;937;p19">
              <a:extLst>
                <a:ext uri="{FF2B5EF4-FFF2-40B4-BE49-F238E27FC236}">
                  <a16:creationId xmlns:a16="http://schemas.microsoft.com/office/drawing/2014/main" id="{3D65D665-A242-114C-B319-81B647D7A8B6}"/>
                </a:ext>
              </a:extLst>
            </p:cNvPr>
            <p:cNvSpPr/>
            <p:nvPr/>
          </p:nvSpPr>
          <p:spPr>
            <a:xfrm>
              <a:off x="6065699" y="3875193"/>
              <a:ext cx="393415" cy="227647"/>
            </a:xfrm>
            <a:custGeom>
              <a:avLst/>
              <a:gdLst/>
              <a:ahLst/>
              <a:cxnLst/>
              <a:rect l="l" t="t" r="r" b="b"/>
              <a:pathLst>
                <a:path w="393415" h="227647" extrusionOk="0">
                  <a:moveTo>
                    <a:pt x="196708" y="227647"/>
                  </a:moveTo>
                  <a:lnTo>
                    <a:pt x="0" y="113824"/>
                  </a:lnTo>
                  <a:lnTo>
                    <a:pt x="196708" y="0"/>
                  </a:lnTo>
                  <a:lnTo>
                    <a:pt x="393416" y="113824"/>
                  </a:lnTo>
                  <a:lnTo>
                    <a:pt x="196708" y="227647"/>
                  </a:lnTo>
                  <a:close/>
                </a:path>
              </a:pathLst>
            </a:custGeom>
            <a:solidFill>
              <a:srgbClr val="EFDA8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2" name="Google Shape;938;p19">
              <a:extLst>
                <a:ext uri="{FF2B5EF4-FFF2-40B4-BE49-F238E27FC236}">
                  <a16:creationId xmlns:a16="http://schemas.microsoft.com/office/drawing/2014/main" id="{75DE064E-2E9B-8F48-8EA5-1218AD85C9B5}"/>
                </a:ext>
              </a:extLst>
            </p:cNvPr>
            <p:cNvSpPr/>
            <p:nvPr/>
          </p:nvSpPr>
          <p:spPr>
            <a:xfrm>
              <a:off x="6262407" y="4009401"/>
              <a:ext cx="183404" cy="318420"/>
            </a:xfrm>
            <a:custGeom>
              <a:avLst/>
              <a:gdLst/>
              <a:ahLst/>
              <a:cxnLst/>
              <a:rect l="l" t="t" r="r" b="b"/>
              <a:pathLst>
                <a:path w="183404" h="318420" extrusionOk="0">
                  <a:moveTo>
                    <a:pt x="183404" y="212312"/>
                  </a:moveTo>
                  <a:lnTo>
                    <a:pt x="0" y="318421"/>
                  </a:lnTo>
                  <a:lnTo>
                    <a:pt x="0" y="106109"/>
                  </a:lnTo>
                  <a:lnTo>
                    <a:pt x="183404" y="0"/>
                  </a:lnTo>
                  <a:lnTo>
                    <a:pt x="183404" y="212312"/>
                  </a:lnTo>
                  <a:close/>
                </a:path>
              </a:pathLst>
            </a:custGeom>
            <a:solidFill>
              <a:srgbClr val="D1B66B"/>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3" name="Google Shape;939;p19">
              <a:extLst>
                <a:ext uri="{FF2B5EF4-FFF2-40B4-BE49-F238E27FC236}">
                  <a16:creationId xmlns:a16="http://schemas.microsoft.com/office/drawing/2014/main" id="{82850B5E-B476-8141-801B-662EBC5F3B28}"/>
                </a:ext>
              </a:extLst>
            </p:cNvPr>
            <p:cNvSpPr/>
            <p:nvPr/>
          </p:nvSpPr>
          <p:spPr>
            <a:xfrm>
              <a:off x="6079003" y="4009401"/>
              <a:ext cx="183403" cy="318420"/>
            </a:xfrm>
            <a:custGeom>
              <a:avLst/>
              <a:gdLst/>
              <a:ahLst/>
              <a:cxnLst/>
              <a:rect l="l" t="t" r="r" b="b"/>
              <a:pathLst>
                <a:path w="183403" h="318420" extrusionOk="0">
                  <a:moveTo>
                    <a:pt x="183404" y="318421"/>
                  </a:moveTo>
                  <a:lnTo>
                    <a:pt x="0" y="212312"/>
                  </a:lnTo>
                  <a:lnTo>
                    <a:pt x="0" y="0"/>
                  </a:lnTo>
                  <a:lnTo>
                    <a:pt x="183404" y="106109"/>
                  </a:lnTo>
                  <a:lnTo>
                    <a:pt x="183404" y="318421"/>
                  </a:lnTo>
                  <a:close/>
                </a:path>
              </a:pathLst>
            </a:custGeom>
            <a:solidFill>
              <a:srgbClr val="E2C97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4" name="Google Shape;940;p19">
              <a:extLst>
                <a:ext uri="{FF2B5EF4-FFF2-40B4-BE49-F238E27FC236}">
                  <a16:creationId xmlns:a16="http://schemas.microsoft.com/office/drawing/2014/main" id="{73317C50-592A-B046-B9C3-213C6C04BB99}"/>
                </a:ext>
              </a:extLst>
            </p:cNvPr>
            <p:cNvSpPr/>
            <p:nvPr/>
          </p:nvSpPr>
          <p:spPr>
            <a:xfrm>
              <a:off x="6079003" y="4009401"/>
              <a:ext cx="183403" cy="160496"/>
            </a:xfrm>
            <a:custGeom>
              <a:avLst/>
              <a:gdLst/>
              <a:ahLst/>
              <a:cxnLst/>
              <a:rect l="l" t="t" r="r" b="b"/>
              <a:pathLst>
                <a:path w="183403" h="160496" extrusionOk="0">
                  <a:moveTo>
                    <a:pt x="0" y="0"/>
                  </a:moveTo>
                  <a:lnTo>
                    <a:pt x="0" y="55531"/>
                  </a:lnTo>
                  <a:lnTo>
                    <a:pt x="183404" y="160496"/>
                  </a:lnTo>
                  <a:lnTo>
                    <a:pt x="183404" y="106394"/>
                  </a:lnTo>
                  <a:lnTo>
                    <a:pt x="0" y="0"/>
                  </a:lnTo>
                  <a:close/>
                </a:path>
              </a:pathLst>
            </a:custGeom>
            <a:solidFill>
              <a:srgbClr val="000000">
                <a:alpha val="980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5" name="Google Shape;941;p19">
              <a:extLst>
                <a:ext uri="{FF2B5EF4-FFF2-40B4-BE49-F238E27FC236}">
                  <a16:creationId xmlns:a16="http://schemas.microsoft.com/office/drawing/2014/main" id="{43DDC1EA-E2BC-E547-8FD2-03F3E472C3CF}"/>
                </a:ext>
              </a:extLst>
            </p:cNvPr>
            <p:cNvSpPr/>
            <p:nvPr/>
          </p:nvSpPr>
          <p:spPr>
            <a:xfrm>
              <a:off x="6262407" y="4009401"/>
              <a:ext cx="183404" cy="160496"/>
            </a:xfrm>
            <a:custGeom>
              <a:avLst/>
              <a:gdLst/>
              <a:ahLst/>
              <a:cxnLst/>
              <a:rect l="l" t="t" r="r" b="b"/>
              <a:pathLst>
                <a:path w="183404" h="160496" extrusionOk="0">
                  <a:moveTo>
                    <a:pt x="183404" y="0"/>
                  </a:moveTo>
                  <a:lnTo>
                    <a:pt x="183404" y="59531"/>
                  </a:lnTo>
                  <a:lnTo>
                    <a:pt x="0" y="160496"/>
                  </a:lnTo>
                  <a:lnTo>
                    <a:pt x="0" y="106394"/>
                  </a:lnTo>
                  <a:lnTo>
                    <a:pt x="183404" y="0"/>
                  </a:lnTo>
                  <a:close/>
                </a:path>
              </a:pathLst>
            </a:custGeom>
            <a:solidFill>
              <a:srgbClr val="000000">
                <a:alpha val="980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6" name="Google Shape;942;p19">
              <a:extLst>
                <a:ext uri="{FF2B5EF4-FFF2-40B4-BE49-F238E27FC236}">
                  <a16:creationId xmlns:a16="http://schemas.microsoft.com/office/drawing/2014/main" id="{837A047F-1F45-7343-B52B-5363DFD7BD56}"/>
                </a:ext>
              </a:extLst>
            </p:cNvPr>
            <p:cNvSpPr/>
            <p:nvPr/>
          </p:nvSpPr>
          <p:spPr>
            <a:xfrm>
              <a:off x="6065699" y="3989017"/>
              <a:ext cx="196707" cy="171164"/>
            </a:xfrm>
            <a:custGeom>
              <a:avLst/>
              <a:gdLst/>
              <a:ahLst/>
              <a:cxnLst/>
              <a:rect l="l" t="t" r="r" b="b"/>
              <a:pathLst>
                <a:path w="196707" h="171164" extrusionOk="0">
                  <a:moveTo>
                    <a:pt x="0" y="0"/>
                  </a:moveTo>
                  <a:lnTo>
                    <a:pt x="0" y="58864"/>
                  </a:lnTo>
                  <a:lnTo>
                    <a:pt x="196708" y="171164"/>
                  </a:lnTo>
                  <a:lnTo>
                    <a:pt x="196708" y="113824"/>
                  </a:lnTo>
                  <a:lnTo>
                    <a:pt x="0" y="0"/>
                  </a:lnTo>
                  <a:close/>
                </a:path>
              </a:pathLst>
            </a:custGeom>
            <a:solidFill>
              <a:srgbClr val="E2C97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7" name="Google Shape;943;p19">
              <a:extLst>
                <a:ext uri="{FF2B5EF4-FFF2-40B4-BE49-F238E27FC236}">
                  <a16:creationId xmlns:a16="http://schemas.microsoft.com/office/drawing/2014/main" id="{DA8F4DF0-FD85-CB41-8C69-CF63358182D3}"/>
                </a:ext>
              </a:extLst>
            </p:cNvPr>
            <p:cNvSpPr/>
            <p:nvPr/>
          </p:nvSpPr>
          <p:spPr>
            <a:xfrm>
              <a:off x="6262407" y="3989017"/>
              <a:ext cx="196708" cy="171164"/>
            </a:xfrm>
            <a:custGeom>
              <a:avLst/>
              <a:gdLst/>
              <a:ahLst/>
              <a:cxnLst/>
              <a:rect l="l" t="t" r="r" b="b"/>
              <a:pathLst>
                <a:path w="196708" h="171164" extrusionOk="0">
                  <a:moveTo>
                    <a:pt x="0" y="171164"/>
                  </a:moveTo>
                  <a:lnTo>
                    <a:pt x="196708" y="63437"/>
                  </a:lnTo>
                  <a:lnTo>
                    <a:pt x="196708" y="0"/>
                  </a:lnTo>
                  <a:lnTo>
                    <a:pt x="0" y="113824"/>
                  </a:lnTo>
                  <a:lnTo>
                    <a:pt x="0" y="171164"/>
                  </a:lnTo>
                  <a:close/>
                </a:path>
              </a:pathLst>
            </a:custGeom>
            <a:solidFill>
              <a:srgbClr val="D1B66B"/>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8" name="Google Shape;944;p19">
              <a:extLst>
                <a:ext uri="{FF2B5EF4-FFF2-40B4-BE49-F238E27FC236}">
                  <a16:creationId xmlns:a16="http://schemas.microsoft.com/office/drawing/2014/main" id="{45DC10A3-12C4-FA47-9CD5-B8A34E18F047}"/>
                </a:ext>
              </a:extLst>
            </p:cNvPr>
            <p:cNvSpPr/>
            <p:nvPr/>
          </p:nvSpPr>
          <p:spPr>
            <a:xfrm>
              <a:off x="3676221" y="3054710"/>
              <a:ext cx="439504" cy="254317"/>
            </a:xfrm>
            <a:custGeom>
              <a:avLst/>
              <a:gdLst/>
              <a:ahLst/>
              <a:cxnLst/>
              <a:rect l="l" t="t" r="r" b="b"/>
              <a:pathLst>
                <a:path w="439504" h="254317" extrusionOk="0">
                  <a:moveTo>
                    <a:pt x="390470" y="254317"/>
                  </a:moveTo>
                  <a:lnTo>
                    <a:pt x="0" y="28480"/>
                  </a:lnTo>
                  <a:lnTo>
                    <a:pt x="49034" y="0"/>
                  </a:lnTo>
                  <a:lnTo>
                    <a:pt x="439504" y="225838"/>
                  </a:lnTo>
                  <a:lnTo>
                    <a:pt x="390470" y="254317"/>
                  </a:lnTo>
                  <a:close/>
                </a:path>
              </a:pathLst>
            </a:custGeom>
            <a:solidFill>
              <a:srgbClr val="D6D8E5">
                <a:alpha val="4000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9" name="Google Shape;945;p19">
              <a:extLst>
                <a:ext uri="{FF2B5EF4-FFF2-40B4-BE49-F238E27FC236}">
                  <a16:creationId xmlns:a16="http://schemas.microsoft.com/office/drawing/2014/main" id="{430BCF9F-9FBF-3647-A024-7066A3E96841}"/>
                </a:ext>
              </a:extLst>
            </p:cNvPr>
            <p:cNvSpPr/>
            <p:nvPr/>
          </p:nvSpPr>
          <p:spPr>
            <a:xfrm>
              <a:off x="3825510" y="2548837"/>
              <a:ext cx="392085" cy="674941"/>
            </a:xfrm>
            <a:custGeom>
              <a:avLst/>
              <a:gdLst/>
              <a:ahLst/>
              <a:cxnLst/>
              <a:rect l="l" t="t" r="r" b="b"/>
              <a:pathLst>
                <a:path w="392085" h="674941" extrusionOk="0">
                  <a:moveTo>
                    <a:pt x="392085" y="674942"/>
                  </a:moveTo>
                  <a:lnTo>
                    <a:pt x="0" y="448056"/>
                  </a:lnTo>
                  <a:lnTo>
                    <a:pt x="49034" y="0"/>
                  </a:lnTo>
                  <a:lnTo>
                    <a:pt x="343051" y="170212"/>
                  </a:lnTo>
                  <a:lnTo>
                    <a:pt x="392085" y="674942"/>
                  </a:lnTo>
                  <a:close/>
                </a:path>
              </a:pathLst>
            </a:custGeom>
            <a:solidFill>
              <a:srgbClr val="C6555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0" name="Google Shape;946;p19">
              <a:extLst>
                <a:ext uri="{FF2B5EF4-FFF2-40B4-BE49-F238E27FC236}">
                  <a16:creationId xmlns:a16="http://schemas.microsoft.com/office/drawing/2014/main" id="{BD577428-909B-754A-B00A-0498886F2628}"/>
                </a:ext>
              </a:extLst>
            </p:cNvPr>
            <p:cNvSpPr/>
            <p:nvPr/>
          </p:nvSpPr>
          <p:spPr>
            <a:xfrm>
              <a:off x="3723640" y="2605606"/>
              <a:ext cx="392085" cy="674941"/>
            </a:xfrm>
            <a:custGeom>
              <a:avLst/>
              <a:gdLst/>
              <a:ahLst/>
              <a:cxnLst/>
              <a:rect l="l" t="t" r="r" b="b"/>
              <a:pathLst>
                <a:path w="392085" h="674941" extrusionOk="0">
                  <a:moveTo>
                    <a:pt x="392085" y="674942"/>
                  </a:moveTo>
                  <a:lnTo>
                    <a:pt x="0" y="448056"/>
                  </a:lnTo>
                  <a:lnTo>
                    <a:pt x="49034" y="0"/>
                  </a:lnTo>
                  <a:lnTo>
                    <a:pt x="343051" y="170117"/>
                  </a:lnTo>
                  <a:lnTo>
                    <a:pt x="392085" y="674942"/>
                  </a:lnTo>
                  <a:close/>
                </a:path>
              </a:pathLst>
            </a:custGeom>
            <a:solidFill>
              <a:srgbClr val="FF6C6C"/>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1" name="Google Shape;947;p19">
              <a:extLst>
                <a:ext uri="{FF2B5EF4-FFF2-40B4-BE49-F238E27FC236}">
                  <a16:creationId xmlns:a16="http://schemas.microsoft.com/office/drawing/2014/main" id="{3557F84C-F2E4-F448-88FC-CFA48B0612C1}"/>
                </a:ext>
              </a:extLst>
            </p:cNvPr>
            <p:cNvSpPr/>
            <p:nvPr/>
          </p:nvSpPr>
          <p:spPr>
            <a:xfrm>
              <a:off x="4066691" y="2719049"/>
              <a:ext cx="150904" cy="561498"/>
            </a:xfrm>
            <a:custGeom>
              <a:avLst/>
              <a:gdLst/>
              <a:ahLst/>
              <a:cxnLst/>
              <a:rect l="l" t="t" r="r" b="b"/>
              <a:pathLst>
                <a:path w="150904" h="561498" extrusionOk="0">
                  <a:moveTo>
                    <a:pt x="49034" y="561499"/>
                  </a:moveTo>
                  <a:lnTo>
                    <a:pt x="150904" y="504730"/>
                  </a:lnTo>
                  <a:lnTo>
                    <a:pt x="101870" y="0"/>
                  </a:lnTo>
                  <a:lnTo>
                    <a:pt x="0" y="56674"/>
                  </a:lnTo>
                  <a:lnTo>
                    <a:pt x="49034" y="561499"/>
                  </a:lnTo>
                  <a:close/>
                </a:path>
              </a:pathLst>
            </a:custGeom>
            <a:solidFill>
              <a:srgbClr val="DD626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2" name="Google Shape;948;p19">
              <a:extLst>
                <a:ext uri="{FF2B5EF4-FFF2-40B4-BE49-F238E27FC236}">
                  <a16:creationId xmlns:a16="http://schemas.microsoft.com/office/drawing/2014/main" id="{A3AF5745-114A-3246-A6A3-6A335B5C4416}"/>
                </a:ext>
              </a:extLst>
            </p:cNvPr>
            <p:cNvSpPr/>
            <p:nvPr/>
          </p:nvSpPr>
          <p:spPr>
            <a:xfrm>
              <a:off x="3772674" y="2548837"/>
              <a:ext cx="101869" cy="108775"/>
            </a:xfrm>
            <a:custGeom>
              <a:avLst/>
              <a:gdLst/>
              <a:ahLst/>
              <a:cxnLst/>
              <a:rect l="l" t="t" r="r" b="b"/>
              <a:pathLst>
                <a:path w="101869" h="108775" extrusionOk="0">
                  <a:moveTo>
                    <a:pt x="0" y="56769"/>
                  </a:moveTo>
                  <a:lnTo>
                    <a:pt x="101870" y="0"/>
                  </a:lnTo>
                  <a:lnTo>
                    <a:pt x="89992" y="108775"/>
                  </a:lnTo>
                  <a:lnTo>
                    <a:pt x="0" y="56769"/>
                  </a:lnTo>
                  <a:close/>
                </a:path>
              </a:pathLst>
            </a:custGeom>
            <a:solidFill>
              <a:srgbClr val="C6555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3" name="Google Shape;949;p19">
              <a:extLst>
                <a:ext uri="{FF2B5EF4-FFF2-40B4-BE49-F238E27FC236}">
                  <a16:creationId xmlns:a16="http://schemas.microsoft.com/office/drawing/2014/main" id="{E4FFB0BC-7DBE-624D-98CD-9CA4E69492D9}"/>
                </a:ext>
              </a:extLst>
            </p:cNvPr>
            <p:cNvSpPr/>
            <p:nvPr/>
          </p:nvSpPr>
          <p:spPr>
            <a:xfrm>
              <a:off x="3846226" y="2583526"/>
              <a:ext cx="146913" cy="149048"/>
            </a:xfrm>
            <a:custGeom>
              <a:avLst/>
              <a:gdLst/>
              <a:ahLst/>
              <a:cxnLst/>
              <a:rect l="l" t="t" r="r" b="b"/>
              <a:pathLst>
                <a:path w="146913" h="149048" extrusionOk="0">
                  <a:moveTo>
                    <a:pt x="146913" y="149049"/>
                  </a:moveTo>
                  <a:lnTo>
                    <a:pt x="128858" y="138571"/>
                  </a:lnTo>
                  <a:cubicBezTo>
                    <a:pt x="128858" y="96185"/>
                    <a:pt x="103961" y="47417"/>
                    <a:pt x="73457" y="29796"/>
                  </a:cubicBezTo>
                  <a:cubicBezTo>
                    <a:pt x="42953" y="12175"/>
                    <a:pt x="18150" y="32177"/>
                    <a:pt x="18150" y="74468"/>
                  </a:cubicBezTo>
                  <a:lnTo>
                    <a:pt x="0" y="63991"/>
                  </a:lnTo>
                  <a:cubicBezTo>
                    <a:pt x="0" y="10174"/>
                    <a:pt x="32975" y="-14591"/>
                    <a:pt x="73457" y="8841"/>
                  </a:cubicBezTo>
                  <a:cubicBezTo>
                    <a:pt x="113939" y="32272"/>
                    <a:pt x="146913" y="94756"/>
                    <a:pt x="146913" y="149049"/>
                  </a:cubicBezTo>
                  <a:close/>
                </a:path>
              </a:pathLst>
            </a:custGeom>
            <a:solidFill>
              <a:srgbClr val="20232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4" name="Google Shape;950;p19">
              <a:extLst>
                <a:ext uri="{FF2B5EF4-FFF2-40B4-BE49-F238E27FC236}">
                  <a16:creationId xmlns:a16="http://schemas.microsoft.com/office/drawing/2014/main" id="{EDFA9A2E-F6D4-884B-8EA6-5B08D4AE5059}"/>
                </a:ext>
              </a:extLst>
            </p:cNvPr>
            <p:cNvSpPr/>
            <p:nvPr/>
          </p:nvSpPr>
          <p:spPr>
            <a:xfrm>
              <a:off x="3941824" y="2524566"/>
              <a:ext cx="146913" cy="149048"/>
            </a:xfrm>
            <a:custGeom>
              <a:avLst/>
              <a:gdLst/>
              <a:ahLst/>
              <a:cxnLst/>
              <a:rect l="l" t="t" r="r" b="b"/>
              <a:pathLst>
                <a:path w="146913" h="149048" extrusionOk="0">
                  <a:moveTo>
                    <a:pt x="146913" y="149049"/>
                  </a:moveTo>
                  <a:lnTo>
                    <a:pt x="128858" y="138571"/>
                  </a:lnTo>
                  <a:cubicBezTo>
                    <a:pt x="128858" y="96280"/>
                    <a:pt x="103961" y="47417"/>
                    <a:pt x="73457" y="29796"/>
                  </a:cubicBezTo>
                  <a:cubicBezTo>
                    <a:pt x="42953" y="12175"/>
                    <a:pt x="18150" y="32177"/>
                    <a:pt x="18150" y="74468"/>
                  </a:cubicBezTo>
                  <a:lnTo>
                    <a:pt x="0" y="63991"/>
                  </a:lnTo>
                  <a:cubicBezTo>
                    <a:pt x="0" y="10174"/>
                    <a:pt x="32975" y="-14591"/>
                    <a:pt x="73457" y="8841"/>
                  </a:cubicBezTo>
                  <a:cubicBezTo>
                    <a:pt x="113939" y="32272"/>
                    <a:pt x="146913" y="95137"/>
                    <a:pt x="146913" y="149049"/>
                  </a:cubicBezTo>
                  <a:close/>
                </a:path>
              </a:pathLst>
            </a:custGeom>
            <a:solidFill>
              <a:srgbClr val="20232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5" name="Google Shape;951;p19">
              <a:extLst>
                <a:ext uri="{FF2B5EF4-FFF2-40B4-BE49-F238E27FC236}">
                  <a16:creationId xmlns:a16="http://schemas.microsoft.com/office/drawing/2014/main" id="{4A169D0D-34E8-7E45-B224-9ED0E7641D2E}"/>
                </a:ext>
              </a:extLst>
            </p:cNvPr>
            <p:cNvSpPr/>
            <p:nvPr/>
          </p:nvSpPr>
          <p:spPr>
            <a:xfrm>
              <a:off x="2533225" y="4605761"/>
              <a:ext cx="828643" cy="479488"/>
            </a:xfrm>
            <a:custGeom>
              <a:avLst/>
              <a:gdLst/>
              <a:ahLst/>
              <a:cxnLst/>
              <a:rect l="l" t="t" r="r" b="b"/>
              <a:pathLst>
                <a:path w="828643" h="479488" extrusionOk="0">
                  <a:moveTo>
                    <a:pt x="828644" y="239744"/>
                  </a:moveTo>
                  <a:cubicBezTo>
                    <a:pt x="828644" y="372151"/>
                    <a:pt x="643146" y="479489"/>
                    <a:pt x="414322" y="479489"/>
                  </a:cubicBezTo>
                  <a:cubicBezTo>
                    <a:pt x="185498" y="479489"/>
                    <a:pt x="0" y="372151"/>
                    <a:pt x="0" y="239744"/>
                  </a:cubicBezTo>
                  <a:cubicBezTo>
                    <a:pt x="0" y="107337"/>
                    <a:pt x="185498" y="0"/>
                    <a:pt x="414322" y="0"/>
                  </a:cubicBezTo>
                  <a:cubicBezTo>
                    <a:pt x="643146" y="0"/>
                    <a:pt x="828644" y="107337"/>
                    <a:pt x="828644" y="239744"/>
                  </a:cubicBezTo>
                  <a:close/>
                </a:path>
              </a:pathLst>
            </a:custGeom>
            <a:solidFill>
              <a:srgbClr val="D6D8E5">
                <a:alpha val="4000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6" name="Google Shape;952;p19">
              <a:extLst>
                <a:ext uri="{FF2B5EF4-FFF2-40B4-BE49-F238E27FC236}">
                  <a16:creationId xmlns:a16="http://schemas.microsoft.com/office/drawing/2014/main" id="{0075DE8C-F552-544C-B036-920DE3619422}"/>
                </a:ext>
              </a:extLst>
            </p:cNvPr>
            <p:cNvSpPr/>
            <p:nvPr/>
          </p:nvSpPr>
          <p:spPr>
            <a:xfrm>
              <a:off x="2599924" y="3049662"/>
              <a:ext cx="198618" cy="433482"/>
            </a:xfrm>
            <a:custGeom>
              <a:avLst/>
              <a:gdLst/>
              <a:ahLst/>
              <a:cxnLst/>
              <a:rect l="l" t="t" r="r" b="b"/>
              <a:pathLst>
                <a:path w="198618" h="433482" extrusionOk="0">
                  <a:moveTo>
                    <a:pt x="43818" y="0"/>
                  </a:moveTo>
                  <a:cubicBezTo>
                    <a:pt x="39161" y="40386"/>
                    <a:pt x="-8828" y="214503"/>
                    <a:pt x="1435" y="274130"/>
                  </a:cubicBezTo>
                  <a:cubicBezTo>
                    <a:pt x="11698" y="333756"/>
                    <a:pt x="175811" y="433483"/>
                    <a:pt x="175811" y="433483"/>
                  </a:cubicBezTo>
                  <a:lnTo>
                    <a:pt x="198618" y="331375"/>
                  </a:lnTo>
                  <a:lnTo>
                    <a:pt x="107676" y="242221"/>
                  </a:lnTo>
                  <a:lnTo>
                    <a:pt x="132289" y="73438"/>
                  </a:lnTo>
                  <a:close/>
                </a:path>
              </a:pathLst>
            </a:custGeom>
            <a:solidFill>
              <a:srgbClr val="FFCEA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7" name="Google Shape;953;p19">
              <a:extLst>
                <a:ext uri="{FF2B5EF4-FFF2-40B4-BE49-F238E27FC236}">
                  <a16:creationId xmlns:a16="http://schemas.microsoft.com/office/drawing/2014/main" id="{B8F72EE7-B29E-CB4E-83B4-A2DFC94BE587}"/>
                </a:ext>
              </a:extLst>
            </p:cNvPr>
            <p:cNvSpPr/>
            <p:nvPr/>
          </p:nvSpPr>
          <p:spPr>
            <a:xfrm>
              <a:off x="2627967" y="2871431"/>
              <a:ext cx="142827" cy="275330"/>
            </a:xfrm>
            <a:custGeom>
              <a:avLst/>
              <a:gdLst/>
              <a:ahLst/>
              <a:cxnLst/>
              <a:rect l="l" t="t" r="r" b="b"/>
              <a:pathLst>
                <a:path w="142827" h="275330" extrusionOk="0">
                  <a:moveTo>
                    <a:pt x="142827" y="6685"/>
                  </a:moveTo>
                  <a:cubicBezTo>
                    <a:pt x="109783" y="-8688"/>
                    <a:pt x="70489" y="3237"/>
                    <a:pt x="51505" y="34403"/>
                  </a:cubicBezTo>
                  <a:cubicBezTo>
                    <a:pt x="27368" y="74408"/>
                    <a:pt x="2281" y="211949"/>
                    <a:pt x="0" y="235381"/>
                  </a:cubicBezTo>
                  <a:cubicBezTo>
                    <a:pt x="0" y="235381"/>
                    <a:pt x="33925" y="282339"/>
                    <a:pt x="84670" y="274433"/>
                  </a:cubicBezTo>
                  <a:close/>
                </a:path>
              </a:pathLst>
            </a:custGeom>
            <a:solidFill>
              <a:srgbClr val="EDEDE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8" name="Google Shape;954;p19">
              <a:extLst>
                <a:ext uri="{FF2B5EF4-FFF2-40B4-BE49-F238E27FC236}">
                  <a16:creationId xmlns:a16="http://schemas.microsoft.com/office/drawing/2014/main" id="{22459164-1C75-7849-B9CD-C5157B086462}"/>
                </a:ext>
              </a:extLst>
            </p:cNvPr>
            <p:cNvSpPr/>
            <p:nvPr/>
          </p:nvSpPr>
          <p:spPr>
            <a:xfrm>
              <a:off x="2942472" y="4777576"/>
              <a:ext cx="307903" cy="173671"/>
            </a:xfrm>
            <a:custGeom>
              <a:avLst/>
              <a:gdLst/>
              <a:ahLst/>
              <a:cxnLst/>
              <a:rect l="l" t="t" r="r" b="b"/>
              <a:pathLst>
                <a:path w="307903" h="173671" extrusionOk="0">
                  <a:moveTo>
                    <a:pt x="15623" y="41640"/>
                  </a:moveTo>
                  <a:cubicBezTo>
                    <a:pt x="51311" y="51556"/>
                    <a:pt x="89465" y="46936"/>
                    <a:pt x="121769" y="28781"/>
                  </a:cubicBezTo>
                  <a:cubicBezTo>
                    <a:pt x="147332" y="29543"/>
                    <a:pt x="286167" y="-29988"/>
                    <a:pt x="305078" y="20018"/>
                  </a:cubicBezTo>
                  <a:cubicBezTo>
                    <a:pt x="321613" y="63833"/>
                    <a:pt x="261555" y="104410"/>
                    <a:pt x="229056" y="112221"/>
                  </a:cubicBezTo>
                  <a:cubicBezTo>
                    <a:pt x="158925" y="129270"/>
                    <a:pt x="107040" y="164322"/>
                    <a:pt x="78911" y="170228"/>
                  </a:cubicBezTo>
                  <a:cubicBezTo>
                    <a:pt x="57910" y="174705"/>
                    <a:pt x="30732" y="177562"/>
                    <a:pt x="14007" y="160703"/>
                  </a:cubicBezTo>
                  <a:cubicBezTo>
                    <a:pt x="-5759" y="141176"/>
                    <a:pt x="-4048" y="67834"/>
                    <a:pt x="15623" y="41640"/>
                  </a:cubicBezTo>
                  <a:close/>
                </a:path>
              </a:pathLst>
            </a:custGeom>
            <a:solidFill>
              <a:srgbClr val="2B2A30"/>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9" name="Google Shape;955;p19">
              <a:extLst>
                <a:ext uri="{FF2B5EF4-FFF2-40B4-BE49-F238E27FC236}">
                  <a16:creationId xmlns:a16="http://schemas.microsoft.com/office/drawing/2014/main" id="{673919C1-2E9F-5745-86EF-D8924B16D13C}"/>
                </a:ext>
              </a:extLst>
            </p:cNvPr>
            <p:cNvSpPr/>
            <p:nvPr/>
          </p:nvSpPr>
          <p:spPr>
            <a:xfrm>
              <a:off x="2947261" y="4806358"/>
              <a:ext cx="303072" cy="144889"/>
            </a:xfrm>
            <a:custGeom>
              <a:avLst/>
              <a:gdLst/>
              <a:ahLst/>
              <a:cxnLst/>
              <a:rect l="l" t="t" r="r" b="b"/>
              <a:pathLst>
                <a:path w="303072" h="144889" extrusionOk="0">
                  <a:moveTo>
                    <a:pt x="74407" y="129349"/>
                  </a:moveTo>
                  <a:cubicBezTo>
                    <a:pt x="102915" y="123349"/>
                    <a:pt x="154420" y="88297"/>
                    <a:pt x="224551" y="71247"/>
                  </a:cubicBezTo>
                  <a:cubicBezTo>
                    <a:pt x="251539" y="64770"/>
                    <a:pt x="297913" y="35243"/>
                    <a:pt x="302569" y="0"/>
                  </a:cubicBezTo>
                  <a:cubicBezTo>
                    <a:pt x="308841" y="40386"/>
                    <a:pt x="255055" y="76200"/>
                    <a:pt x="224551" y="83439"/>
                  </a:cubicBezTo>
                  <a:cubicBezTo>
                    <a:pt x="154420" y="100489"/>
                    <a:pt x="102535" y="135541"/>
                    <a:pt x="74407" y="141446"/>
                  </a:cubicBezTo>
                  <a:cubicBezTo>
                    <a:pt x="53406" y="145923"/>
                    <a:pt x="26228" y="148780"/>
                    <a:pt x="9503" y="131921"/>
                  </a:cubicBezTo>
                  <a:cubicBezTo>
                    <a:pt x="5060" y="127130"/>
                    <a:pt x="1805" y="121348"/>
                    <a:pt x="0" y="115062"/>
                  </a:cubicBezTo>
                  <a:cubicBezTo>
                    <a:pt x="24707" y="136017"/>
                    <a:pt x="53406" y="133731"/>
                    <a:pt x="74407" y="129349"/>
                  </a:cubicBezTo>
                  <a:close/>
                </a:path>
              </a:pathLst>
            </a:custGeom>
            <a:solidFill>
              <a:srgbClr val="757B8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0" name="Google Shape;956;p19">
              <a:extLst>
                <a:ext uri="{FF2B5EF4-FFF2-40B4-BE49-F238E27FC236}">
                  <a16:creationId xmlns:a16="http://schemas.microsoft.com/office/drawing/2014/main" id="{92B160B8-F680-0D4B-A181-88E4CA3DD8DE}"/>
                </a:ext>
              </a:extLst>
            </p:cNvPr>
            <p:cNvSpPr/>
            <p:nvPr/>
          </p:nvSpPr>
          <p:spPr>
            <a:xfrm>
              <a:off x="2717232" y="4676188"/>
              <a:ext cx="307831" cy="173712"/>
            </a:xfrm>
            <a:custGeom>
              <a:avLst/>
              <a:gdLst/>
              <a:ahLst/>
              <a:cxnLst/>
              <a:rect l="l" t="t" r="r" b="b"/>
              <a:pathLst>
                <a:path w="307831" h="173712" extrusionOk="0">
                  <a:moveTo>
                    <a:pt x="15552" y="41682"/>
                  </a:moveTo>
                  <a:cubicBezTo>
                    <a:pt x="51240" y="51598"/>
                    <a:pt x="89394" y="46978"/>
                    <a:pt x="121698" y="28823"/>
                  </a:cubicBezTo>
                  <a:cubicBezTo>
                    <a:pt x="147260" y="29585"/>
                    <a:pt x="286096" y="-30041"/>
                    <a:pt x="305007" y="20060"/>
                  </a:cubicBezTo>
                  <a:cubicBezTo>
                    <a:pt x="321542" y="63875"/>
                    <a:pt x="261484" y="104452"/>
                    <a:pt x="228984" y="112262"/>
                  </a:cubicBezTo>
                  <a:cubicBezTo>
                    <a:pt x="158854" y="129312"/>
                    <a:pt x="106969" y="164364"/>
                    <a:pt x="78840" y="170269"/>
                  </a:cubicBezTo>
                  <a:cubicBezTo>
                    <a:pt x="57839" y="174746"/>
                    <a:pt x="30661" y="177604"/>
                    <a:pt x="13936" y="160744"/>
                  </a:cubicBezTo>
                  <a:cubicBezTo>
                    <a:pt x="-5735" y="141218"/>
                    <a:pt x="-4024" y="67781"/>
                    <a:pt x="15552" y="41682"/>
                  </a:cubicBezTo>
                  <a:close/>
                </a:path>
              </a:pathLst>
            </a:custGeom>
            <a:solidFill>
              <a:srgbClr val="2B2A30"/>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957;p19">
              <a:extLst>
                <a:ext uri="{FF2B5EF4-FFF2-40B4-BE49-F238E27FC236}">
                  <a16:creationId xmlns:a16="http://schemas.microsoft.com/office/drawing/2014/main" id="{0598AF28-941A-ED4A-85B9-C64D64250F83}"/>
                </a:ext>
              </a:extLst>
            </p:cNvPr>
            <p:cNvSpPr/>
            <p:nvPr/>
          </p:nvSpPr>
          <p:spPr>
            <a:xfrm>
              <a:off x="2722045" y="4705011"/>
              <a:ext cx="303068" cy="144889"/>
            </a:xfrm>
            <a:custGeom>
              <a:avLst/>
              <a:gdLst/>
              <a:ahLst/>
              <a:cxnLst/>
              <a:rect l="l" t="t" r="r" b="b"/>
              <a:pathLst>
                <a:path w="303068" h="144889" extrusionOk="0">
                  <a:moveTo>
                    <a:pt x="74407" y="129254"/>
                  </a:moveTo>
                  <a:cubicBezTo>
                    <a:pt x="102915" y="123349"/>
                    <a:pt x="154420" y="88297"/>
                    <a:pt x="224551" y="71247"/>
                  </a:cubicBezTo>
                  <a:cubicBezTo>
                    <a:pt x="251539" y="64770"/>
                    <a:pt x="297913" y="35147"/>
                    <a:pt x="302569" y="0"/>
                  </a:cubicBezTo>
                  <a:cubicBezTo>
                    <a:pt x="308841" y="40386"/>
                    <a:pt x="254580" y="76200"/>
                    <a:pt x="224551" y="83439"/>
                  </a:cubicBezTo>
                  <a:cubicBezTo>
                    <a:pt x="154420" y="100489"/>
                    <a:pt x="102535" y="135541"/>
                    <a:pt x="74407" y="141446"/>
                  </a:cubicBezTo>
                  <a:cubicBezTo>
                    <a:pt x="53406" y="145923"/>
                    <a:pt x="26228" y="148781"/>
                    <a:pt x="9503" y="131921"/>
                  </a:cubicBezTo>
                  <a:cubicBezTo>
                    <a:pt x="5040" y="127178"/>
                    <a:pt x="1781" y="121425"/>
                    <a:pt x="0" y="115158"/>
                  </a:cubicBezTo>
                  <a:cubicBezTo>
                    <a:pt x="24707" y="135827"/>
                    <a:pt x="53406" y="133731"/>
                    <a:pt x="74407" y="129254"/>
                  </a:cubicBezTo>
                  <a:close/>
                </a:path>
              </a:pathLst>
            </a:custGeom>
            <a:solidFill>
              <a:srgbClr val="757B8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2" name="Google Shape;958;p19">
              <a:extLst>
                <a:ext uri="{FF2B5EF4-FFF2-40B4-BE49-F238E27FC236}">
                  <a16:creationId xmlns:a16="http://schemas.microsoft.com/office/drawing/2014/main" id="{818304D3-916F-394A-8492-976C678BDF3F}"/>
                </a:ext>
              </a:extLst>
            </p:cNvPr>
            <p:cNvSpPr/>
            <p:nvPr/>
          </p:nvSpPr>
          <p:spPr>
            <a:xfrm>
              <a:off x="2717265" y="3551725"/>
              <a:ext cx="450461" cy="1274557"/>
            </a:xfrm>
            <a:custGeom>
              <a:avLst/>
              <a:gdLst/>
              <a:ahLst/>
              <a:cxnLst/>
              <a:rect l="l" t="t" r="r" b="b"/>
              <a:pathLst>
                <a:path w="450461" h="1274557" extrusionOk="0">
                  <a:moveTo>
                    <a:pt x="12857" y="788003"/>
                  </a:moveTo>
                  <a:cubicBezTo>
                    <a:pt x="18809" y="736320"/>
                    <a:pt x="29529" y="685305"/>
                    <a:pt x="44882" y="635603"/>
                  </a:cubicBezTo>
                  <a:cubicBezTo>
                    <a:pt x="44882" y="635603"/>
                    <a:pt x="35379" y="504063"/>
                    <a:pt x="30532" y="379381"/>
                  </a:cubicBezTo>
                  <a:cubicBezTo>
                    <a:pt x="25021" y="238125"/>
                    <a:pt x="-23919" y="113157"/>
                    <a:pt x="14758" y="0"/>
                  </a:cubicBezTo>
                  <a:lnTo>
                    <a:pt x="450461" y="97155"/>
                  </a:lnTo>
                  <a:cubicBezTo>
                    <a:pt x="450461" y="97155"/>
                    <a:pt x="424138" y="661606"/>
                    <a:pt x="418247" y="729901"/>
                  </a:cubicBezTo>
                  <a:cubicBezTo>
                    <a:pt x="415050" y="783088"/>
                    <a:pt x="408543" y="836019"/>
                    <a:pt x="398766" y="888397"/>
                  </a:cubicBezTo>
                  <a:cubicBezTo>
                    <a:pt x="378810" y="997934"/>
                    <a:pt x="346500" y="1258538"/>
                    <a:pt x="346500" y="1258538"/>
                  </a:cubicBezTo>
                  <a:cubicBezTo>
                    <a:pt x="300412" y="1285304"/>
                    <a:pt x="239974" y="1270445"/>
                    <a:pt x="239974" y="1270445"/>
                  </a:cubicBezTo>
                  <a:cubicBezTo>
                    <a:pt x="239974" y="1270445"/>
                    <a:pt x="243300" y="940975"/>
                    <a:pt x="246246" y="862013"/>
                  </a:cubicBezTo>
                  <a:cubicBezTo>
                    <a:pt x="249857" y="765620"/>
                    <a:pt x="252803" y="772954"/>
                    <a:pt x="252803" y="772954"/>
                  </a:cubicBezTo>
                  <a:lnTo>
                    <a:pt x="238454" y="533400"/>
                  </a:lnTo>
                  <a:lnTo>
                    <a:pt x="228951" y="413956"/>
                  </a:lnTo>
                  <a:cubicBezTo>
                    <a:pt x="228951" y="413956"/>
                    <a:pt x="216882" y="501587"/>
                    <a:pt x="209090" y="579882"/>
                  </a:cubicBezTo>
                  <a:cubicBezTo>
                    <a:pt x="202248" y="648176"/>
                    <a:pt x="185808" y="709898"/>
                    <a:pt x="167373" y="837057"/>
                  </a:cubicBezTo>
                  <a:cubicBezTo>
                    <a:pt x="151503" y="947261"/>
                    <a:pt x="125655" y="1168813"/>
                    <a:pt x="125655" y="1168813"/>
                  </a:cubicBezTo>
                  <a:cubicBezTo>
                    <a:pt x="79567" y="1195673"/>
                    <a:pt x="17038" y="1173385"/>
                    <a:pt x="17038" y="1173385"/>
                  </a:cubicBezTo>
                  <a:cubicBezTo>
                    <a:pt x="17038" y="1173385"/>
                    <a:pt x="314" y="883634"/>
                    <a:pt x="12857" y="788003"/>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959;p19">
              <a:extLst>
                <a:ext uri="{FF2B5EF4-FFF2-40B4-BE49-F238E27FC236}">
                  <a16:creationId xmlns:a16="http://schemas.microsoft.com/office/drawing/2014/main" id="{87447151-DCFB-D543-A000-9336DC52BBC8}"/>
                </a:ext>
              </a:extLst>
            </p:cNvPr>
            <p:cNvSpPr/>
            <p:nvPr/>
          </p:nvSpPr>
          <p:spPr>
            <a:xfrm>
              <a:off x="2775050" y="2505974"/>
              <a:ext cx="327076" cy="524521"/>
            </a:xfrm>
            <a:custGeom>
              <a:avLst/>
              <a:gdLst/>
              <a:ahLst/>
              <a:cxnLst/>
              <a:rect l="l" t="t" r="r" b="b"/>
              <a:pathLst>
                <a:path w="327076" h="524521" extrusionOk="0">
                  <a:moveTo>
                    <a:pt x="18646" y="374524"/>
                  </a:moveTo>
                  <a:cubicBezTo>
                    <a:pt x="51811" y="376143"/>
                    <a:pt x="76518" y="384716"/>
                    <a:pt x="80699" y="374524"/>
                  </a:cubicBezTo>
                  <a:cubicBezTo>
                    <a:pt x="84240" y="357350"/>
                    <a:pt x="86779" y="339986"/>
                    <a:pt x="88302" y="322518"/>
                  </a:cubicBezTo>
                  <a:cubicBezTo>
                    <a:pt x="84406" y="312993"/>
                    <a:pt x="81175" y="302515"/>
                    <a:pt x="81175" y="302515"/>
                  </a:cubicBezTo>
                  <a:cubicBezTo>
                    <a:pt x="39457" y="276797"/>
                    <a:pt x="26343" y="231649"/>
                    <a:pt x="20832" y="178690"/>
                  </a:cubicBezTo>
                  <a:cubicBezTo>
                    <a:pt x="11329" y="88869"/>
                    <a:pt x="59888" y="10288"/>
                    <a:pt x="149595" y="858"/>
                  </a:cubicBezTo>
                  <a:cubicBezTo>
                    <a:pt x="233790" y="-7905"/>
                    <a:pt x="295843" y="51436"/>
                    <a:pt x="312378" y="132875"/>
                  </a:cubicBezTo>
                  <a:cubicBezTo>
                    <a:pt x="321310" y="173166"/>
                    <a:pt x="338986" y="249175"/>
                    <a:pt x="315038" y="315374"/>
                  </a:cubicBezTo>
                  <a:cubicBezTo>
                    <a:pt x="301640" y="352426"/>
                    <a:pt x="284344" y="382049"/>
                    <a:pt x="267049" y="387478"/>
                  </a:cubicBezTo>
                  <a:cubicBezTo>
                    <a:pt x="250377" y="387059"/>
                    <a:pt x="233746" y="385592"/>
                    <a:pt x="217255" y="383096"/>
                  </a:cubicBezTo>
                  <a:lnTo>
                    <a:pt x="217255" y="383096"/>
                  </a:lnTo>
                  <a:cubicBezTo>
                    <a:pt x="217255" y="383096"/>
                    <a:pt x="212788" y="408052"/>
                    <a:pt x="209747" y="424054"/>
                  </a:cubicBezTo>
                  <a:cubicBezTo>
                    <a:pt x="206707" y="440056"/>
                    <a:pt x="207847" y="448533"/>
                    <a:pt x="239681" y="468155"/>
                  </a:cubicBezTo>
                  <a:cubicBezTo>
                    <a:pt x="271516" y="487776"/>
                    <a:pt x="191597" y="528162"/>
                    <a:pt x="139332" y="524257"/>
                  </a:cubicBezTo>
                  <a:cubicBezTo>
                    <a:pt x="87066" y="520352"/>
                    <a:pt x="28339" y="488634"/>
                    <a:pt x="12279" y="454820"/>
                  </a:cubicBezTo>
                  <a:cubicBezTo>
                    <a:pt x="-5681" y="417863"/>
                    <a:pt x="-4256" y="373476"/>
                    <a:pt x="18646" y="374524"/>
                  </a:cubicBezTo>
                  <a:close/>
                </a:path>
              </a:pathLst>
            </a:custGeom>
            <a:solidFill>
              <a:srgbClr val="FFCEA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960;p19">
              <a:extLst>
                <a:ext uri="{FF2B5EF4-FFF2-40B4-BE49-F238E27FC236}">
                  <a16:creationId xmlns:a16="http://schemas.microsoft.com/office/drawing/2014/main" id="{E56B2902-FAF8-2746-B9A0-AD4B176101F2}"/>
                </a:ext>
              </a:extLst>
            </p:cNvPr>
            <p:cNvSpPr/>
            <p:nvPr/>
          </p:nvSpPr>
          <p:spPr>
            <a:xfrm>
              <a:off x="2667800" y="2877512"/>
              <a:ext cx="502799" cy="834581"/>
            </a:xfrm>
            <a:custGeom>
              <a:avLst/>
              <a:gdLst/>
              <a:ahLst/>
              <a:cxnLst/>
              <a:rect l="l" t="t" r="r" b="b"/>
              <a:pathLst>
                <a:path w="502799" h="834581" extrusionOk="0">
                  <a:moveTo>
                    <a:pt x="173885" y="7939"/>
                  </a:moveTo>
                  <a:cubicBezTo>
                    <a:pt x="164383" y="30894"/>
                    <a:pt x="188044" y="58993"/>
                    <a:pt x="249908" y="78614"/>
                  </a:cubicBezTo>
                  <a:cubicBezTo>
                    <a:pt x="311771" y="98236"/>
                    <a:pt x="317853" y="72995"/>
                    <a:pt x="317853" y="72995"/>
                  </a:cubicBezTo>
                  <a:cubicBezTo>
                    <a:pt x="317853" y="72995"/>
                    <a:pt x="409270" y="114714"/>
                    <a:pt x="439013" y="135574"/>
                  </a:cubicBezTo>
                  <a:cubicBezTo>
                    <a:pt x="476359" y="161768"/>
                    <a:pt x="492989" y="237587"/>
                    <a:pt x="498026" y="365603"/>
                  </a:cubicBezTo>
                  <a:cubicBezTo>
                    <a:pt x="503822" y="513812"/>
                    <a:pt x="504393" y="733649"/>
                    <a:pt x="499451" y="771558"/>
                  </a:cubicBezTo>
                  <a:cubicBezTo>
                    <a:pt x="499451" y="771558"/>
                    <a:pt x="429511" y="841376"/>
                    <a:pt x="340089" y="834042"/>
                  </a:cubicBezTo>
                  <a:cubicBezTo>
                    <a:pt x="250668" y="826708"/>
                    <a:pt x="100144" y="747270"/>
                    <a:pt x="63558" y="686024"/>
                  </a:cubicBezTo>
                  <a:cubicBezTo>
                    <a:pt x="64603" y="556103"/>
                    <a:pt x="79808" y="534957"/>
                    <a:pt x="58806" y="460091"/>
                  </a:cubicBezTo>
                  <a:cubicBezTo>
                    <a:pt x="10722" y="288641"/>
                    <a:pt x="-14555" y="218632"/>
                    <a:pt x="8822" y="104808"/>
                  </a:cubicBezTo>
                  <a:cubicBezTo>
                    <a:pt x="27827" y="10987"/>
                    <a:pt x="55005" y="-729"/>
                    <a:pt x="91971" y="33"/>
                  </a:cubicBezTo>
                  <a:cubicBezTo>
                    <a:pt x="119400" y="1166"/>
                    <a:pt x="146745" y="3805"/>
                    <a:pt x="173885" y="7939"/>
                  </a:cubicBezTo>
                  <a:close/>
                </a:path>
              </a:pathLst>
            </a:custGeom>
            <a:solidFill>
              <a:srgbClr val="F4F4F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5" name="Google Shape;961;p19">
              <a:extLst>
                <a:ext uri="{FF2B5EF4-FFF2-40B4-BE49-F238E27FC236}">
                  <a16:creationId xmlns:a16="http://schemas.microsoft.com/office/drawing/2014/main" id="{D0D7EDB4-E41E-D84B-9D0E-1EB6E247D328}"/>
                </a:ext>
              </a:extLst>
            </p:cNvPr>
            <p:cNvSpPr/>
            <p:nvPr/>
          </p:nvSpPr>
          <p:spPr>
            <a:xfrm>
              <a:off x="3024379" y="2981457"/>
              <a:ext cx="633923" cy="498110"/>
            </a:xfrm>
            <a:custGeom>
              <a:avLst/>
              <a:gdLst/>
              <a:ahLst/>
              <a:cxnLst/>
              <a:rect l="l" t="t" r="r" b="b"/>
              <a:pathLst>
                <a:path w="633923" h="498110" extrusionOk="0">
                  <a:moveTo>
                    <a:pt x="282563" y="384245"/>
                  </a:moveTo>
                  <a:cubicBezTo>
                    <a:pt x="209107" y="402723"/>
                    <a:pt x="191907" y="356336"/>
                    <a:pt x="182214" y="317570"/>
                  </a:cubicBezTo>
                  <a:cubicBezTo>
                    <a:pt x="158837" y="224510"/>
                    <a:pt x="146293" y="140500"/>
                    <a:pt x="128903" y="87731"/>
                  </a:cubicBezTo>
                  <a:cubicBezTo>
                    <a:pt x="108377" y="25438"/>
                    <a:pt x="86901" y="15532"/>
                    <a:pt x="56682" y="3435"/>
                  </a:cubicBezTo>
                  <a:cubicBezTo>
                    <a:pt x="21236" y="-10853"/>
                    <a:pt x="-9268" y="19151"/>
                    <a:pt x="2611" y="98685"/>
                  </a:cubicBezTo>
                  <a:cubicBezTo>
                    <a:pt x="16485" y="192506"/>
                    <a:pt x="34825" y="258324"/>
                    <a:pt x="69796" y="369195"/>
                  </a:cubicBezTo>
                  <a:cubicBezTo>
                    <a:pt x="79298" y="397770"/>
                    <a:pt x="99444" y="449681"/>
                    <a:pt x="130138" y="474542"/>
                  </a:cubicBezTo>
                  <a:cubicBezTo>
                    <a:pt x="168150" y="505212"/>
                    <a:pt x="225166" y="503879"/>
                    <a:pt x="311357" y="482447"/>
                  </a:cubicBezTo>
                  <a:cubicBezTo>
                    <a:pt x="348133" y="472922"/>
                    <a:pt x="388519" y="451205"/>
                    <a:pt x="458175" y="418630"/>
                  </a:cubicBezTo>
                  <a:cubicBezTo>
                    <a:pt x="477181" y="409867"/>
                    <a:pt x="491435" y="404056"/>
                    <a:pt x="527260" y="387293"/>
                  </a:cubicBezTo>
                  <a:cubicBezTo>
                    <a:pt x="563086" y="370529"/>
                    <a:pt x="600432" y="342620"/>
                    <a:pt x="619247" y="315284"/>
                  </a:cubicBezTo>
                  <a:cubicBezTo>
                    <a:pt x="638063" y="287947"/>
                    <a:pt x="634832" y="270706"/>
                    <a:pt x="630936" y="264515"/>
                  </a:cubicBezTo>
                  <a:cubicBezTo>
                    <a:pt x="626089" y="256705"/>
                    <a:pt x="623429" y="262896"/>
                    <a:pt x="613356" y="274040"/>
                  </a:cubicBezTo>
                  <a:cubicBezTo>
                    <a:pt x="598835" y="293424"/>
                    <a:pt x="580932" y="310007"/>
                    <a:pt x="560520" y="322999"/>
                  </a:cubicBezTo>
                  <a:cubicBezTo>
                    <a:pt x="560520" y="322999"/>
                    <a:pt x="583707" y="298996"/>
                    <a:pt x="596346" y="283375"/>
                  </a:cubicBezTo>
                  <a:cubicBezTo>
                    <a:pt x="607569" y="269535"/>
                    <a:pt x="616900" y="254257"/>
                    <a:pt x="624094" y="237940"/>
                  </a:cubicBezTo>
                  <a:cubicBezTo>
                    <a:pt x="630746" y="222034"/>
                    <a:pt x="617062" y="200412"/>
                    <a:pt x="606609" y="211747"/>
                  </a:cubicBezTo>
                  <a:cubicBezTo>
                    <a:pt x="596156" y="223081"/>
                    <a:pt x="591309" y="234607"/>
                    <a:pt x="572304" y="257467"/>
                  </a:cubicBezTo>
                  <a:cubicBezTo>
                    <a:pt x="562297" y="269621"/>
                    <a:pt x="550875" y="280527"/>
                    <a:pt x="538284" y="289947"/>
                  </a:cubicBezTo>
                  <a:cubicBezTo>
                    <a:pt x="550048" y="273974"/>
                    <a:pt x="560539" y="257095"/>
                    <a:pt x="569643" y="239464"/>
                  </a:cubicBezTo>
                  <a:cubicBezTo>
                    <a:pt x="581711" y="214795"/>
                    <a:pt x="541134" y="227654"/>
                    <a:pt x="518423" y="251656"/>
                  </a:cubicBezTo>
                  <a:cubicBezTo>
                    <a:pt x="501603" y="269087"/>
                    <a:pt x="487349" y="279184"/>
                    <a:pt x="486968" y="274326"/>
                  </a:cubicBezTo>
                  <a:cubicBezTo>
                    <a:pt x="486588" y="269468"/>
                    <a:pt x="453804" y="304711"/>
                    <a:pt x="437174" y="321951"/>
                  </a:cubicBezTo>
                  <a:cubicBezTo>
                    <a:pt x="419119" y="342144"/>
                    <a:pt x="352314" y="366623"/>
                    <a:pt x="282563" y="384245"/>
                  </a:cubicBezTo>
                  <a:close/>
                </a:path>
              </a:pathLst>
            </a:custGeom>
            <a:solidFill>
              <a:srgbClr val="FFCEA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6" name="Google Shape;962;p19">
              <a:extLst>
                <a:ext uri="{FF2B5EF4-FFF2-40B4-BE49-F238E27FC236}">
                  <a16:creationId xmlns:a16="http://schemas.microsoft.com/office/drawing/2014/main" id="{CE25D6F5-1E9A-144C-9387-E3708F0556B0}"/>
                </a:ext>
              </a:extLst>
            </p:cNvPr>
            <p:cNvSpPr/>
            <p:nvPr/>
          </p:nvSpPr>
          <p:spPr>
            <a:xfrm>
              <a:off x="3001678" y="2971210"/>
              <a:ext cx="194366" cy="284908"/>
            </a:xfrm>
            <a:custGeom>
              <a:avLst/>
              <a:gdLst/>
              <a:ahLst/>
              <a:cxnLst/>
              <a:rect l="l" t="t" r="r" b="b"/>
              <a:pathLst>
                <a:path w="194366" h="284908" extrusionOk="0">
                  <a:moveTo>
                    <a:pt x="52205" y="1299"/>
                  </a:moveTo>
                  <a:cubicBezTo>
                    <a:pt x="101239" y="-5940"/>
                    <a:pt x="135925" y="16158"/>
                    <a:pt x="157496" y="90644"/>
                  </a:cubicBezTo>
                  <a:cubicBezTo>
                    <a:pt x="179067" y="165129"/>
                    <a:pt x="194367" y="226184"/>
                    <a:pt x="194367" y="226184"/>
                  </a:cubicBezTo>
                  <a:cubicBezTo>
                    <a:pt x="174970" y="254293"/>
                    <a:pt x="145545" y="273867"/>
                    <a:pt x="112168" y="280858"/>
                  </a:cubicBezTo>
                  <a:cubicBezTo>
                    <a:pt x="53535" y="295146"/>
                    <a:pt x="32439" y="267047"/>
                    <a:pt x="32439" y="267047"/>
                  </a:cubicBezTo>
                  <a:cubicBezTo>
                    <a:pt x="32439" y="267047"/>
                    <a:pt x="16189" y="189037"/>
                    <a:pt x="6021" y="135888"/>
                  </a:cubicBezTo>
                  <a:cubicBezTo>
                    <a:pt x="-4147" y="82738"/>
                    <a:pt x="-8423" y="10348"/>
                    <a:pt x="52205" y="1299"/>
                  </a:cubicBezTo>
                  <a:close/>
                </a:path>
              </a:pathLst>
            </a:custGeom>
            <a:solidFill>
              <a:srgbClr val="EDEDE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7" name="Google Shape;963;p19">
              <a:extLst>
                <a:ext uri="{FF2B5EF4-FFF2-40B4-BE49-F238E27FC236}">
                  <a16:creationId xmlns:a16="http://schemas.microsoft.com/office/drawing/2014/main" id="{415A2989-9084-2A48-80AC-F5371460DE48}"/>
                </a:ext>
              </a:extLst>
            </p:cNvPr>
            <p:cNvSpPr/>
            <p:nvPr/>
          </p:nvSpPr>
          <p:spPr>
            <a:xfrm>
              <a:off x="2785215" y="2483249"/>
              <a:ext cx="317013" cy="350275"/>
            </a:xfrm>
            <a:custGeom>
              <a:avLst/>
              <a:gdLst/>
              <a:ahLst/>
              <a:cxnLst/>
              <a:rect l="l" t="t" r="r" b="b"/>
              <a:pathLst>
                <a:path w="317013" h="350275" extrusionOk="0">
                  <a:moveTo>
                    <a:pt x="299172" y="144551"/>
                  </a:moveTo>
                  <a:cubicBezTo>
                    <a:pt x="299172" y="144551"/>
                    <a:pt x="376620" y="26441"/>
                    <a:pt x="208800" y="2438"/>
                  </a:cubicBezTo>
                  <a:cubicBezTo>
                    <a:pt x="87735" y="-14898"/>
                    <a:pt x="10002" y="63017"/>
                    <a:pt x="974" y="147599"/>
                  </a:cubicBezTo>
                  <a:cubicBezTo>
                    <a:pt x="-7579" y="228466"/>
                    <a:pt x="42026" y="312381"/>
                    <a:pt x="77947" y="345623"/>
                  </a:cubicBezTo>
                  <a:cubicBezTo>
                    <a:pt x="95432" y="351910"/>
                    <a:pt x="133063" y="355148"/>
                    <a:pt x="182477" y="332955"/>
                  </a:cubicBezTo>
                  <a:cubicBezTo>
                    <a:pt x="184492" y="310952"/>
                    <a:pt x="185285" y="288854"/>
                    <a:pt x="184853" y="266756"/>
                  </a:cubicBezTo>
                  <a:cubicBezTo>
                    <a:pt x="184853" y="266756"/>
                    <a:pt x="126031" y="142360"/>
                    <a:pt x="299172" y="144551"/>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8" name="Google Shape;964;p19">
              <a:extLst>
                <a:ext uri="{FF2B5EF4-FFF2-40B4-BE49-F238E27FC236}">
                  <a16:creationId xmlns:a16="http://schemas.microsoft.com/office/drawing/2014/main" id="{69D550A2-C5C8-8A4E-A122-9FAAFBAFED5F}"/>
                </a:ext>
              </a:extLst>
            </p:cNvPr>
            <p:cNvSpPr/>
            <p:nvPr/>
          </p:nvSpPr>
          <p:spPr>
            <a:xfrm>
              <a:off x="3466812" y="3201065"/>
              <a:ext cx="95905" cy="84340"/>
            </a:xfrm>
            <a:custGeom>
              <a:avLst/>
              <a:gdLst/>
              <a:ahLst/>
              <a:cxnLst/>
              <a:rect l="l" t="t" r="r" b="b"/>
              <a:pathLst>
                <a:path w="95905" h="84340" extrusionOk="0">
                  <a:moveTo>
                    <a:pt x="10991" y="71863"/>
                  </a:moveTo>
                  <a:cubicBezTo>
                    <a:pt x="10991" y="71863"/>
                    <a:pt x="-8015" y="37097"/>
                    <a:pt x="3959" y="28429"/>
                  </a:cubicBezTo>
                  <a:cubicBezTo>
                    <a:pt x="15932" y="19761"/>
                    <a:pt x="33322" y="52337"/>
                    <a:pt x="36838" y="65100"/>
                  </a:cubicBezTo>
                  <a:cubicBezTo>
                    <a:pt x="40354" y="77864"/>
                    <a:pt x="35508" y="61195"/>
                    <a:pt x="35508" y="61195"/>
                  </a:cubicBezTo>
                  <a:cubicBezTo>
                    <a:pt x="35508" y="61195"/>
                    <a:pt x="22489" y="21952"/>
                    <a:pt x="30947" y="14427"/>
                  </a:cubicBezTo>
                  <a:cubicBezTo>
                    <a:pt x="39404" y="6903"/>
                    <a:pt x="50807" y="23952"/>
                    <a:pt x="62116" y="48336"/>
                  </a:cubicBezTo>
                  <a:cubicBezTo>
                    <a:pt x="73424" y="72720"/>
                    <a:pt x="64967" y="46146"/>
                    <a:pt x="64967" y="46146"/>
                  </a:cubicBezTo>
                  <a:cubicBezTo>
                    <a:pt x="64967" y="46146"/>
                    <a:pt x="45961" y="6807"/>
                    <a:pt x="54228" y="1378"/>
                  </a:cubicBezTo>
                  <a:cubicBezTo>
                    <a:pt x="64967" y="-5956"/>
                    <a:pt x="82737" y="17380"/>
                    <a:pt x="93285" y="38430"/>
                  </a:cubicBezTo>
                  <a:cubicBezTo>
                    <a:pt x="103833" y="59480"/>
                    <a:pt x="79126" y="84341"/>
                    <a:pt x="79126" y="84341"/>
                  </a:cubicBezTo>
                  <a:close/>
                </a:path>
              </a:pathLst>
            </a:custGeom>
            <a:solidFill>
              <a:srgbClr val="FFCEA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9" name="Google Shape;965;p19">
              <a:extLst>
                <a:ext uri="{FF2B5EF4-FFF2-40B4-BE49-F238E27FC236}">
                  <a16:creationId xmlns:a16="http://schemas.microsoft.com/office/drawing/2014/main" id="{68C4CCDA-AD5F-684D-8728-CF7793E78101}"/>
                </a:ext>
              </a:extLst>
            </p:cNvPr>
            <p:cNvGrpSpPr/>
            <p:nvPr/>
          </p:nvGrpSpPr>
          <p:grpSpPr>
            <a:xfrm>
              <a:off x="3439221" y="3170887"/>
              <a:ext cx="276341" cy="167131"/>
              <a:chOff x="4963646" y="3895887"/>
              <a:chExt cx="276341" cy="167131"/>
            </a:xfrm>
          </p:grpSpPr>
          <p:sp>
            <p:nvSpPr>
              <p:cNvPr id="217" name="Google Shape;966;p19">
                <a:extLst>
                  <a:ext uri="{FF2B5EF4-FFF2-40B4-BE49-F238E27FC236}">
                    <a16:creationId xmlns:a16="http://schemas.microsoft.com/office/drawing/2014/main" id="{2BB0AFC8-78B3-6543-942B-610FB0B63FF7}"/>
                  </a:ext>
                </a:extLst>
              </p:cNvPr>
              <p:cNvSpPr/>
              <p:nvPr/>
            </p:nvSpPr>
            <p:spPr>
              <a:xfrm>
                <a:off x="4963697" y="3902424"/>
                <a:ext cx="275954" cy="159820"/>
              </a:xfrm>
              <a:custGeom>
                <a:avLst/>
                <a:gdLst/>
                <a:ahLst/>
                <a:cxnLst/>
                <a:rect l="l" t="t" r="r" b="b"/>
                <a:pathLst>
                  <a:path w="275954" h="159820" extrusionOk="0">
                    <a:moveTo>
                      <a:pt x="75211" y="157607"/>
                    </a:moveTo>
                    <a:lnTo>
                      <a:pt x="4035" y="116363"/>
                    </a:lnTo>
                    <a:cubicBezTo>
                      <a:pt x="-1951" y="112934"/>
                      <a:pt x="-1191" y="106838"/>
                      <a:pt x="5746" y="102838"/>
                    </a:cubicBezTo>
                    <a:lnTo>
                      <a:pt x="177271" y="3301"/>
                    </a:lnTo>
                    <a:cubicBezTo>
                      <a:pt x="184503" y="-737"/>
                      <a:pt x="193217" y="-1090"/>
                      <a:pt x="200743" y="2349"/>
                    </a:cubicBezTo>
                    <a:lnTo>
                      <a:pt x="271919" y="43497"/>
                    </a:lnTo>
                    <a:cubicBezTo>
                      <a:pt x="277906" y="47021"/>
                      <a:pt x="277146" y="53022"/>
                      <a:pt x="270209" y="57118"/>
                    </a:cubicBezTo>
                    <a:lnTo>
                      <a:pt x="98303" y="156559"/>
                    </a:lnTo>
                    <a:cubicBezTo>
                      <a:pt x="91195" y="160502"/>
                      <a:pt x="82652" y="160893"/>
                      <a:pt x="75211" y="157607"/>
                    </a:cubicBezTo>
                    <a:close/>
                  </a:path>
                </a:pathLst>
              </a:custGeom>
              <a:solidFill>
                <a:srgbClr val="B1B4C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8" name="Google Shape;967;p19">
                <a:extLst>
                  <a:ext uri="{FF2B5EF4-FFF2-40B4-BE49-F238E27FC236}">
                    <a16:creationId xmlns:a16="http://schemas.microsoft.com/office/drawing/2014/main" id="{CFAF0A17-6EC5-4B47-9DEC-2D3A02F972C2}"/>
                  </a:ext>
                </a:extLst>
              </p:cNvPr>
              <p:cNvSpPr/>
              <p:nvPr/>
            </p:nvSpPr>
            <p:spPr>
              <a:xfrm>
                <a:off x="4963646" y="4006310"/>
                <a:ext cx="7697" cy="6572"/>
              </a:xfrm>
              <a:custGeom>
                <a:avLst/>
                <a:gdLst/>
                <a:ahLst/>
                <a:cxnLst/>
                <a:rect l="l" t="t" r="r" b="b"/>
                <a:pathLst>
                  <a:path w="7697" h="6572" extrusionOk="0">
                    <a:moveTo>
                      <a:pt x="0" y="6572"/>
                    </a:moveTo>
                    <a:lnTo>
                      <a:pt x="0" y="0"/>
                    </a:lnTo>
                    <a:lnTo>
                      <a:pt x="7697" y="2858"/>
                    </a:lnTo>
                    <a:lnTo>
                      <a:pt x="0" y="6572"/>
                    </a:lnTo>
                    <a:close/>
                  </a:path>
                </a:pathLst>
              </a:custGeom>
              <a:solidFill>
                <a:srgbClr val="B1B4C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9" name="Google Shape;968;p19">
                <a:extLst>
                  <a:ext uri="{FF2B5EF4-FFF2-40B4-BE49-F238E27FC236}">
                    <a16:creationId xmlns:a16="http://schemas.microsoft.com/office/drawing/2014/main" id="{94E2FA09-EDE1-7548-AAC1-B6C49CE82915}"/>
                  </a:ext>
                </a:extLst>
              </p:cNvPr>
              <p:cNvSpPr/>
              <p:nvPr/>
            </p:nvSpPr>
            <p:spPr>
              <a:xfrm>
                <a:off x="5233906" y="3945350"/>
                <a:ext cx="6081" cy="6286"/>
              </a:xfrm>
              <a:custGeom>
                <a:avLst/>
                <a:gdLst/>
                <a:ahLst/>
                <a:cxnLst/>
                <a:rect l="l" t="t" r="r" b="b"/>
                <a:pathLst>
                  <a:path w="6081" h="6286" extrusionOk="0">
                    <a:moveTo>
                      <a:pt x="6082" y="6287"/>
                    </a:moveTo>
                    <a:lnTo>
                      <a:pt x="6082" y="0"/>
                    </a:lnTo>
                    <a:lnTo>
                      <a:pt x="0" y="3905"/>
                    </a:lnTo>
                    <a:lnTo>
                      <a:pt x="6082" y="6287"/>
                    </a:lnTo>
                    <a:close/>
                  </a:path>
                </a:pathLst>
              </a:custGeom>
              <a:solidFill>
                <a:srgbClr val="B1B4C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0" name="Google Shape;969;p19">
                <a:extLst>
                  <a:ext uri="{FF2B5EF4-FFF2-40B4-BE49-F238E27FC236}">
                    <a16:creationId xmlns:a16="http://schemas.microsoft.com/office/drawing/2014/main" id="{6BBE93EB-5161-6449-8F06-82048B319E3B}"/>
                  </a:ext>
                </a:extLst>
              </p:cNvPr>
              <p:cNvSpPr/>
              <p:nvPr/>
            </p:nvSpPr>
            <p:spPr>
              <a:xfrm>
                <a:off x="4963697" y="3896900"/>
                <a:ext cx="275954" cy="159768"/>
              </a:xfrm>
              <a:custGeom>
                <a:avLst/>
                <a:gdLst/>
                <a:ahLst/>
                <a:cxnLst/>
                <a:rect l="l" t="t" r="r" b="b"/>
                <a:pathLst>
                  <a:path w="275954" h="159768" extrusionOk="0">
                    <a:moveTo>
                      <a:pt x="75211" y="157511"/>
                    </a:moveTo>
                    <a:lnTo>
                      <a:pt x="4035" y="116363"/>
                    </a:lnTo>
                    <a:cubicBezTo>
                      <a:pt x="-1951" y="112839"/>
                      <a:pt x="-1191" y="106838"/>
                      <a:pt x="5746" y="102743"/>
                    </a:cubicBezTo>
                    <a:lnTo>
                      <a:pt x="177271" y="3302"/>
                    </a:lnTo>
                    <a:cubicBezTo>
                      <a:pt x="184503" y="-737"/>
                      <a:pt x="193217" y="-1089"/>
                      <a:pt x="200743" y="2349"/>
                    </a:cubicBezTo>
                    <a:lnTo>
                      <a:pt x="271919" y="43497"/>
                    </a:lnTo>
                    <a:cubicBezTo>
                      <a:pt x="277906" y="47021"/>
                      <a:pt x="277146" y="53022"/>
                      <a:pt x="270209" y="57118"/>
                    </a:cubicBezTo>
                    <a:lnTo>
                      <a:pt x="98303" y="156559"/>
                    </a:lnTo>
                    <a:cubicBezTo>
                      <a:pt x="91176" y="160474"/>
                      <a:pt x="82633" y="160826"/>
                      <a:pt x="75211" y="157511"/>
                    </a:cubicBezTo>
                    <a:close/>
                  </a:path>
                </a:pathLst>
              </a:custGeom>
              <a:solidFill>
                <a:srgbClr val="616E8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1" name="Google Shape;970;p19">
                <a:extLst>
                  <a:ext uri="{FF2B5EF4-FFF2-40B4-BE49-F238E27FC236}">
                    <a16:creationId xmlns:a16="http://schemas.microsoft.com/office/drawing/2014/main" id="{FE563CD6-08CD-CD4F-AF13-A98FF9BA67D4}"/>
                  </a:ext>
                </a:extLst>
              </p:cNvPr>
              <p:cNvSpPr/>
              <p:nvPr/>
            </p:nvSpPr>
            <p:spPr>
              <a:xfrm rot="-1790023">
                <a:off x="4978521" y="4031078"/>
                <a:ext cx="1525" cy="2676"/>
              </a:xfrm>
              <a:custGeom>
                <a:avLst/>
                <a:gdLst/>
                <a:ahLst/>
                <a:cxnLst/>
                <a:rect l="l" t="t" r="r" b="b"/>
                <a:pathLst>
                  <a:path w="1525" h="2676" extrusionOk="0">
                    <a:moveTo>
                      <a:pt x="1526" y="1339"/>
                    </a:moveTo>
                    <a:cubicBezTo>
                      <a:pt x="1526" y="2078"/>
                      <a:pt x="1185" y="2677"/>
                      <a:pt x="763" y="2677"/>
                    </a:cubicBezTo>
                    <a:cubicBezTo>
                      <a:pt x="342" y="2677"/>
                      <a:pt x="0" y="2078"/>
                      <a:pt x="0" y="1339"/>
                    </a:cubicBezTo>
                    <a:cubicBezTo>
                      <a:pt x="0" y="600"/>
                      <a:pt x="342" y="1"/>
                      <a:pt x="763" y="1"/>
                    </a:cubicBezTo>
                    <a:cubicBezTo>
                      <a:pt x="1185" y="1"/>
                      <a:pt x="1526" y="600"/>
                      <a:pt x="1526" y="1339"/>
                    </a:cubicBezTo>
                    <a:close/>
                  </a:path>
                </a:pathLst>
              </a:custGeom>
              <a:solidFill>
                <a:srgbClr val="757B8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2" name="Google Shape;971;p19">
                <a:extLst>
                  <a:ext uri="{FF2B5EF4-FFF2-40B4-BE49-F238E27FC236}">
                    <a16:creationId xmlns:a16="http://schemas.microsoft.com/office/drawing/2014/main" id="{6FD2FCE4-A5FC-6E47-B1C0-C8065D34388D}"/>
                  </a:ext>
                </a:extLst>
              </p:cNvPr>
              <p:cNvSpPr/>
              <p:nvPr/>
            </p:nvSpPr>
            <p:spPr>
              <a:xfrm rot="-1801764">
                <a:off x="4978313" y="4021200"/>
                <a:ext cx="1519" cy="2664"/>
              </a:xfrm>
              <a:custGeom>
                <a:avLst/>
                <a:gdLst/>
                <a:ahLst/>
                <a:cxnLst/>
                <a:rect l="l" t="t" r="r" b="b"/>
                <a:pathLst>
                  <a:path w="1520" h="2666" extrusionOk="0">
                    <a:moveTo>
                      <a:pt x="1520" y="1333"/>
                    </a:moveTo>
                    <a:cubicBezTo>
                      <a:pt x="1520" y="2070"/>
                      <a:pt x="1180" y="2667"/>
                      <a:pt x="760" y="2667"/>
                    </a:cubicBezTo>
                    <a:cubicBezTo>
                      <a:pt x="340" y="2667"/>
                      <a:pt x="0" y="2070"/>
                      <a:pt x="0" y="1333"/>
                    </a:cubicBezTo>
                    <a:cubicBezTo>
                      <a:pt x="0" y="597"/>
                      <a:pt x="340" y="0"/>
                      <a:pt x="760" y="0"/>
                    </a:cubicBezTo>
                    <a:cubicBezTo>
                      <a:pt x="1180" y="0"/>
                      <a:pt x="1520" y="597"/>
                      <a:pt x="1520" y="1333"/>
                    </a:cubicBezTo>
                    <a:close/>
                  </a:path>
                </a:pathLst>
              </a:custGeom>
              <a:solidFill>
                <a:srgbClr val="757B8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3" name="Google Shape;972;p19">
                <a:extLst>
                  <a:ext uri="{FF2B5EF4-FFF2-40B4-BE49-F238E27FC236}">
                    <a16:creationId xmlns:a16="http://schemas.microsoft.com/office/drawing/2014/main" id="{DF7C9AA4-F94A-9244-9FA1-6FEF45774AE7}"/>
                  </a:ext>
                </a:extLst>
              </p:cNvPr>
              <p:cNvSpPr/>
              <p:nvPr/>
            </p:nvSpPr>
            <p:spPr>
              <a:xfrm rot="-1801764">
                <a:off x="4981704" y="4023218"/>
                <a:ext cx="1519" cy="2664"/>
              </a:xfrm>
              <a:custGeom>
                <a:avLst/>
                <a:gdLst/>
                <a:ahLst/>
                <a:cxnLst/>
                <a:rect l="l" t="t" r="r" b="b"/>
                <a:pathLst>
                  <a:path w="1520" h="2666" extrusionOk="0">
                    <a:moveTo>
                      <a:pt x="1520" y="1333"/>
                    </a:moveTo>
                    <a:cubicBezTo>
                      <a:pt x="1520" y="2070"/>
                      <a:pt x="1180" y="2667"/>
                      <a:pt x="760" y="2667"/>
                    </a:cubicBezTo>
                    <a:cubicBezTo>
                      <a:pt x="340" y="2667"/>
                      <a:pt x="0" y="2070"/>
                      <a:pt x="0" y="1333"/>
                    </a:cubicBezTo>
                    <a:cubicBezTo>
                      <a:pt x="0" y="597"/>
                      <a:pt x="340" y="0"/>
                      <a:pt x="760" y="0"/>
                    </a:cubicBezTo>
                    <a:cubicBezTo>
                      <a:pt x="1180" y="0"/>
                      <a:pt x="1520" y="597"/>
                      <a:pt x="1520" y="1333"/>
                    </a:cubicBezTo>
                    <a:close/>
                  </a:path>
                </a:pathLst>
              </a:custGeom>
              <a:solidFill>
                <a:srgbClr val="757B8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4" name="Google Shape;973;p19">
                <a:extLst>
                  <a:ext uri="{FF2B5EF4-FFF2-40B4-BE49-F238E27FC236}">
                    <a16:creationId xmlns:a16="http://schemas.microsoft.com/office/drawing/2014/main" id="{D56A3E13-1C18-774B-8DFA-3604DD09A857}"/>
                  </a:ext>
                </a:extLst>
              </p:cNvPr>
              <p:cNvSpPr/>
              <p:nvPr/>
            </p:nvSpPr>
            <p:spPr>
              <a:xfrm rot="-1801764">
                <a:off x="4985189" y="4025236"/>
                <a:ext cx="1519" cy="2664"/>
              </a:xfrm>
              <a:custGeom>
                <a:avLst/>
                <a:gdLst/>
                <a:ahLst/>
                <a:cxnLst/>
                <a:rect l="l" t="t" r="r" b="b"/>
                <a:pathLst>
                  <a:path w="1520" h="2666" extrusionOk="0">
                    <a:moveTo>
                      <a:pt x="1520" y="1334"/>
                    </a:moveTo>
                    <a:cubicBezTo>
                      <a:pt x="1520" y="2070"/>
                      <a:pt x="1180" y="2667"/>
                      <a:pt x="760" y="2667"/>
                    </a:cubicBezTo>
                    <a:cubicBezTo>
                      <a:pt x="340" y="2667"/>
                      <a:pt x="0" y="2070"/>
                      <a:pt x="0" y="1334"/>
                    </a:cubicBezTo>
                    <a:cubicBezTo>
                      <a:pt x="0" y="597"/>
                      <a:pt x="340" y="0"/>
                      <a:pt x="760" y="0"/>
                    </a:cubicBezTo>
                    <a:cubicBezTo>
                      <a:pt x="1180" y="0"/>
                      <a:pt x="1520" y="597"/>
                      <a:pt x="1520" y="1334"/>
                    </a:cubicBezTo>
                    <a:close/>
                  </a:path>
                </a:pathLst>
              </a:custGeom>
              <a:solidFill>
                <a:srgbClr val="757B8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5" name="Google Shape;974;p19">
                <a:extLst>
                  <a:ext uri="{FF2B5EF4-FFF2-40B4-BE49-F238E27FC236}">
                    <a16:creationId xmlns:a16="http://schemas.microsoft.com/office/drawing/2014/main" id="{3B65506D-F28E-9743-9DC6-E087E49344D4}"/>
                  </a:ext>
                </a:extLst>
              </p:cNvPr>
              <p:cNvSpPr/>
              <p:nvPr/>
            </p:nvSpPr>
            <p:spPr>
              <a:xfrm rot="-1801764">
                <a:off x="5014562" y="4042240"/>
                <a:ext cx="1519" cy="2664"/>
              </a:xfrm>
              <a:custGeom>
                <a:avLst/>
                <a:gdLst/>
                <a:ahLst/>
                <a:cxnLst/>
                <a:rect l="l" t="t" r="r" b="b"/>
                <a:pathLst>
                  <a:path w="1520" h="2666" extrusionOk="0">
                    <a:moveTo>
                      <a:pt x="1520" y="1333"/>
                    </a:moveTo>
                    <a:cubicBezTo>
                      <a:pt x="1520" y="2070"/>
                      <a:pt x="1180" y="2667"/>
                      <a:pt x="760" y="2667"/>
                    </a:cubicBezTo>
                    <a:cubicBezTo>
                      <a:pt x="340" y="2667"/>
                      <a:pt x="0" y="2070"/>
                      <a:pt x="0" y="1333"/>
                    </a:cubicBezTo>
                    <a:cubicBezTo>
                      <a:pt x="0" y="597"/>
                      <a:pt x="340" y="0"/>
                      <a:pt x="760" y="0"/>
                    </a:cubicBezTo>
                    <a:cubicBezTo>
                      <a:pt x="1180" y="0"/>
                      <a:pt x="1520" y="597"/>
                      <a:pt x="1520" y="1333"/>
                    </a:cubicBezTo>
                    <a:close/>
                  </a:path>
                </a:pathLst>
              </a:custGeom>
              <a:solidFill>
                <a:srgbClr val="757B8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6" name="Google Shape;975;p19">
                <a:extLst>
                  <a:ext uri="{FF2B5EF4-FFF2-40B4-BE49-F238E27FC236}">
                    <a16:creationId xmlns:a16="http://schemas.microsoft.com/office/drawing/2014/main" id="{159D3E60-E297-A744-B04E-7BAB0BCBFED3}"/>
                  </a:ext>
                </a:extLst>
              </p:cNvPr>
              <p:cNvSpPr/>
              <p:nvPr/>
            </p:nvSpPr>
            <p:spPr>
              <a:xfrm rot="-1801764">
                <a:off x="5017905" y="4044175"/>
                <a:ext cx="1519" cy="2664"/>
              </a:xfrm>
              <a:custGeom>
                <a:avLst/>
                <a:gdLst/>
                <a:ahLst/>
                <a:cxnLst/>
                <a:rect l="l" t="t" r="r" b="b"/>
                <a:pathLst>
                  <a:path w="1520" h="2666" extrusionOk="0">
                    <a:moveTo>
                      <a:pt x="1520" y="1334"/>
                    </a:moveTo>
                    <a:cubicBezTo>
                      <a:pt x="1520" y="2070"/>
                      <a:pt x="1180" y="2667"/>
                      <a:pt x="760" y="2667"/>
                    </a:cubicBezTo>
                    <a:cubicBezTo>
                      <a:pt x="340" y="2667"/>
                      <a:pt x="0" y="2070"/>
                      <a:pt x="0" y="1334"/>
                    </a:cubicBezTo>
                    <a:cubicBezTo>
                      <a:pt x="0" y="597"/>
                      <a:pt x="340" y="0"/>
                      <a:pt x="760" y="0"/>
                    </a:cubicBezTo>
                    <a:cubicBezTo>
                      <a:pt x="1180" y="0"/>
                      <a:pt x="1520" y="597"/>
                      <a:pt x="1520" y="1334"/>
                    </a:cubicBezTo>
                    <a:close/>
                  </a:path>
                </a:pathLst>
              </a:custGeom>
              <a:solidFill>
                <a:srgbClr val="757B8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7" name="Google Shape;976;p19">
                <a:extLst>
                  <a:ext uri="{FF2B5EF4-FFF2-40B4-BE49-F238E27FC236}">
                    <a16:creationId xmlns:a16="http://schemas.microsoft.com/office/drawing/2014/main" id="{9B92264F-F48E-2A4C-A02C-7CEC2C8E373B}"/>
                  </a:ext>
                </a:extLst>
              </p:cNvPr>
              <p:cNvSpPr/>
              <p:nvPr/>
            </p:nvSpPr>
            <p:spPr>
              <a:xfrm rot="-1801764">
                <a:off x="5021390" y="4046193"/>
                <a:ext cx="1519" cy="2664"/>
              </a:xfrm>
              <a:custGeom>
                <a:avLst/>
                <a:gdLst/>
                <a:ahLst/>
                <a:cxnLst/>
                <a:rect l="l" t="t" r="r" b="b"/>
                <a:pathLst>
                  <a:path w="1520" h="2666" extrusionOk="0">
                    <a:moveTo>
                      <a:pt x="1520" y="1333"/>
                    </a:moveTo>
                    <a:cubicBezTo>
                      <a:pt x="1520" y="2070"/>
                      <a:pt x="1180" y="2667"/>
                      <a:pt x="760" y="2667"/>
                    </a:cubicBezTo>
                    <a:cubicBezTo>
                      <a:pt x="340" y="2667"/>
                      <a:pt x="0" y="2070"/>
                      <a:pt x="0" y="1333"/>
                    </a:cubicBezTo>
                    <a:cubicBezTo>
                      <a:pt x="0" y="597"/>
                      <a:pt x="340" y="0"/>
                      <a:pt x="760" y="0"/>
                    </a:cubicBezTo>
                    <a:cubicBezTo>
                      <a:pt x="1180" y="0"/>
                      <a:pt x="1520" y="597"/>
                      <a:pt x="1520" y="1333"/>
                    </a:cubicBezTo>
                    <a:close/>
                  </a:path>
                </a:pathLst>
              </a:custGeom>
              <a:solidFill>
                <a:srgbClr val="757B8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8" name="Google Shape;977;p19">
                <a:extLst>
                  <a:ext uri="{FF2B5EF4-FFF2-40B4-BE49-F238E27FC236}">
                    <a16:creationId xmlns:a16="http://schemas.microsoft.com/office/drawing/2014/main" id="{937CE0F2-D48A-1742-8D91-166B4E39DE6C}"/>
                  </a:ext>
                </a:extLst>
              </p:cNvPr>
              <p:cNvSpPr/>
              <p:nvPr/>
            </p:nvSpPr>
            <p:spPr>
              <a:xfrm rot="-1790023">
                <a:off x="5028625" y="4060140"/>
                <a:ext cx="1525" cy="2676"/>
              </a:xfrm>
              <a:custGeom>
                <a:avLst/>
                <a:gdLst/>
                <a:ahLst/>
                <a:cxnLst/>
                <a:rect l="l" t="t" r="r" b="b"/>
                <a:pathLst>
                  <a:path w="1525" h="2676" extrusionOk="0">
                    <a:moveTo>
                      <a:pt x="1526" y="1339"/>
                    </a:moveTo>
                    <a:cubicBezTo>
                      <a:pt x="1526" y="2079"/>
                      <a:pt x="1185" y="2678"/>
                      <a:pt x="763" y="2678"/>
                    </a:cubicBezTo>
                    <a:cubicBezTo>
                      <a:pt x="342" y="2678"/>
                      <a:pt x="0" y="2079"/>
                      <a:pt x="0" y="1339"/>
                    </a:cubicBezTo>
                    <a:cubicBezTo>
                      <a:pt x="0" y="600"/>
                      <a:pt x="342" y="1"/>
                      <a:pt x="763" y="1"/>
                    </a:cubicBezTo>
                    <a:cubicBezTo>
                      <a:pt x="1185" y="1"/>
                      <a:pt x="1526" y="600"/>
                      <a:pt x="1526" y="1339"/>
                    </a:cubicBezTo>
                    <a:close/>
                  </a:path>
                </a:pathLst>
              </a:custGeom>
              <a:solidFill>
                <a:srgbClr val="757B8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9" name="Google Shape;978;p19">
                <a:extLst>
                  <a:ext uri="{FF2B5EF4-FFF2-40B4-BE49-F238E27FC236}">
                    <a16:creationId xmlns:a16="http://schemas.microsoft.com/office/drawing/2014/main" id="{B3430D9E-3E86-6541-A6DD-40EC0F20A12D}"/>
                  </a:ext>
                </a:extLst>
              </p:cNvPr>
              <p:cNvSpPr/>
              <p:nvPr/>
            </p:nvSpPr>
            <p:spPr>
              <a:xfrm>
                <a:off x="4994815" y="4030735"/>
                <a:ext cx="11593" cy="8583"/>
              </a:xfrm>
              <a:custGeom>
                <a:avLst/>
                <a:gdLst/>
                <a:ahLst/>
                <a:cxnLst/>
                <a:rect l="l" t="t" r="r" b="b"/>
                <a:pathLst>
                  <a:path w="11593" h="8583" extrusionOk="0">
                    <a:moveTo>
                      <a:pt x="10548" y="8436"/>
                    </a:moveTo>
                    <a:lnTo>
                      <a:pt x="1045" y="3007"/>
                    </a:lnTo>
                    <a:cubicBezTo>
                      <a:pt x="393" y="2512"/>
                      <a:pt x="8" y="1731"/>
                      <a:pt x="0" y="911"/>
                    </a:cubicBezTo>
                    <a:lnTo>
                      <a:pt x="0" y="911"/>
                    </a:lnTo>
                    <a:cubicBezTo>
                      <a:pt x="0" y="150"/>
                      <a:pt x="475" y="-232"/>
                      <a:pt x="1045" y="150"/>
                    </a:cubicBezTo>
                    <a:lnTo>
                      <a:pt x="10548" y="5579"/>
                    </a:lnTo>
                    <a:cubicBezTo>
                      <a:pt x="11197" y="6036"/>
                      <a:pt x="11586" y="6779"/>
                      <a:pt x="11593" y="7579"/>
                    </a:cubicBezTo>
                    <a:lnTo>
                      <a:pt x="11593" y="7579"/>
                    </a:lnTo>
                    <a:cubicBezTo>
                      <a:pt x="11593" y="8436"/>
                      <a:pt x="11118" y="8817"/>
                      <a:pt x="10548" y="8436"/>
                    </a:cubicBezTo>
                    <a:close/>
                  </a:path>
                </a:pathLst>
              </a:custGeom>
              <a:solidFill>
                <a:srgbClr val="757B8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0" name="Google Shape;979;p19">
                <a:extLst>
                  <a:ext uri="{FF2B5EF4-FFF2-40B4-BE49-F238E27FC236}">
                    <a16:creationId xmlns:a16="http://schemas.microsoft.com/office/drawing/2014/main" id="{30818970-6E7B-5248-B102-BE91B56D7778}"/>
                  </a:ext>
                </a:extLst>
              </p:cNvPr>
              <p:cNvSpPr/>
              <p:nvPr/>
            </p:nvSpPr>
            <p:spPr>
              <a:xfrm>
                <a:off x="5208723" y="3964590"/>
                <a:ext cx="10739" cy="7715"/>
              </a:xfrm>
              <a:custGeom>
                <a:avLst/>
                <a:gdLst/>
                <a:ahLst/>
                <a:cxnLst/>
                <a:rect l="l" t="t" r="r" b="b"/>
                <a:pathLst>
                  <a:path w="10739" h="7715" extrusionOk="0">
                    <a:moveTo>
                      <a:pt x="9788" y="2667"/>
                    </a:moveTo>
                    <a:lnTo>
                      <a:pt x="1045" y="7715"/>
                    </a:lnTo>
                    <a:cubicBezTo>
                      <a:pt x="475" y="7715"/>
                      <a:pt x="0" y="7715"/>
                      <a:pt x="0" y="6953"/>
                    </a:cubicBezTo>
                    <a:lnTo>
                      <a:pt x="0" y="6953"/>
                    </a:lnTo>
                    <a:cubicBezTo>
                      <a:pt x="48" y="6191"/>
                      <a:pt x="437" y="5496"/>
                      <a:pt x="1045" y="5048"/>
                    </a:cubicBezTo>
                    <a:lnTo>
                      <a:pt x="9788" y="0"/>
                    </a:lnTo>
                    <a:cubicBezTo>
                      <a:pt x="10358" y="0"/>
                      <a:pt x="10738" y="0"/>
                      <a:pt x="10738" y="762"/>
                    </a:cubicBezTo>
                    <a:lnTo>
                      <a:pt x="10738" y="762"/>
                    </a:lnTo>
                    <a:cubicBezTo>
                      <a:pt x="10767" y="1514"/>
                      <a:pt x="10415" y="2238"/>
                      <a:pt x="9788" y="2667"/>
                    </a:cubicBezTo>
                    <a:close/>
                  </a:path>
                </a:pathLst>
              </a:custGeom>
              <a:solidFill>
                <a:srgbClr val="757B8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1" name="Google Shape;980;p19">
                <a:extLst>
                  <a:ext uri="{FF2B5EF4-FFF2-40B4-BE49-F238E27FC236}">
                    <a16:creationId xmlns:a16="http://schemas.microsoft.com/office/drawing/2014/main" id="{17BC2C27-3E89-4848-A738-BAC99A8A2E89}"/>
                  </a:ext>
                </a:extLst>
              </p:cNvPr>
              <p:cNvSpPr/>
              <p:nvPr/>
            </p:nvSpPr>
            <p:spPr>
              <a:xfrm>
                <a:off x="5195324" y="3972306"/>
                <a:ext cx="10738" cy="7810"/>
              </a:xfrm>
              <a:custGeom>
                <a:avLst/>
                <a:gdLst/>
                <a:ahLst/>
                <a:cxnLst/>
                <a:rect l="l" t="t" r="r" b="b"/>
                <a:pathLst>
                  <a:path w="10738" h="7810" extrusionOk="0">
                    <a:moveTo>
                      <a:pt x="9788" y="2762"/>
                    </a:moveTo>
                    <a:lnTo>
                      <a:pt x="1045" y="7810"/>
                    </a:lnTo>
                    <a:cubicBezTo>
                      <a:pt x="475" y="7810"/>
                      <a:pt x="0" y="7810"/>
                      <a:pt x="0" y="7048"/>
                    </a:cubicBezTo>
                    <a:lnTo>
                      <a:pt x="0" y="7048"/>
                    </a:lnTo>
                    <a:cubicBezTo>
                      <a:pt x="9" y="6277"/>
                      <a:pt x="399" y="5562"/>
                      <a:pt x="1045" y="5143"/>
                    </a:cubicBezTo>
                    <a:lnTo>
                      <a:pt x="9788" y="0"/>
                    </a:lnTo>
                    <a:cubicBezTo>
                      <a:pt x="10358" y="0"/>
                      <a:pt x="10738" y="0"/>
                      <a:pt x="10738" y="762"/>
                    </a:cubicBezTo>
                    <a:lnTo>
                      <a:pt x="10738" y="762"/>
                    </a:lnTo>
                    <a:cubicBezTo>
                      <a:pt x="10738" y="1543"/>
                      <a:pt x="10387" y="2276"/>
                      <a:pt x="9788" y="2762"/>
                    </a:cubicBezTo>
                    <a:close/>
                  </a:path>
                </a:pathLst>
              </a:custGeom>
              <a:solidFill>
                <a:srgbClr val="757B8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2" name="Google Shape;981;p19">
                <a:extLst>
                  <a:ext uri="{FF2B5EF4-FFF2-40B4-BE49-F238E27FC236}">
                    <a16:creationId xmlns:a16="http://schemas.microsoft.com/office/drawing/2014/main" id="{9B6B32D1-62CB-DF49-B3F0-279CAB5B4434}"/>
                  </a:ext>
                </a:extLst>
              </p:cNvPr>
              <p:cNvSpPr/>
              <p:nvPr/>
            </p:nvSpPr>
            <p:spPr>
              <a:xfrm>
                <a:off x="4963697" y="3895887"/>
                <a:ext cx="275954" cy="159785"/>
              </a:xfrm>
              <a:custGeom>
                <a:avLst/>
                <a:gdLst/>
                <a:ahLst/>
                <a:cxnLst/>
                <a:rect l="l" t="t" r="r" b="b"/>
                <a:pathLst>
                  <a:path w="275954" h="159785" extrusionOk="0">
                    <a:moveTo>
                      <a:pt x="75211" y="157571"/>
                    </a:moveTo>
                    <a:lnTo>
                      <a:pt x="4035" y="116328"/>
                    </a:lnTo>
                    <a:cubicBezTo>
                      <a:pt x="-1951" y="112899"/>
                      <a:pt x="-1191" y="106803"/>
                      <a:pt x="5746" y="102802"/>
                    </a:cubicBezTo>
                    <a:lnTo>
                      <a:pt x="177271" y="3266"/>
                    </a:lnTo>
                    <a:cubicBezTo>
                      <a:pt x="184513" y="-725"/>
                      <a:pt x="193208" y="-1077"/>
                      <a:pt x="200743" y="2314"/>
                    </a:cubicBezTo>
                    <a:lnTo>
                      <a:pt x="271919" y="43461"/>
                    </a:lnTo>
                    <a:cubicBezTo>
                      <a:pt x="277906" y="46986"/>
                      <a:pt x="277146" y="52986"/>
                      <a:pt x="270209" y="57082"/>
                    </a:cubicBezTo>
                    <a:lnTo>
                      <a:pt x="98303" y="156523"/>
                    </a:lnTo>
                    <a:cubicBezTo>
                      <a:pt x="91195" y="160467"/>
                      <a:pt x="82652" y="160857"/>
                      <a:pt x="75211" y="157571"/>
                    </a:cubicBezTo>
                    <a:close/>
                  </a:path>
                </a:pathLst>
              </a:custGeom>
              <a:solidFill>
                <a:srgbClr val="20232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3" name="Google Shape;982;p19">
                <a:extLst>
                  <a:ext uri="{FF2B5EF4-FFF2-40B4-BE49-F238E27FC236}">
                    <a16:creationId xmlns:a16="http://schemas.microsoft.com/office/drawing/2014/main" id="{0CC3D52B-403D-D24D-97C3-8CC0B9C5E16E}"/>
                  </a:ext>
                </a:extLst>
              </p:cNvPr>
              <p:cNvSpPr/>
              <p:nvPr/>
            </p:nvSpPr>
            <p:spPr>
              <a:xfrm>
                <a:off x="4974996" y="3900154"/>
                <a:ext cx="256564" cy="148399"/>
              </a:xfrm>
              <a:custGeom>
                <a:avLst/>
                <a:gdLst/>
                <a:ahLst/>
                <a:cxnLst/>
                <a:rect l="l" t="t" r="r" b="b"/>
                <a:pathLst>
                  <a:path w="256564" h="148399" extrusionOk="0">
                    <a:moveTo>
                      <a:pt x="253303" y="40910"/>
                    </a:moveTo>
                    <a:lnTo>
                      <a:pt x="225555" y="24813"/>
                    </a:lnTo>
                    <a:lnTo>
                      <a:pt x="225555" y="24813"/>
                    </a:lnTo>
                    <a:cubicBezTo>
                      <a:pt x="221820" y="26718"/>
                      <a:pt x="217411" y="26718"/>
                      <a:pt x="213676" y="24813"/>
                    </a:cubicBezTo>
                    <a:cubicBezTo>
                      <a:pt x="211785" y="24174"/>
                      <a:pt x="210768" y="22117"/>
                      <a:pt x="211415" y="20222"/>
                    </a:cubicBezTo>
                    <a:cubicBezTo>
                      <a:pt x="211776" y="19155"/>
                      <a:pt x="212612" y="18317"/>
                      <a:pt x="213676" y="17955"/>
                    </a:cubicBezTo>
                    <a:lnTo>
                      <a:pt x="213676" y="17955"/>
                    </a:lnTo>
                    <a:lnTo>
                      <a:pt x="185928" y="1857"/>
                    </a:lnTo>
                    <a:cubicBezTo>
                      <a:pt x="181129" y="-619"/>
                      <a:pt x="175428" y="-619"/>
                      <a:pt x="170629" y="1857"/>
                    </a:cubicBezTo>
                    <a:lnTo>
                      <a:pt x="3189" y="98727"/>
                    </a:lnTo>
                    <a:cubicBezTo>
                      <a:pt x="749" y="99536"/>
                      <a:pt x="-572" y="102184"/>
                      <a:pt x="239" y="104623"/>
                    </a:cubicBezTo>
                    <a:cubicBezTo>
                      <a:pt x="702" y="106023"/>
                      <a:pt x="1795" y="107118"/>
                      <a:pt x="3189" y="107585"/>
                    </a:cubicBezTo>
                    <a:lnTo>
                      <a:pt x="70659" y="146542"/>
                    </a:lnTo>
                    <a:cubicBezTo>
                      <a:pt x="75458" y="149019"/>
                      <a:pt x="81160" y="149019"/>
                      <a:pt x="85959" y="146542"/>
                    </a:cubicBezTo>
                    <a:lnTo>
                      <a:pt x="253303" y="49673"/>
                    </a:lnTo>
                    <a:cubicBezTo>
                      <a:pt x="255717" y="48949"/>
                      <a:pt x="257095" y="46406"/>
                      <a:pt x="256372" y="43987"/>
                    </a:cubicBezTo>
                    <a:cubicBezTo>
                      <a:pt x="255935" y="42510"/>
                      <a:pt x="254776" y="41348"/>
                      <a:pt x="253303" y="40910"/>
                    </a:cubicBezTo>
                    <a:close/>
                  </a:path>
                </a:pathLst>
              </a:custGeom>
              <a:solidFill>
                <a:srgbClr val="2B303F"/>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4" name="Google Shape;983;p19">
                <a:extLst>
                  <a:ext uri="{FF2B5EF4-FFF2-40B4-BE49-F238E27FC236}">
                    <a16:creationId xmlns:a16="http://schemas.microsoft.com/office/drawing/2014/main" id="{3B25E2CF-39C1-D143-95D0-7DCA1A92D357}"/>
                  </a:ext>
                </a:extLst>
              </p:cNvPr>
              <p:cNvSpPr/>
              <p:nvPr/>
            </p:nvSpPr>
            <p:spPr>
              <a:xfrm>
                <a:off x="4974996" y="3900154"/>
                <a:ext cx="256564" cy="148399"/>
              </a:xfrm>
              <a:custGeom>
                <a:avLst/>
                <a:gdLst/>
                <a:ahLst/>
                <a:cxnLst/>
                <a:rect l="l" t="t" r="r" b="b"/>
                <a:pathLst>
                  <a:path w="256564" h="148399" extrusionOk="0">
                    <a:moveTo>
                      <a:pt x="253303" y="40910"/>
                    </a:moveTo>
                    <a:lnTo>
                      <a:pt x="225555" y="24813"/>
                    </a:lnTo>
                    <a:lnTo>
                      <a:pt x="225555" y="24813"/>
                    </a:lnTo>
                    <a:cubicBezTo>
                      <a:pt x="221820" y="26718"/>
                      <a:pt x="217411" y="26718"/>
                      <a:pt x="213676" y="24813"/>
                    </a:cubicBezTo>
                    <a:cubicBezTo>
                      <a:pt x="211785" y="24174"/>
                      <a:pt x="210768" y="22117"/>
                      <a:pt x="211415" y="20222"/>
                    </a:cubicBezTo>
                    <a:cubicBezTo>
                      <a:pt x="211776" y="19155"/>
                      <a:pt x="212612" y="18317"/>
                      <a:pt x="213676" y="17955"/>
                    </a:cubicBezTo>
                    <a:lnTo>
                      <a:pt x="213676" y="17955"/>
                    </a:lnTo>
                    <a:lnTo>
                      <a:pt x="185928" y="1857"/>
                    </a:lnTo>
                    <a:cubicBezTo>
                      <a:pt x="181129" y="-619"/>
                      <a:pt x="175428" y="-619"/>
                      <a:pt x="170629" y="1857"/>
                    </a:cubicBezTo>
                    <a:lnTo>
                      <a:pt x="3189" y="98727"/>
                    </a:lnTo>
                    <a:cubicBezTo>
                      <a:pt x="749" y="99536"/>
                      <a:pt x="-572" y="102184"/>
                      <a:pt x="239" y="104623"/>
                    </a:cubicBezTo>
                    <a:cubicBezTo>
                      <a:pt x="702" y="106023"/>
                      <a:pt x="1795" y="107118"/>
                      <a:pt x="3189" y="107585"/>
                    </a:cubicBezTo>
                    <a:lnTo>
                      <a:pt x="70659" y="146542"/>
                    </a:lnTo>
                    <a:cubicBezTo>
                      <a:pt x="75458" y="149019"/>
                      <a:pt x="81160" y="149019"/>
                      <a:pt x="85959" y="146542"/>
                    </a:cubicBezTo>
                    <a:lnTo>
                      <a:pt x="253303" y="49673"/>
                    </a:lnTo>
                    <a:cubicBezTo>
                      <a:pt x="255717" y="48949"/>
                      <a:pt x="257095" y="46406"/>
                      <a:pt x="256372" y="43987"/>
                    </a:cubicBezTo>
                    <a:cubicBezTo>
                      <a:pt x="255935" y="42510"/>
                      <a:pt x="254776" y="41348"/>
                      <a:pt x="253303" y="40910"/>
                    </a:cubicBezTo>
                    <a:close/>
                  </a:path>
                </a:pathLst>
              </a:custGeom>
              <a:solidFill>
                <a:srgbClr val="000000">
                  <a:alpha val="4980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5" name="Google Shape;984;p19">
                <a:extLst>
                  <a:ext uri="{FF2B5EF4-FFF2-40B4-BE49-F238E27FC236}">
                    <a16:creationId xmlns:a16="http://schemas.microsoft.com/office/drawing/2014/main" id="{F8B97654-D09D-A540-8AEB-900F271DB221}"/>
                  </a:ext>
                </a:extLst>
              </p:cNvPr>
              <p:cNvSpPr/>
              <p:nvPr/>
            </p:nvSpPr>
            <p:spPr>
              <a:xfrm>
                <a:off x="5189528" y="3920775"/>
                <a:ext cx="6461" cy="3619"/>
              </a:xfrm>
              <a:custGeom>
                <a:avLst/>
                <a:gdLst/>
                <a:ahLst/>
                <a:cxnLst/>
                <a:rect l="l" t="t" r="r" b="b"/>
                <a:pathLst>
                  <a:path w="6461" h="3619" extrusionOk="0">
                    <a:moveTo>
                      <a:pt x="6462" y="1810"/>
                    </a:moveTo>
                    <a:cubicBezTo>
                      <a:pt x="6462" y="2809"/>
                      <a:pt x="5015" y="3620"/>
                      <a:pt x="3231" y="3620"/>
                    </a:cubicBezTo>
                    <a:cubicBezTo>
                      <a:pt x="1447" y="3620"/>
                      <a:pt x="0" y="2809"/>
                      <a:pt x="0" y="1810"/>
                    </a:cubicBezTo>
                    <a:cubicBezTo>
                      <a:pt x="0" y="810"/>
                      <a:pt x="1447" y="0"/>
                      <a:pt x="3231" y="0"/>
                    </a:cubicBezTo>
                    <a:cubicBezTo>
                      <a:pt x="5015" y="0"/>
                      <a:pt x="6462" y="810"/>
                      <a:pt x="6462" y="1810"/>
                    </a:cubicBezTo>
                    <a:close/>
                  </a:path>
                </a:pathLst>
              </a:custGeom>
              <a:solidFill>
                <a:srgbClr val="2B303F"/>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6" name="Google Shape;985;p19">
                <a:extLst>
                  <a:ext uri="{FF2B5EF4-FFF2-40B4-BE49-F238E27FC236}">
                    <a16:creationId xmlns:a16="http://schemas.microsoft.com/office/drawing/2014/main" id="{9D45196C-48C3-554F-9BFC-B8682ACCCC4F}"/>
                  </a:ext>
                </a:extLst>
              </p:cNvPr>
              <p:cNvSpPr/>
              <p:nvPr/>
            </p:nvSpPr>
            <p:spPr>
              <a:xfrm>
                <a:off x="5191381" y="3921823"/>
                <a:ext cx="2668" cy="1547"/>
              </a:xfrm>
              <a:custGeom>
                <a:avLst/>
                <a:gdLst/>
                <a:ahLst/>
                <a:cxnLst/>
                <a:rect l="l" t="t" r="r" b="b"/>
                <a:pathLst>
                  <a:path w="2668" h="1547" extrusionOk="0">
                    <a:moveTo>
                      <a:pt x="428" y="1333"/>
                    </a:moveTo>
                    <a:cubicBezTo>
                      <a:pt x="-143" y="1333"/>
                      <a:pt x="-143" y="571"/>
                      <a:pt x="428" y="286"/>
                    </a:cubicBezTo>
                    <a:cubicBezTo>
                      <a:pt x="1007" y="-95"/>
                      <a:pt x="1748" y="-95"/>
                      <a:pt x="2328" y="286"/>
                    </a:cubicBezTo>
                    <a:cubicBezTo>
                      <a:pt x="2613" y="409"/>
                      <a:pt x="2746" y="752"/>
                      <a:pt x="2623" y="1038"/>
                    </a:cubicBezTo>
                    <a:cubicBezTo>
                      <a:pt x="2566" y="1172"/>
                      <a:pt x="2461" y="1276"/>
                      <a:pt x="2328" y="1333"/>
                    </a:cubicBezTo>
                    <a:cubicBezTo>
                      <a:pt x="1730" y="1619"/>
                      <a:pt x="1026" y="1619"/>
                      <a:pt x="428" y="1333"/>
                    </a:cubicBezTo>
                    <a:close/>
                  </a:path>
                </a:pathLst>
              </a:custGeom>
              <a:solidFill>
                <a:srgbClr val="FFFFFF">
                  <a:alpha val="980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10" name="Google Shape;986;p19">
              <a:extLst>
                <a:ext uri="{FF2B5EF4-FFF2-40B4-BE49-F238E27FC236}">
                  <a16:creationId xmlns:a16="http://schemas.microsoft.com/office/drawing/2014/main" id="{7761ABDF-CEC8-864E-B3EC-2030488EA3C8}"/>
                </a:ext>
              </a:extLst>
            </p:cNvPr>
            <p:cNvSpPr/>
            <p:nvPr/>
          </p:nvSpPr>
          <p:spPr>
            <a:xfrm>
              <a:off x="3497758" y="3222825"/>
              <a:ext cx="163253" cy="135636"/>
            </a:xfrm>
            <a:custGeom>
              <a:avLst/>
              <a:gdLst/>
              <a:ahLst/>
              <a:cxnLst/>
              <a:rect l="l" t="t" r="r" b="b"/>
              <a:pathLst>
                <a:path w="163253" h="135636" extrusionOk="0">
                  <a:moveTo>
                    <a:pt x="127338" y="95727"/>
                  </a:moveTo>
                  <a:cubicBezTo>
                    <a:pt x="127338" y="95727"/>
                    <a:pt x="165349" y="61723"/>
                    <a:pt x="163163" y="16670"/>
                  </a:cubicBezTo>
                  <a:cubicBezTo>
                    <a:pt x="160882" y="-14763"/>
                    <a:pt x="141972" y="7906"/>
                    <a:pt x="141972" y="7906"/>
                  </a:cubicBezTo>
                  <a:lnTo>
                    <a:pt x="122966" y="42482"/>
                  </a:lnTo>
                  <a:cubicBezTo>
                    <a:pt x="122966" y="42482"/>
                    <a:pt x="103961" y="67152"/>
                    <a:pt x="86475" y="72772"/>
                  </a:cubicBezTo>
                  <a:cubicBezTo>
                    <a:pt x="73115" y="74058"/>
                    <a:pt x="59820" y="76029"/>
                    <a:pt x="46659" y="78677"/>
                  </a:cubicBezTo>
                  <a:cubicBezTo>
                    <a:pt x="23282" y="83249"/>
                    <a:pt x="0" y="112491"/>
                    <a:pt x="0" y="112491"/>
                  </a:cubicBezTo>
                  <a:lnTo>
                    <a:pt x="30124" y="135637"/>
                  </a:lnTo>
                  <a:close/>
                </a:path>
              </a:pathLst>
            </a:custGeom>
            <a:solidFill>
              <a:srgbClr val="FFCEA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1" name="Google Shape;987;p19">
              <a:extLst>
                <a:ext uri="{FF2B5EF4-FFF2-40B4-BE49-F238E27FC236}">
                  <a16:creationId xmlns:a16="http://schemas.microsoft.com/office/drawing/2014/main" id="{40E53687-3EC3-FA42-BB8D-175D14BFFBDE}"/>
                </a:ext>
              </a:extLst>
            </p:cNvPr>
            <p:cNvSpPr/>
            <p:nvPr/>
          </p:nvSpPr>
          <p:spPr>
            <a:xfrm>
              <a:off x="5866407" y="1508477"/>
              <a:ext cx="336298" cy="520294"/>
            </a:xfrm>
            <a:custGeom>
              <a:avLst/>
              <a:gdLst/>
              <a:ahLst/>
              <a:cxnLst/>
              <a:rect l="l" t="t" r="r" b="b"/>
              <a:pathLst>
                <a:path w="336298" h="520294" extrusionOk="0">
                  <a:moveTo>
                    <a:pt x="294302" y="134437"/>
                  </a:moveTo>
                  <a:lnTo>
                    <a:pt x="70986" y="4897"/>
                  </a:lnTo>
                  <a:cubicBezTo>
                    <a:pt x="63640" y="-75"/>
                    <a:pt x="54403" y="-1342"/>
                    <a:pt x="45994" y="1468"/>
                  </a:cubicBezTo>
                  <a:lnTo>
                    <a:pt x="45994" y="1468"/>
                  </a:lnTo>
                  <a:cubicBezTo>
                    <a:pt x="44188" y="2211"/>
                    <a:pt x="42487" y="3202"/>
                    <a:pt x="40957" y="4421"/>
                  </a:cubicBezTo>
                  <a:lnTo>
                    <a:pt x="0" y="27948"/>
                  </a:lnTo>
                  <a:lnTo>
                    <a:pt x="28508" y="67572"/>
                  </a:lnTo>
                  <a:lnTo>
                    <a:pt x="28508" y="280265"/>
                  </a:lnTo>
                  <a:cubicBezTo>
                    <a:pt x="28508" y="311507"/>
                    <a:pt x="47514" y="347797"/>
                    <a:pt x="70891" y="361323"/>
                  </a:cubicBezTo>
                  <a:lnTo>
                    <a:pt x="267884" y="475623"/>
                  </a:lnTo>
                  <a:lnTo>
                    <a:pt x="274346" y="520295"/>
                  </a:lnTo>
                  <a:cubicBezTo>
                    <a:pt x="275676" y="519628"/>
                    <a:pt x="309601" y="500102"/>
                    <a:pt x="320339" y="493815"/>
                  </a:cubicBezTo>
                  <a:cubicBezTo>
                    <a:pt x="321375" y="493339"/>
                    <a:pt x="322354" y="492768"/>
                    <a:pt x="323285" y="492101"/>
                  </a:cubicBezTo>
                  <a:lnTo>
                    <a:pt x="323285" y="492101"/>
                  </a:lnTo>
                  <a:lnTo>
                    <a:pt x="323285" y="492101"/>
                  </a:lnTo>
                  <a:cubicBezTo>
                    <a:pt x="332560" y="483709"/>
                    <a:pt x="337321" y="471413"/>
                    <a:pt x="336114" y="458954"/>
                  </a:cubicBezTo>
                  <a:lnTo>
                    <a:pt x="336114" y="215495"/>
                  </a:lnTo>
                  <a:cubicBezTo>
                    <a:pt x="336589" y="184253"/>
                    <a:pt x="317678" y="147772"/>
                    <a:pt x="294302" y="134437"/>
                  </a:cubicBezTo>
                  <a:close/>
                </a:path>
              </a:pathLst>
            </a:custGeom>
            <a:solidFill>
              <a:srgbClr val="D9DAE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2" name="Google Shape;988;p19">
              <a:extLst>
                <a:ext uri="{FF2B5EF4-FFF2-40B4-BE49-F238E27FC236}">
                  <a16:creationId xmlns:a16="http://schemas.microsoft.com/office/drawing/2014/main" id="{3F898C32-4C18-6E45-A406-02D8DBD1C942}"/>
                </a:ext>
              </a:extLst>
            </p:cNvPr>
            <p:cNvSpPr/>
            <p:nvPr/>
          </p:nvSpPr>
          <p:spPr>
            <a:xfrm>
              <a:off x="5848921" y="1535134"/>
              <a:ext cx="307985" cy="495867"/>
            </a:xfrm>
            <a:custGeom>
              <a:avLst/>
              <a:gdLst/>
              <a:ahLst/>
              <a:cxnLst/>
              <a:rect l="l" t="t" r="r" b="b"/>
              <a:pathLst>
                <a:path w="307985" h="495867" extrusionOk="0">
                  <a:moveTo>
                    <a:pt x="265603" y="490781"/>
                  </a:moveTo>
                  <a:lnTo>
                    <a:pt x="42288" y="361527"/>
                  </a:lnTo>
                  <a:cubicBezTo>
                    <a:pt x="18911" y="348002"/>
                    <a:pt x="0" y="311711"/>
                    <a:pt x="0" y="280469"/>
                  </a:cubicBezTo>
                  <a:lnTo>
                    <a:pt x="0" y="37105"/>
                  </a:lnTo>
                  <a:cubicBezTo>
                    <a:pt x="0" y="5864"/>
                    <a:pt x="19006" y="-8424"/>
                    <a:pt x="42288" y="5101"/>
                  </a:cubicBezTo>
                  <a:lnTo>
                    <a:pt x="265603" y="134261"/>
                  </a:lnTo>
                  <a:cubicBezTo>
                    <a:pt x="288980" y="147786"/>
                    <a:pt x="307986" y="184171"/>
                    <a:pt x="307986" y="215413"/>
                  </a:cubicBezTo>
                  <a:lnTo>
                    <a:pt x="307986" y="458682"/>
                  </a:lnTo>
                  <a:cubicBezTo>
                    <a:pt x="307986" y="489924"/>
                    <a:pt x="288980" y="504307"/>
                    <a:pt x="265603" y="490781"/>
                  </a:cubicBezTo>
                  <a:close/>
                </a:path>
              </a:pathLst>
            </a:custGeom>
            <a:solidFill>
              <a:srgbClr val="EFF0F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3" name="Google Shape;989;p19">
              <a:extLst>
                <a:ext uri="{FF2B5EF4-FFF2-40B4-BE49-F238E27FC236}">
                  <a16:creationId xmlns:a16="http://schemas.microsoft.com/office/drawing/2014/main" id="{6EE4F7B6-A2BC-4A40-859B-710F5D4F8C67}"/>
                </a:ext>
              </a:extLst>
            </p:cNvPr>
            <p:cNvSpPr/>
            <p:nvPr/>
          </p:nvSpPr>
          <p:spPr>
            <a:xfrm>
              <a:off x="5914777" y="1634489"/>
              <a:ext cx="176087" cy="297735"/>
            </a:xfrm>
            <a:custGeom>
              <a:avLst/>
              <a:gdLst/>
              <a:ahLst/>
              <a:cxnLst/>
              <a:rect l="l" t="t" r="r" b="b"/>
              <a:pathLst>
                <a:path w="176087" h="297735" extrusionOk="0">
                  <a:moveTo>
                    <a:pt x="0" y="28904"/>
                  </a:moveTo>
                  <a:cubicBezTo>
                    <a:pt x="0" y="15188"/>
                    <a:pt x="3896" y="6330"/>
                    <a:pt x="11593" y="2234"/>
                  </a:cubicBezTo>
                  <a:cubicBezTo>
                    <a:pt x="19291" y="-1862"/>
                    <a:pt x="29364" y="-338"/>
                    <a:pt x="41812" y="6901"/>
                  </a:cubicBezTo>
                  <a:cubicBezTo>
                    <a:pt x="54413" y="14198"/>
                    <a:pt x="64923" y="24627"/>
                    <a:pt x="72316" y="37191"/>
                  </a:cubicBezTo>
                  <a:cubicBezTo>
                    <a:pt x="79842" y="49516"/>
                    <a:pt x="83824" y="63699"/>
                    <a:pt x="83814" y="78148"/>
                  </a:cubicBezTo>
                  <a:lnTo>
                    <a:pt x="83814" y="89197"/>
                  </a:lnTo>
                  <a:cubicBezTo>
                    <a:pt x="83814" y="103009"/>
                    <a:pt x="80013" y="111867"/>
                    <a:pt x="72316" y="115867"/>
                  </a:cubicBezTo>
                  <a:cubicBezTo>
                    <a:pt x="64619" y="119868"/>
                    <a:pt x="54546" y="118153"/>
                    <a:pt x="42097" y="110914"/>
                  </a:cubicBezTo>
                  <a:cubicBezTo>
                    <a:pt x="29478" y="103647"/>
                    <a:pt x="18958" y="93208"/>
                    <a:pt x="11593" y="80625"/>
                  </a:cubicBezTo>
                  <a:cubicBezTo>
                    <a:pt x="4039" y="68338"/>
                    <a:pt x="28" y="54193"/>
                    <a:pt x="0" y="39763"/>
                  </a:cubicBezTo>
                  <a:close/>
                  <a:moveTo>
                    <a:pt x="25467" y="55479"/>
                  </a:moveTo>
                  <a:cubicBezTo>
                    <a:pt x="25467" y="61584"/>
                    <a:pt x="27035" y="67585"/>
                    <a:pt x="30029" y="72910"/>
                  </a:cubicBezTo>
                  <a:cubicBezTo>
                    <a:pt x="32784" y="78158"/>
                    <a:pt x="36975" y="82520"/>
                    <a:pt x="42097" y="85483"/>
                  </a:cubicBezTo>
                  <a:cubicBezTo>
                    <a:pt x="47039" y="88340"/>
                    <a:pt x="50935" y="88721"/>
                    <a:pt x="53881" y="86626"/>
                  </a:cubicBezTo>
                  <a:cubicBezTo>
                    <a:pt x="57226" y="83311"/>
                    <a:pt x="58841" y="78634"/>
                    <a:pt x="58252" y="73957"/>
                  </a:cubicBezTo>
                  <a:lnTo>
                    <a:pt x="58252" y="62623"/>
                  </a:lnTo>
                  <a:cubicBezTo>
                    <a:pt x="58252" y="56536"/>
                    <a:pt x="56751" y="50554"/>
                    <a:pt x="53881" y="45192"/>
                  </a:cubicBezTo>
                  <a:cubicBezTo>
                    <a:pt x="51154" y="39896"/>
                    <a:pt x="46963" y="35496"/>
                    <a:pt x="41812" y="32524"/>
                  </a:cubicBezTo>
                  <a:cubicBezTo>
                    <a:pt x="38581" y="30000"/>
                    <a:pt x="34201" y="29523"/>
                    <a:pt x="30504" y="31285"/>
                  </a:cubicBezTo>
                  <a:cubicBezTo>
                    <a:pt x="27463" y="33286"/>
                    <a:pt x="25942" y="37572"/>
                    <a:pt x="25942" y="44239"/>
                  </a:cubicBezTo>
                  <a:close/>
                  <a:moveTo>
                    <a:pt x="49509" y="221785"/>
                  </a:moveTo>
                  <a:lnTo>
                    <a:pt x="30504" y="199306"/>
                  </a:lnTo>
                  <a:lnTo>
                    <a:pt x="125532" y="78910"/>
                  </a:lnTo>
                  <a:lnTo>
                    <a:pt x="144537" y="101389"/>
                  </a:lnTo>
                  <a:close/>
                  <a:moveTo>
                    <a:pt x="92177" y="208451"/>
                  </a:moveTo>
                  <a:cubicBezTo>
                    <a:pt x="92177" y="194639"/>
                    <a:pt x="96073" y="185781"/>
                    <a:pt x="103866" y="181780"/>
                  </a:cubicBezTo>
                  <a:cubicBezTo>
                    <a:pt x="111658" y="177780"/>
                    <a:pt x="121731" y="179494"/>
                    <a:pt x="134084" y="186638"/>
                  </a:cubicBezTo>
                  <a:cubicBezTo>
                    <a:pt x="146600" y="193934"/>
                    <a:pt x="157062" y="204288"/>
                    <a:pt x="164493" y="216737"/>
                  </a:cubicBezTo>
                  <a:cubicBezTo>
                    <a:pt x="172124" y="229129"/>
                    <a:pt x="176144" y="243417"/>
                    <a:pt x="176087" y="257980"/>
                  </a:cubicBezTo>
                  <a:lnTo>
                    <a:pt x="176087" y="269030"/>
                  </a:lnTo>
                  <a:cubicBezTo>
                    <a:pt x="176087" y="282650"/>
                    <a:pt x="172286" y="291604"/>
                    <a:pt x="164683" y="295604"/>
                  </a:cubicBezTo>
                  <a:cubicBezTo>
                    <a:pt x="157081" y="299605"/>
                    <a:pt x="147008" y="297985"/>
                    <a:pt x="134369" y="290651"/>
                  </a:cubicBezTo>
                  <a:cubicBezTo>
                    <a:pt x="121693" y="283374"/>
                    <a:pt x="111145" y="272906"/>
                    <a:pt x="103770" y="260266"/>
                  </a:cubicBezTo>
                  <a:cubicBezTo>
                    <a:pt x="96282" y="248093"/>
                    <a:pt x="92272" y="234092"/>
                    <a:pt x="92177" y="219785"/>
                  </a:cubicBezTo>
                  <a:close/>
                  <a:moveTo>
                    <a:pt x="117645" y="235120"/>
                  </a:moveTo>
                  <a:cubicBezTo>
                    <a:pt x="117768" y="241178"/>
                    <a:pt x="119403" y="247103"/>
                    <a:pt x="122396" y="252361"/>
                  </a:cubicBezTo>
                  <a:cubicBezTo>
                    <a:pt x="125142" y="257657"/>
                    <a:pt x="129285" y="262105"/>
                    <a:pt x="134369" y="265219"/>
                  </a:cubicBezTo>
                  <a:cubicBezTo>
                    <a:pt x="145108" y="271506"/>
                    <a:pt x="150524" y="267696"/>
                    <a:pt x="150524" y="253885"/>
                  </a:cubicBezTo>
                  <a:lnTo>
                    <a:pt x="150524" y="242169"/>
                  </a:lnTo>
                  <a:cubicBezTo>
                    <a:pt x="150524" y="236102"/>
                    <a:pt x="148985" y="230139"/>
                    <a:pt x="146058" y="224834"/>
                  </a:cubicBezTo>
                  <a:cubicBezTo>
                    <a:pt x="143302" y="219614"/>
                    <a:pt x="139159" y="215261"/>
                    <a:pt x="134084" y="212260"/>
                  </a:cubicBezTo>
                  <a:cubicBezTo>
                    <a:pt x="130720" y="209527"/>
                    <a:pt x="126064" y="209041"/>
                    <a:pt x="122206" y="211022"/>
                  </a:cubicBezTo>
                  <a:cubicBezTo>
                    <a:pt x="118671" y="214175"/>
                    <a:pt x="116960" y="218899"/>
                    <a:pt x="117645" y="223595"/>
                  </a:cubicBezTo>
                  <a:close/>
                </a:path>
              </a:pathLst>
            </a:custGeom>
            <a:solidFill>
              <a:srgbClr val="A6CE28"/>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4" name="Google Shape;990;p19">
              <a:extLst>
                <a:ext uri="{FF2B5EF4-FFF2-40B4-BE49-F238E27FC236}">
                  <a16:creationId xmlns:a16="http://schemas.microsoft.com/office/drawing/2014/main" id="{2987B6FB-1560-0746-AB21-B240DEBC10F7}"/>
                </a:ext>
              </a:extLst>
            </p:cNvPr>
            <p:cNvSpPr/>
            <p:nvPr/>
          </p:nvSpPr>
          <p:spPr>
            <a:xfrm>
              <a:off x="3825908" y="830009"/>
              <a:ext cx="336307" cy="520393"/>
            </a:xfrm>
            <a:custGeom>
              <a:avLst/>
              <a:gdLst/>
              <a:ahLst/>
              <a:cxnLst/>
              <a:rect l="l" t="t" r="r" b="b"/>
              <a:pathLst>
                <a:path w="336307" h="520393" extrusionOk="0">
                  <a:moveTo>
                    <a:pt x="294302" y="134154"/>
                  </a:moveTo>
                  <a:lnTo>
                    <a:pt x="70986" y="4900"/>
                  </a:lnTo>
                  <a:cubicBezTo>
                    <a:pt x="63640" y="-76"/>
                    <a:pt x="54403" y="-1344"/>
                    <a:pt x="45994" y="1471"/>
                  </a:cubicBezTo>
                  <a:lnTo>
                    <a:pt x="45994" y="1471"/>
                  </a:lnTo>
                  <a:cubicBezTo>
                    <a:pt x="44205" y="2253"/>
                    <a:pt x="42515" y="3245"/>
                    <a:pt x="40957" y="4424"/>
                  </a:cubicBezTo>
                  <a:lnTo>
                    <a:pt x="0" y="27951"/>
                  </a:lnTo>
                  <a:lnTo>
                    <a:pt x="28508" y="67575"/>
                  </a:lnTo>
                  <a:lnTo>
                    <a:pt x="28508" y="280268"/>
                  </a:lnTo>
                  <a:cubicBezTo>
                    <a:pt x="28508" y="311510"/>
                    <a:pt x="47514" y="347800"/>
                    <a:pt x="70796" y="361326"/>
                  </a:cubicBezTo>
                  <a:lnTo>
                    <a:pt x="267789" y="475626"/>
                  </a:lnTo>
                  <a:lnTo>
                    <a:pt x="274346" y="520393"/>
                  </a:lnTo>
                  <a:lnTo>
                    <a:pt x="320244" y="493818"/>
                  </a:lnTo>
                  <a:cubicBezTo>
                    <a:pt x="321261" y="493333"/>
                    <a:pt x="322240" y="492799"/>
                    <a:pt x="323190" y="492199"/>
                  </a:cubicBezTo>
                  <a:lnTo>
                    <a:pt x="323190" y="492199"/>
                  </a:lnTo>
                  <a:lnTo>
                    <a:pt x="323190" y="492199"/>
                  </a:lnTo>
                  <a:cubicBezTo>
                    <a:pt x="332551" y="483865"/>
                    <a:pt x="337359" y="471539"/>
                    <a:pt x="336114" y="459052"/>
                  </a:cubicBezTo>
                  <a:lnTo>
                    <a:pt x="336114" y="215212"/>
                  </a:lnTo>
                  <a:cubicBezTo>
                    <a:pt x="336684" y="183970"/>
                    <a:pt x="317679" y="147680"/>
                    <a:pt x="294302" y="134154"/>
                  </a:cubicBezTo>
                  <a:close/>
                </a:path>
              </a:pathLst>
            </a:custGeom>
            <a:solidFill>
              <a:srgbClr val="D9DAE2"/>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5" name="Google Shape;991;p19">
              <a:extLst>
                <a:ext uri="{FF2B5EF4-FFF2-40B4-BE49-F238E27FC236}">
                  <a16:creationId xmlns:a16="http://schemas.microsoft.com/office/drawing/2014/main" id="{476D0737-48B8-5947-AD8F-8885A77C08D7}"/>
                </a:ext>
              </a:extLst>
            </p:cNvPr>
            <p:cNvSpPr/>
            <p:nvPr/>
          </p:nvSpPr>
          <p:spPr>
            <a:xfrm>
              <a:off x="3808424" y="856397"/>
              <a:ext cx="307985" cy="495973"/>
            </a:xfrm>
            <a:custGeom>
              <a:avLst/>
              <a:gdLst/>
              <a:ahLst/>
              <a:cxnLst/>
              <a:rect l="l" t="t" r="r" b="b"/>
              <a:pathLst>
                <a:path w="307985" h="495973" extrusionOk="0">
                  <a:moveTo>
                    <a:pt x="265698" y="490766"/>
                  </a:moveTo>
                  <a:lnTo>
                    <a:pt x="42382" y="361702"/>
                  </a:lnTo>
                  <a:cubicBezTo>
                    <a:pt x="19006" y="348177"/>
                    <a:pt x="0" y="311886"/>
                    <a:pt x="0" y="280644"/>
                  </a:cubicBezTo>
                  <a:lnTo>
                    <a:pt x="0" y="37185"/>
                  </a:lnTo>
                  <a:cubicBezTo>
                    <a:pt x="0" y="5943"/>
                    <a:pt x="19006" y="-8439"/>
                    <a:pt x="42382" y="5086"/>
                  </a:cubicBezTo>
                  <a:lnTo>
                    <a:pt x="265698" y="134340"/>
                  </a:lnTo>
                  <a:cubicBezTo>
                    <a:pt x="289075" y="147866"/>
                    <a:pt x="307986" y="184156"/>
                    <a:pt x="307986" y="215398"/>
                  </a:cubicBezTo>
                  <a:lnTo>
                    <a:pt x="307986" y="458667"/>
                  </a:lnTo>
                  <a:cubicBezTo>
                    <a:pt x="307986" y="489909"/>
                    <a:pt x="289075" y="504577"/>
                    <a:pt x="265698" y="490766"/>
                  </a:cubicBezTo>
                  <a:close/>
                </a:path>
              </a:pathLst>
            </a:custGeom>
            <a:solidFill>
              <a:srgbClr val="EFF0F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6" name="Google Shape;992;p19">
              <a:extLst>
                <a:ext uri="{FF2B5EF4-FFF2-40B4-BE49-F238E27FC236}">
                  <a16:creationId xmlns:a16="http://schemas.microsoft.com/office/drawing/2014/main" id="{B869F409-FA35-284B-97DA-46EDE1877D7C}"/>
                </a:ext>
              </a:extLst>
            </p:cNvPr>
            <p:cNvSpPr/>
            <p:nvPr/>
          </p:nvSpPr>
          <p:spPr>
            <a:xfrm>
              <a:off x="3864395" y="989404"/>
              <a:ext cx="196042" cy="250697"/>
            </a:xfrm>
            <a:custGeom>
              <a:avLst/>
              <a:gdLst/>
              <a:ahLst/>
              <a:cxnLst/>
              <a:rect l="l" t="t" r="r" b="b"/>
              <a:pathLst>
                <a:path w="196042" h="250697" extrusionOk="0">
                  <a:moveTo>
                    <a:pt x="98069" y="0"/>
                  </a:moveTo>
                  <a:lnTo>
                    <a:pt x="128288" y="88487"/>
                  </a:lnTo>
                  <a:lnTo>
                    <a:pt x="196043" y="139065"/>
                  </a:lnTo>
                  <a:lnTo>
                    <a:pt x="147008" y="166021"/>
                  </a:lnTo>
                  <a:lnTo>
                    <a:pt x="158602" y="250698"/>
                  </a:lnTo>
                  <a:lnTo>
                    <a:pt x="98069" y="178879"/>
                  </a:lnTo>
                  <a:lnTo>
                    <a:pt x="37441" y="180594"/>
                  </a:lnTo>
                  <a:lnTo>
                    <a:pt x="49034" y="109252"/>
                  </a:lnTo>
                  <a:lnTo>
                    <a:pt x="0" y="25622"/>
                  </a:lnTo>
                  <a:lnTo>
                    <a:pt x="67755" y="53435"/>
                  </a:lnTo>
                  <a:lnTo>
                    <a:pt x="98069" y="0"/>
                  </a:lnTo>
                  <a:close/>
                </a:path>
              </a:pathLst>
            </a:custGeom>
            <a:solidFill>
              <a:srgbClr val="F9CB07"/>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45" name="CuadroTexto 350">
            <a:extLst>
              <a:ext uri="{FF2B5EF4-FFF2-40B4-BE49-F238E27FC236}">
                <a16:creationId xmlns:a16="http://schemas.microsoft.com/office/drawing/2014/main" id="{E010FC93-E710-405B-A084-EC05F9BFFE60}"/>
              </a:ext>
            </a:extLst>
          </p:cNvPr>
          <p:cNvSpPr txBox="1"/>
          <p:nvPr/>
        </p:nvSpPr>
        <p:spPr>
          <a:xfrm>
            <a:off x="3432983" y="257439"/>
            <a:ext cx="5326073"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Otel İşletmelerine E-Fatura</a:t>
            </a:r>
          </a:p>
        </p:txBody>
      </p:sp>
    </p:spTree>
    <p:extLst>
      <p:ext uri="{BB962C8B-B14F-4D97-AF65-F5344CB8AC3E}">
        <p14:creationId xmlns:p14="http://schemas.microsoft.com/office/powerpoint/2010/main" val="2775270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25633C-D102-4B95-847B-834B6721AA7C}"/>
              </a:ext>
            </a:extLst>
          </p:cNvPr>
          <p:cNvSpPr>
            <a:spLocks noGrp="1"/>
          </p:cNvSpPr>
          <p:nvPr>
            <p:ph idx="1"/>
          </p:nvPr>
        </p:nvSpPr>
        <p:spPr>
          <a:xfrm>
            <a:off x="838200" y="1825625"/>
            <a:ext cx="5052237" cy="4351338"/>
          </a:xfrm>
        </p:spPr>
        <p:txBody>
          <a:bodyPr>
            <a:normAutofit/>
          </a:bodyPr>
          <a:lstStyle/>
          <a:p>
            <a:pPr marL="0" indent="0">
              <a:lnSpc>
                <a:spcPct val="150000"/>
              </a:lnSpc>
              <a:buNone/>
            </a:pPr>
            <a:r>
              <a:rPr lang="tr-TR" sz="1800" b="1" dirty="0">
                <a:latin typeface="Calibri" panose="020F0502020204030204" pitchFamily="34" charset="0"/>
                <a:cs typeface="Calibri" panose="020F0502020204030204" pitchFamily="34" charset="0"/>
              </a:rPr>
              <a:t>Karşı Taraf Vergi Mükellefi İse</a:t>
            </a:r>
          </a:p>
          <a:p>
            <a:pPr>
              <a:lnSpc>
                <a:spcPct val="150000"/>
              </a:lnSpc>
            </a:pPr>
            <a:r>
              <a:rPr lang="tr-TR" sz="1800" dirty="0">
                <a:latin typeface="Calibri" panose="020F0502020204030204" pitchFamily="34" charset="0"/>
                <a:cs typeface="Calibri" panose="020F0502020204030204" pitchFamily="34" charset="0"/>
              </a:rPr>
              <a:t>1/3/2022 tarihinden itibaren (vergi mükelleflerine düzenlenenler açısından </a:t>
            </a:r>
            <a:r>
              <a:rPr lang="tr-TR" sz="1800" dirty="0">
                <a:solidFill>
                  <a:srgbClr val="FF0000"/>
                </a:solidFill>
                <a:latin typeface="Calibri" panose="020F0502020204030204" pitchFamily="34" charset="0"/>
                <a:cs typeface="Calibri" panose="020F0502020204030204" pitchFamily="34" charset="0"/>
              </a:rPr>
              <a:t>2.000 TL’yi  </a:t>
            </a:r>
            <a:r>
              <a:rPr lang="tr-TR" sz="1800" dirty="0">
                <a:latin typeface="Calibri" panose="020F0502020204030204" pitchFamily="34" charset="0"/>
                <a:cs typeface="Calibri" panose="020F0502020204030204" pitchFamily="34" charset="0"/>
              </a:rPr>
              <a:t>aşması halinde, söz konusu faturaların “e-Arşiv Fatura”  olarak  Başkanlıkça sunulan   e-Belge düzenleme portali üzerinden düzenlenmesi zorunludur. </a:t>
            </a:r>
            <a:endParaRPr lang="tr-TR" altLang="ko-KR" sz="1800" dirty="0">
              <a:solidFill>
                <a:schemeClr val="tx1">
                  <a:lumMod val="75000"/>
                  <a:lumOff val="25000"/>
                </a:schemeClr>
              </a:solidFill>
              <a:latin typeface="Calibri" panose="020F0502020204030204" pitchFamily="34" charset="0"/>
              <a:cs typeface="Calibri" panose="020F0502020204030204" pitchFamily="34" charset="0"/>
            </a:endParaRPr>
          </a:p>
          <a:p>
            <a:pPr>
              <a:lnSpc>
                <a:spcPct val="150000"/>
              </a:lnSpc>
            </a:pPr>
            <a:endParaRPr lang="en-US" sz="1800" dirty="0">
              <a:latin typeface="Calibri" panose="020F0502020204030204" pitchFamily="34" charset="0"/>
              <a:cs typeface="Calibri" panose="020F0502020204030204" pitchFamily="34" charset="0"/>
            </a:endParaRPr>
          </a:p>
        </p:txBody>
      </p:sp>
      <p:sp>
        <p:nvSpPr>
          <p:cNvPr id="245" name="Content Placeholder 2">
            <a:extLst>
              <a:ext uri="{FF2B5EF4-FFF2-40B4-BE49-F238E27FC236}">
                <a16:creationId xmlns:a16="http://schemas.microsoft.com/office/drawing/2014/main" id="{3D370A0B-458C-0544-92B9-EFF09983F3D7}"/>
              </a:ext>
            </a:extLst>
          </p:cNvPr>
          <p:cNvSpPr txBox="1">
            <a:spLocks/>
          </p:cNvSpPr>
          <p:nvPr/>
        </p:nvSpPr>
        <p:spPr>
          <a:xfrm>
            <a:off x="6301563" y="1825625"/>
            <a:ext cx="505223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tr-T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Karşı Taraf Vergi Mükellefi Değilse</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1/3/2022 tarihinden itibaren düzenlenecek faturaların, vergiler dahil toplam tutarının </a:t>
            </a:r>
            <a:r>
              <a:rPr lang="tr-TR" sz="1800" dirty="0">
                <a:solidFill>
                  <a:srgbClr val="FF0000"/>
                </a:solidFill>
                <a:latin typeface="Calibri" panose="020F0502020204030204" pitchFamily="34" charset="0"/>
                <a:cs typeface="Calibri" panose="020F0502020204030204" pitchFamily="34" charset="0"/>
              </a:rPr>
              <a:t>5.000</a:t>
            </a:r>
            <a:r>
              <a:rPr kumimoji="0" lang="tr-TR"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TL’yi </a:t>
            </a:r>
            <a:r>
              <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aşması halinde,   söz konusu faturaların “e-Arşiv Fatura” olarak Başkanlıkça  sunulan e-Belge düzenleme portali üzerinden düzenlenmesi  zorunludur.</a:t>
            </a:r>
          </a:p>
        </p:txBody>
      </p:sp>
      <p:sp>
        <p:nvSpPr>
          <p:cNvPr id="5" name="CuadroTexto 350">
            <a:extLst>
              <a:ext uri="{FF2B5EF4-FFF2-40B4-BE49-F238E27FC236}">
                <a16:creationId xmlns:a16="http://schemas.microsoft.com/office/drawing/2014/main" id="{4BF78268-2F1B-44CE-B038-F99468C25CDC}"/>
              </a:ext>
            </a:extLst>
          </p:cNvPr>
          <p:cNvSpPr txBox="1"/>
          <p:nvPr/>
        </p:nvSpPr>
        <p:spPr>
          <a:xfrm>
            <a:off x="1715369" y="257439"/>
            <a:ext cx="8761309" cy="1077218"/>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5.000/30.000 Yerine </a:t>
            </a:r>
          </a:p>
          <a:p>
            <a:pPr algn="ctr"/>
            <a:r>
              <a:rPr lang="tr-TR" sz="3200" b="1" dirty="0">
                <a:solidFill>
                  <a:schemeClr val="tx2"/>
                </a:solidFill>
                <a:latin typeface="Lato Heavy" charset="0"/>
                <a:ea typeface="Lato Heavy" charset="0"/>
                <a:cs typeface="Lato Heavy" charset="0"/>
              </a:rPr>
              <a:t>2.000 (Fatura Düzenleme Sınırı) / 5.000 Oldu</a:t>
            </a:r>
          </a:p>
        </p:txBody>
      </p:sp>
    </p:spTree>
    <p:extLst>
      <p:ext uri="{BB962C8B-B14F-4D97-AF65-F5344CB8AC3E}">
        <p14:creationId xmlns:p14="http://schemas.microsoft.com/office/powerpoint/2010/main" val="633197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25633C-D102-4B95-847B-834B6721AA7C}"/>
              </a:ext>
            </a:extLst>
          </p:cNvPr>
          <p:cNvSpPr>
            <a:spLocks noGrp="1"/>
          </p:cNvSpPr>
          <p:nvPr>
            <p:ph idx="1"/>
          </p:nvPr>
        </p:nvSpPr>
        <p:spPr>
          <a:xfrm>
            <a:off x="838200" y="1825625"/>
            <a:ext cx="4331373" cy="4351338"/>
          </a:xfrm>
        </p:spPr>
        <p:txBody>
          <a:bodyPr>
            <a:normAutofit/>
          </a:bodyPr>
          <a:lstStyle/>
          <a:p>
            <a:pPr marL="0" indent="0">
              <a:lnSpc>
                <a:spcPct val="150000"/>
              </a:lnSpc>
              <a:buNone/>
            </a:pPr>
            <a:r>
              <a:rPr lang="tr-TR" sz="1800" dirty="0">
                <a:latin typeface="Calibri" panose="020F0502020204030204" pitchFamily="34" charset="0"/>
                <a:cs typeface="Calibri" panose="020F0502020204030204" pitchFamily="34" charset="0"/>
              </a:rPr>
              <a:t>e-İrsaliye uygulaması kapsamında belirlenen ciro haddinin 2021 hesap döneminden itibaren geçerli olmak üzere 10 Milyon TL ve üzeri olarak revize edilmesi ile demir ve çelik (GTİP 72) ile demir veya çelikten eşyaların (GTİP 73) imali, ithali veya ihracı faaliyetinde bulunan mükelleflerin e-Fatura uygulamasına dahil olma şartı aranmaksızın e-İrsaliye uygulamasına dahil edilmesi,</a:t>
            </a:r>
          </a:p>
        </p:txBody>
      </p:sp>
      <p:pic>
        <p:nvPicPr>
          <p:cNvPr id="245" name="Google Shape;1008;p21">
            <a:extLst>
              <a:ext uri="{FF2B5EF4-FFF2-40B4-BE49-F238E27FC236}">
                <a16:creationId xmlns:a16="http://schemas.microsoft.com/office/drawing/2014/main" id="{8DC3209E-F977-854A-BB61-1D6C2BF1B704}"/>
              </a:ext>
            </a:extLst>
          </p:cNvPr>
          <p:cNvPicPr preferRelativeResize="0"/>
          <p:nvPr/>
        </p:nvPicPr>
        <p:blipFill>
          <a:blip r:embed="rId2"/>
          <a:srcRect l="25300" r="25300"/>
          <a:stretch/>
        </p:blipFill>
        <p:spPr>
          <a:xfrm flipH="1">
            <a:off x="6643688" y="44605"/>
            <a:ext cx="5548312" cy="6768790"/>
          </a:xfrm>
          <a:prstGeom prst="snip1Rect">
            <a:avLst>
              <a:gd name="adj" fmla="val 9999"/>
            </a:avLst>
          </a:prstGeom>
          <a:noFill/>
          <a:ln>
            <a:noFill/>
          </a:ln>
        </p:spPr>
      </p:pic>
      <p:sp>
        <p:nvSpPr>
          <p:cNvPr id="5" name="CuadroTexto 350">
            <a:extLst>
              <a:ext uri="{FF2B5EF4-FFF2-40B4-BE49-F238E27FC236}">
                <a16:creationId xmlns:a16="http://schemas.microsoft.com/office/drawing/2014/main" id="{006330A4-72EB-4A15-9AD0-A67A19F303D5}"/>
              </a:ext>
            </a:extLst>
          </p:cNvPr>
          <p:cNvSpPr txBox="1"/>
          <p:nvPr/>
        </p:nvSpPr>
        <p:spPr>
          <a:xfrm>
            <a:off x="838200" y="258596"/>
            <a:ext cx="4866204" cy="1077218"/>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Demir ve Çelik İşlerinde </a:t>
            </a:r>
          </a:p>
          <a:p>
            <a:pPr algn="ctr"/>
            <a:r>
              <a:rPr lang="tr-TR" sz="3200" b="1" dirty="0">
                <a:solidFill>
                  <a:schemeClr val="tx2"/>
                </a:solidFill>
                <a:latin typeface="Lato Heavy" charset="0"/>
                <a:ea typeface="Lato Heavy" charset="0"/>
                <a:cs typeface="Lato Heavy" charset="0"/>
              </a:rPr>
              <a:t>E-İrsaliye </a:t>
            </a:r>
          </a:p>
        </p:txBody>
      </p:sp>
    </p:spTree>
    <p:extLst>
      <p:ext uri="{BB962C8B-B14F-4D97-AF65-F5344CB8AC3E}">
        <p14:creationId xmlns:p14="http://schemas.microsoft.com/office/powerpoint/2010/main" val="2451391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25633C-D102-4B95-847B-834B6721AA7C}"/>
              </a:ext>
            </a:extLst>
          </p:cNvPr>
          <p:cNvSpPr>
            <a:spLocks noGrp="1"/>
          </p:cNvSpPr>
          <p:nvPr>
            <p:ph idx="1"/>
          </p:nvPr>
        </p:nvSpPr>
        <p:spPr>
          <a:xfrm>
            <a:off x="349103" y="1783095"/>
            <a:ext cx="5888720" cy="4351338"/>
          </a:xfrm>
        </p:spPr>
        <p:txBody>
          <a:bodyPr>
            <a:normAutofit/>
          </a:bodyPr>
          <a:lstStyle/>
          <a:p>
            <a:pPr marL="457200" lvl="1" indent="0">
              <a:lnSpc>
                <a:spcPct val="150000"/>
              </a:lnSpc>
              <a:buNone/>
            </a:pPr>
            <a:r>
              <a:rPr lang="tr-TR" sz="1800" b="1" dirty="0">
                <a:latin typeface="Calibri" panose="020F0502020204030204" pitchFamily="34" charset="0"/>
                <a:cs typeface="Calibri" panose="020F0502020204030204" pitchFamily="34" charset="0"/>
              </a:rPr>
              <a:t>Yetkili Müesseseler</a:t>
            </a:r>
          </a:p>
          <a:p>
            <a:pPr marL="457200" lvl="1" indent="0">
              <a:lnSpc>
                <a:spcPct val="150000"/>
              </a:lnSpc>
              <a:buNone/>
            </a:pPr>
            <a:r>
              <a:rPr lang="tr-TR" sz="1800" dirty="0">
                <a:latin typeface="Calibri" panose="020F0502020204030204" pitchFamily="34" charset="0"/>
                <a:cs typeface="Calibri" panose="020F0502020204030204" pitchFamily="34" charset="0"/>
              </a:rPr>
              <a:t>Elektronik Döviz alım/satım belgeleri, elektronik belge olarak bu kılavuzda belirtilen şekilde düzenlenip, muhatabına talebi doğrultusunda elektronik veya kağıt ortamda iletilecektir. Ayrıca belgenin içinde yer aldığı zarfa “</a:t>
            </a:r>
            <a:r>
              <a:rPr lang="tr-TR" sz="1800" dirty="0">
                <a:solidFill>
                  <a:srgbClr val="FF0000"/>
                </a:solidFill>
                <a:latin typeface="Calibri" panose="020F0502020204030204" pitchFamily="34" charset="0"/>
                <a:cs typeface="Calibri" panose="020F0502020204030204" pitchFamily="34" charset="0"/>
              </a:rPr>
              <a:t>3900892152” </a:t>
            </a:r>
            <a:r>
              <a:rPr lang="tr-TR" sz="1800" dirty="0" err="1">
                <a:solidFill>
                  <a:srgbClr val="FF0000"/>
                </a:solidFill>
                <a:latin typeface="Calibri" panose="020F0502020204030204" pitchFamily="34" charset="0"/>
                <a:cs typeface="Calibri" panose="020F0502020204030204" pitchFamily="34" charset="0"/>
              </a:rPr>
              <a:t>VKN’li</a:t>
            </a:r>
            <a:r>
              <a:rPr lang="tr-TR" sz="1800" dirty="0">
                <a:solidFill>
                  <a:srgbClr val="FF0000"/>
                </a:solidFill>
                <a:latin typeface="Calibri" panose="020F0502020204030204" pitchFamily="34" charset="0"/>
                <a:cs typeface="Calibri" panose="020F0502020204030204" pitchFamily="34" charset="0"/>
              </a:rPr>
              <a:t> “Gelir İdaresi Başkanlığı Sanal </a:t>
            </a:r>
            <a:r>
              <a:rPr lang="tr-TR" sz="1800" dirty="0" err="1">
                <a:solidFill>
                  <a:srgbClr val="FF0000"/>
                </a:solidFill>
                <a:latin typeface="Calibri" panose="020F0502020204030204" pitchFamily="34" charset="0"/>
                <a:cs typeface="Calibri" panose="020F0502020204030204" pitchFamily="34" charset="0"/>
              </a:rPr>
              <a:t>Alıcı”sı</a:t>
            </a:r>
            <a:r>
              <a:rPr lang="tr-TR" sz="1800" dirty="0">
                <a:solidFill>
                  <a:srgbClr val="FF0000"/>
                </a:solidFill>
                <a:latin typeface="Calibri" panose="020F0502020204030204" pitchFamily="34" charset="0"/>
                <a:cs typeface="Calibri" panose="020F0502020204030204" pitchFamily="34" charset="0"/>
              </a:rPr>
              <a:t> </a:t>
            </a:r>
            <a:r>
              <a:rPr lang="tr-TR" sz="1800" dirty="0">
                <a:latin typeface="Calibri" panose="020F0502020204030204" pitchFamily="34" charset="0"/>
                <a:cs typeface="Calibri" panose="020F0502020204030204" pitchFamily="34" charset="0"/>
              </a:rPr>
              <a:t>yazılarak, Elektronik Döviz alım/satım belgeleri Gelir İdaresi Başkanlığı’na gönderilecektir.</a:t>
            </a:r>
          </a:p>
        </p:txBody>
      </p:sp>
      <p:pic>
        <p:nvPicPr>
          <p:cNvPr id="245" name="Resim 2">
            <a:extLst>
              <a:ext uri="{FF2B5EF4-FFF2-40B4-BE49-F238E27FC236}">
                <a16:creationId xmlns:a16="http://schemas.microsoft.com/office/drawing/2014/main" id="{2C94FF01-8757-3A43-A0C9-F2545C76BB7B}"/>
              </a:ext>
            </a:extLst>
          </p:cNvPr>
          <p:cNvPicPr>
            <a:picLocks noChangeAspect="1"/>
          </p:cNvPicPr>
          <p:nvPr/>
        </p:nvPicPr>
        <p:blipFill>
          <a:blip r:embed="rId2"/>
          <a:stretch>
            <a:fillRect/>
          </a:stretch>
        </p:blipFill>
        <p:spPr>
          <a:xfrm>
            <a:off x="7143749" y="1900236"/>
            <a:ext cx="4210051" cy="3057528"/>
          </a:xfrm>
          <a:prstGeom prst="rect">
            <a:avLst/>
          </a:prstGeom>
        </p:spPr>
      </p:pic>
      <p:sp>
        <p:nvSpPr>
          <p:cNvPr id="5" name="CuadroTexto 350">
            <a:extLst>
              <a:ext uri="{FF2B5EF4-FFF2-40B4-BE49-F238E27FC236}">
                <a16:creationId xmlns:a16="http://schemas.microsoft.com/office/drawing/2014/main" id="{FAC60B85-228C-446D-99E5-E904BEFF4F73}"/>
              </a:ext>
            </a:extLst>
          </p:cNvPr>
          <p:cNvSpPr txBox="1"/>
          <p:nvPr/>
        </p:nvSpPr>
        <p:spPr>
          <a:xfrm>
            <a:off x="1681193" y="431179"/>
            <a:ext cx="8829661"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Döviz Bürolarına E-Döviz Alım Satım Belgesi </a:t>
            </a:r>
          </a:p>
        </p:txBody>
      </p:sp>
    </p:spTree>
    <p:extLst>
      <p:ext uri="{BB962C8B-B14F-4D97-AF65-F5344CB8AC3E}">
        <p14:creationId xmlns:p14="http://schemas.microsoft.com/office/powerpoint/2010/main" val="2636065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25633C-D102-4B95-847B-834B6721AA7C}"/>
              </a:ext>
            </a:extLst>
          </p:cNvPr>
          <p:cNvSpPr>
            <a:spLocks noGrp="1"/>
          </p:cNvSpPr>
          <p:nvPr>
            <p:ph idx="1"/>
          </p:nvPr>
        </p:nvSpPr>
        <p:spPr>
          <a:xfrm>
            <a:off x="419627" y="1435244"/>
            <a:ext cx="11352746" cy="3987511"/>
          </a:xfrm>
        </p:spPr>
        <p:txBody>
          <a:bodyPr>
            <a:normAutofit/>
          </a:bodyPr>
          <a:lstStyle/>
          <a:p>
            <a:pPr marL="0" indent="0">
              <a:lnSpc>
                <a:spcPct val="170000"/>
              </a:lnSpc>
              <a:buNone/>
            </a:pPr>
            <a:r>
              <a:rPr lang="tr-TR" sz="1800" dirty="0">
                <a:latin typeface="Calibri" panose="020F0502020204030204" pitchFamily="34" charset="0"/>
                <a:cs typeface="Calibri" panose="020F0502020204030204" pitchFamily="34" charset="0"/>
              </a:rPr>
              <a:t>213 sayılı Kanunun 234 üncü maddesinin birinci fıkrası aşağıdaki şekilde değiştirilmiş ve maddeye aşağıdaki fıkralar eklenmiştir. “</a:t>
            </a:r>
            <a:r>
              <a:rPr lang="tr-TR" sz="18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Birinci ve ikinci sınıf tüccarlar, kazancı basit usulde tespit edilenlerle defter tutmak mecburiyetinde olan serbest meslek erbabı ve çiftçiler, bu Kanun kapsamındaki belgeleri düzenleme zorunluluğu bulunmayanlara yaptırdıkları işler veya onlardan satın aldıkları mallar (gerçek usulde vergilendirilmeyen çiftçilerden satın aldıkları mallar hariç) için işi yapana veya malı satana imza ettirecekleri gider pusulası düzenlerler. Vergiden muaf esnaf için düzenlenen gider pusulası, bu kişiler tarafından verilmiş fatura hükmündedir.</a:t>
            </a:r>
            <a:r>
              <a:rPr lang="tr-TR" sz="1800" dirty="0">
                <a:latin typeface="Calibri" panose="020F0502020204030204" pitchFamily="34" charset="0"/>
                <a:cs typeface="Calibri" panose="020F0502020204030204" pitchFamily="34" charset="0"/>
              </a:rPr>
              <a:t>” </a:t>
            </a:r>
          </a:p>
          <a:p>
            <a:pPr marL="0" indent="0">
              <a:lnSpc>
                <a:spcPct val="170000"/>
              </a:lnSpc>
              <a:buNone/>
            </a:pPr>
            <a:r>
              <a:rPr lang="tr-TR" sz="1800" dirty="0">
                <a:latin typeface="Calibri" panose="020F0502020204030204" pitchFamily="34" charset="0"/>
                <a:cs typeface="Calibri" panose="020F0502020204030204" pitchFamily="34" charset="0"/>
              </a:rPr>
              <a:t>“Gider pusulası, malın teslimi veya hizmetin yapıldığı tarihten itibaren </a:t>
            </a:r>
            <a:r>
              <a:rPr lang="tr-TR" sz="18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azami yedi gün içinde</a:t>
            </a:r>
            <a:r>
              <a:rPr lang="tr-TR" sz="1800" dirty="0">
                <a:latin typeface="Calibri" panose="020F0502020204030204" pitchFamily="34" charset="0"/>
                <a:cs typeface="Calibri" panose="020F0502020204030204" pitchFamily="34" charset="0"/>
              </a:rPr>
              <a:t> düzenlenir. Bu süre içerisinde düzenlenmeyen gider pusulası hiç düzenlenmemiş sayılır.</a:t>
            </a:r>
          </a:p>
        </p:txBody>
      </p:sp>
      <p:sp>
        <p:nvSpPr>
          <p:cNvPr id="4" name="CuadroTexto 350">
            <a:extLst>
              <a:ext uri="{FF2B5EF4-FFF2-40B4-BE49-F238E27FC236}">
                <a16:creationId xmlns:a16="http://schemas.microsoft.com/office/drawing/2014/main" id="{4E4E9B8B-1F99-4A50-A21F-94B6E4335492}"/>
              </a:ext>
            </a:extLst>
          </p:cNvPr>
          <p:cNvSpPr txBox="1"/>
          <p:nvPr/>
        </p:nvSpPr>
        <p:spPr>
          <a:xfrm>
            <a:off x="4446365" y="299553"/>
            <a:ext cx="3299301"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E-Gider Pusulası</a:t>
            </a:r>
          </a:p>
        </p:txBody>
      </p:sp>
    </p:spTree>
    <p:extLst>
      <p:ext uri="{BB962C8B-B14F-4D97-AF65-F5344CB8AC3E}">
        <p14:creationId xmlns:p14="http://schemas.microsoft.com/office/powerpoint/2010/main" val="1355680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25633C-D102-4B95-847B-834B6721AA7C}"/>
              </a:ext>
            </a:extLst>
          </p:cNvPr>
          <p:cNvSpPr>
            <a:spLocks noGrp="1"/>
          </p:cNvSpPr>
          <p:nvPr>
            <p:ph idx="1"/>
          </p:nvPr>
        </p:nvSpPr>
        <p:spPr>
          <a:xfrm>
            <a:off x="419627" y="1175752"/>
            <a:ext cx="11352746" cy="4506495"/>
          </a:xfrm>
        </p:spPr>
        <p:txBody>
          <a:bodyPr>
            <a:normAutofit fontScale="85000" lnSpcReduction="10000"/>
          </a:bodyPr>
          <a:lstStyle/>
          <a:p>
            <a:pPr marL="0" indent="0">
              <a:lnSpc>
                <a:spcPct val="150000"/>
              </a:lnSpc>
              <a:buNone/>
            </a:pPr>
            <a:r>
              <a:rPr lang="tr-TR" sz="2100" b="1" dirty="0">
                <a:latin typeface="Calibri" panose="020F0502020204030204" pitchFamily="34" charset="0"/>
                <a:cs typeface="Calibri" panose="020F0502020204030204" pitchFamily="34" charset="0"/>
              </a:rPr>
              <a:t>İKİNCİ FIKRADA BELİRTİLEN BİLGİLERİ İHTİVA ETMELERİ KAYDIYLA; </a:t>
            </a:r>
          </a:p>
          <a:p>
            <a:pPr marL="457189">
              <a:lnSpc>
                <a:spcPct val="150000"/>
              </a:lnSpc>
              <a:buAutoNum type="alphaLcParenR"/>
            </a:pPr>
            <a:r>
              <a:rPr lang="tr-TR" sz="1800" dirty="0">
                <a:latin typeface="Calibri" panose="020F0502020204030204" pitchFamily="34" charset="0"/>
                <a:cs typeface="Calibri" panose="020F0502020204030204" pitchFamily="34" charset="0"/>
              </a:rPr>
              <a:t>Malın veya hizmetin bedelinin, dördüncü fıkrada belirtilen süre dâhilinde satıcıya; 19/10/2005 tarihli ve 5411 sayılı Bankacılık Kanununda tanımlanan banka, 20/6/2013 tarihli ve 6493 sayılı Ödeme ve Menkul Kıymet Mutabakat Sistemleri, Ödeme Hizmetleri ve Elektronik Para Kuruluşları Hakkında Kanun kapsamında yetkilendirilmiş ödeme kuruluşları veya 9/5/2013 tarihli ve 6475 sayılı Posta Hizmetleri Kanununa göre kurulan Posta ve Telgraf Teşkilatı Anonim Şirketi aracılığıyla ödenmesi halinde, bu kurumlarca düzenlenen belgeler, </a:t>
            </a:r>
          </a:p>
          <a:p>
            <a:pPr marL="457189">
              <a:lnSpc>
                <a:spcPct val="150000"/>
              </a:lnSpc>
              <a:buAutoNum type="alphaLcParenR"/>
            </a:pPr>
            <a:r>
              <a:rPr lang="tr-TR" sz="1800" dirty="0">
                <a:latin typeface="Calibri" panose="020F0502020204030204" pitchFamily="34" charset="0"/>
                <a:cs typeface="Calibri" panose="020F0502020204030204" pitchFamily="34" charset="0"/>
              </a:rPr>
              <a:t>b) 7/11/2013 tarihli ve 6502 sayılı Tüketicinin Korunması Hakkında Kanun kapsamında satın alınan malların gider pusulası düzenlemek zorunda olanlara iade edilmesinde, 6502 sayılı Kanun uyarınca iade edilecek tutarların, (a) bendinde yer alan kurumlar aracılığıyla iadesinde bu kurumlarca düzenlenen belgeler,</a:t>
            </a:r>
          </a:p>
          <a:p>
            <a:pPr marL="457189">
              <a:lnSpc>
                <a:spcPct val="150000"/>
              </a:lnSpc>
              <a:buAutoNum type="alphaLcParenR"/>
            </a:pPr>
            <a:r>
              <a:rPr lang="tr-TR" sz="1800" dirty="0">
                <a:latin typeface="Calibri" panose="020F0502020204030204" pitchFamily="34" charset="0"/>
                <a:cs typeface="Calibri" panose="020F0502020204030204" pitchFamily="34" charset="0"/>
              </a:rPr>
              <a:t>Bu Kanuna göre belge düzenleme zorunluluğu bulunmayan kamu kurum ve kuruluşlarının, tabi oldukları ilgili mevzuat dâhilinde, yaptıkları işler veya sattıkları mallar için düzenledikleri belgeler, </a:t>
            </a:r>
          </a:p>
          <a:p>
            <a:pPr marL="0" indent="0">
              <a:lnSpc>
                <a:spcPct val="150000"/>
              </a:lnSpc>
              <a:buNone/>
            </a:pPr>
            <a:r>
              <a:rPr lang="tr-TR" sz="2400" b="1" dirty="0">
                <a:latin typeface="Calibri" panose="020F0502020204030204" pitchFamily="34" charset="0"/>
                <a:cs typeface="Calibri" panose="020F0502020204030204" pitchFamily="34" charset="0"/>
              </a:rPr>
              <a:t>GİDER PUSULASI YERİNE GEÇER.</a:t>
            </a:r>
          </a:p>
        </p:txBody>
      </p:sp>
      <p:sp>
        <p:nvSpPr>
          <p:cNvPr id="7" name="CuadroTexto 350">
            <a:extLst>
              <a:ext uri="{FF2B5EF4-FFF2-40B4-BE49-F238E27FC236}">
                <a16:creationId xmlns:a16="http://schemas.microsoft.com/office/drawing/2014/main" id="{9DB33BE0-FE41-48A3-91BB-2D33D1E962FE}"/>
              </a:ext>
            </a:extLst>
          </p:cNvPr>
          <p:cNvSpPr txBox="1"/>
          <p:nvPr/>
        </p:nvSpPr>
        <p:spPr>
          <a:xfrm>
            <a:off x="4446365" y="299553"/>
            <a:ext cx="3299301"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E-Gider Pusulası</a:t>
            </a:r>
          </a:p>
        </p:txBody>
      </p:sp>
    </p:spTree>
    <p:extLst>
      <p:ext uri="{BB962C8B-B14F-4D97-AF65-F5344CB8AC3E}">
        <p14:creationId xmlns:p14="http://schemas.microsoft.com/office/powerpoint/2010/main" val="2848561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6;p15">
            <a:extLst>
              <a:ext uri="{FF2B5EF4-FFF2-40B4-BE49-F238E27FC236}">
                <a16:creationId xmlns:a16="http://schemas.microsoft.com/office/drawing/2014/main" id="{501E24D7-DF52-4826-A8BE-A22A1D8B3846}"/>
              </a:ext>
            </a:extLst>
          </p:cNvPr>
          <p:cNvSpPr txBox="1">
            <a:spLocks/>
          </p:cNvSpPr>
          <p:nvPr/>
        </p:nvSpPr>
        <p:spPr>
          <a:xfrm>
            <a:off x="0" y="2128080"/>
            <a:ext cx="6083809" cy="1919811"/>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tr-TR" sz="6000" b="1" i="0" u="none" strike="noStrike" kern="1200" cap="none" spc="0" normalizeH="0" baseline="0" noProof="0" dirty="0">
                <a:ln>
                  <a:noFill/>
                </a:ln>
                <a:solidFill>
                  <a:prstClr val="white"/>
                </a:solidFill>
                <a:effectLst/>
                <a:uLnTx/>
                <a:uFillTx/>
                <a:latin typeface="Calibri Light" panose="020F0302020204030204"/>
                <a:ea typeface="+mj-ea"/>
                <a:cs typeface="+mj-cs"/>
              </a:rPr>
              <a:t>2.000 / 5.000 </a:t>
            </a:r>
          </a:p>
          <a:p>
            <a:pPr marL="0" marR="0" lvl="0" indent="0" algn="ctr" defTabSz="914400" rtl="0" eaLnBrk="1" fontAlgn="auto" latinLnBrk="0" hangingPunct="1">
              <a:lnSpc>
                <a:spcPct val="90000"/>
              </a:lnSpc>
              <a:spcBef>
                <a:spcPts val="0"/>
              </a:spcBef>
              <a:spcAft>
                <a:spcPts val="0"/>
              </a:spcAft>
              <a:buClrTx/>
              <a:buSzTx/>
              <a:buFontTx/>
              <a:buNone/>
              <a:tabLst/>
              <a:defRPr/>
            </a:pPr>
            <a:r>
              <a:rPr lang="tr-TR" sz="6000" b="1" dirty="0">
                <a:solidFill>
                  <a:prstClr val="white"/>
                </a:solidFill>
                <a:latin typeface="Calibri Light" panose="020F0302020204030204"/>
              </a:rPr>
              <a:t>E-Arşiv Portalı</a:t>
            </a:r>
            <a:endParaRPr kumimoji="0" lang="tr-TR" sz="6000"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31795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0E9C5F-B63C-424E-A2AB-40D66A0F79D7}"/>
              </a:ext>
            </a:extLst>
          </p:cNvPr>
          <p:cNvSpPr txBox="1"/>
          <p:nvPr/>
        </p:nvSpPr>
        <p:spPr>
          <a:xfrm>
            <a:off x="732264" y="873680"/>
            <a:ext cx="10727472" cy="5584606"/>
          </a:xfrm>
          <a:prstGeom prst="rect">
            <a:avLst/>
          </a:prstGeom>
          <a:noFill/>
        </p:spPr>
        <p:txBody>
          <a:bodyPr wrap="square" rtlCol="0">
            <a:spAutoFit/>
          </a:bodyPr>
          <a:lstStyle/>
          <a:p>
            <a:pPr marL="742950" lvl="1" indent="-285750">
              <a:lnSpc>
                <a:spcPct val="150000"/>
              </a:lnSpc>
              <a:buFont typeface="Arial" panose="020B0604020202020204" pitchFamily="34" charset="0"/>
              <a:buChar char="•"/>
            </a:pPr>
            <a:r>
              <a:rPr lang="tr-TR" sz="2000" dirty="0">
                <a:effectLst/>
                <a:latin typeface="Calibri" panose="020F0502020204030204" pitchFamily="34" charset="0"/>
                <a:ea typeface="Calibri" panose="020F0502020204030204" pitchFamily="34" charset="0"/>
                <a:cs typeface="Times New Roman" panose="02020603050405020304" pitchFamily="18" charset="0"/>
              </a:rPr>
              <a:t>180 saniye bekleme zorunluluğu</a:t>
            </a:r>
          </a:p>
          <a:p>
            <a:pPr marL="742950" lvl="1" indent="-285750">
              <a:lnSpc>
                <a:spcPct val="150000"/>
              </a:lnSpc>
              <a:buFont typeface="Arial" panose="020B0604020202020204" pitchFamily="34" charset="0"/>
              <a:buChar char="•"/>
            </a:pPr>
            <a:r>
              <a:rPr lang="tr-TR" sz="2000" dirty="0">
                <a:effectLst/>
                <a:latin typeface="Calibri" panose="020F0502020204030204" pitchFamily="34" charset="0"/>
                <a:ea typeface="Calibri" panose="020F0502020204030204" pitchFamily="34" charset="0"/>
                <a:cs typeface="Times New Roman" panose="02020603050405020304" pitchFamily="18" charset="0"/>
              </a:rPr>
              <a:t>SMS zorunluluğu</a:t>
            </a:r>
          </a:p>
          <a:p>
            <a:pPr marL="742950" lvl="1" indent="-285750">
              <a:lnSpc>
                <a:spcPct val="150000"/>
              </a:lnSpc>
              <a:buFont typeface="Arial" panose="020B0604020202020204" pitchFamily="34" charset="0"/>
              <a:buChar char="•"/>
            </a:pPr>
            <a:r>
              <a:rPr lang="tr-TR" sz="2000" dirty="0">
                <a:effectLst/>
                <a:latin typeface="Calibri" panose="020F0502020204030204" pitchFamily="34" charset="0"/>
                <a:ea typeface="Calibri" panose="020F0502020204030204" pitchFamily="34" charset="0"/>
                <a:cs typeface="Times New Roman" panose="02020603050405020304" pitchFamily="18" charset="0"/>
              </a:rPr>
              <a:t>Fatura listesi görülmesi ama içeriklerin görülememesi</a:t>
            </a:r>
          </a:p>
          <a:p>
            <a:pPr marL="1200150" lvl="2" indent="-285750">
              <a:lnSpc>
                <a:spcPct val="150000"/>
              </a:lnSpc>
              <a:buFont typeface="Arial" panose="020B0604020202020204" pitchFamily="34" charset="0"/>
              <a:buChar char="•"/>
            </a:pPr>
            <a:r>
              <a:rPr lang="tr-TR" sz="2000" dirty="0">
                <a:latin typeface="Calibri" panose="020F0502020204030204" pitchFamily="34" charset="0"/>
                <a:ea typeface="Calibri" panose="020F0502020204030204" pitchFamily="34" charset="0"/>
                <a:cs typeface="Times New Roman" panose="02020603050405020304" pitchFamily="18" charset="0"/>
              </a:rPr>
              <a:t>Bu nedenle f</a:t>
            </a:r>
            <a:r>
              <a:rPr lang="tr-TR" sz="2000" dirty="0">
                <a:effectLst/>
                <a:latin typeface="Calibri" panose="020F0502020204030204" pitchFamily="34" charset="0"/>
                <a:ea typeface="Calibri" panose="020F0502020204030204" pitchFamily="34" charset="0"/>
                <a:cs typeface="Times New Roman" panose="02020603050405020304" pitchFamily="18" charset="0"/>
              </a:rPr>
              <a:t>aturaların işlenmesinde zorluk yaşanıyor. </a:t>
            </a:r>
          </a:p>
          <a:p>
            <a:pPr marL="742950" lvl="1" indent="-285750">
              <a:lnSpc>
                <a:spcPct val="150000"/>
              </a:lnSpc>
              <a:buFont typeface="Arial" panose="020B0604020202020204" pitchFamily="34" charset="0"/>
              <a:buChar char="•"/>
            </a:pPr>
            <a:r>
              <a:rPr lang="tr-TR" sz="2000" dirty="0">
                <a:effectLst/>
                <a:latin typeface="Calibri" panose="020F0502020204030204" pitchFamily="34" charset="0"/>
                <a:ea typeface="Calibri" panose="020F0502020204030204" pitchFamily="34" charset="0"/>
                <a:cs typeface="Times New Roman" panose="02020603050405020304" pitchFamily="18" charset="0"/>
              </a:rPr>
              <a:t>Kağıt faturaların zorlukları:</a:t>
            </a:r>
          </a:p>
          <a:p>
            <a:pPr marL="1200150" lvl="2" indent="-285750">
              <a:lnSpc>
                <a:spcPct val="150000"/>
              </a:lnSpc>
              <a:buFont typeface="Arial" panose="020B0604020202020204" pitchFamily="34" charset="0"/>
              <a:buChar char="•"/>
            </a:pPr>
            <a:r>
              <a:rPr lang="tr-TR" sz="2000" dirty="0">
                <a:effectLst/>
                <a:latin typeface="Calibri" panose="020F0502020204030204" pitchFamily="34" charset="0"/>
                <a:ea typeface="Calibri" panose="020F0502020204030204" pitchFamily="34" charset="0"/>
                <a:cs typeface="Times New Roman" panose="02020603050405020304" pitchFamily="18" charset="0"/>
              </a:rPr>
              <a:t>Fiziksel olarak takip etmek zorunda </a:t>
            </a:r>
            <a:r>
              <a:rPr lang="tr-TR" sz="2000" dirty="0">
                <a:latin typeface="Calibri" panose="020F0502020204030204" pitchFamily="34" charset="0"/>
                <a:ea typeface="Calibri" panose="020F0502020204030204" pitchFamily="34" charset="0"/>
                <a:cs typeface="Times New Roman" panose="02020603050405020304" pitchFamily="18" charset="0"/>
              </a:rPr>
              <a:t>olunması,</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lnSpc>
                <a:spcPct val="150000"/>
              </a:lnSpc>
              <a:buFont typeface="Arial" panose="020B0604020202020204" pitchFamily="34" charset="0"/>
              <a:buChar char="•"/>
            </a:pPr>
            <a:r>
              <a:rPr lang="tr-TR" sz="2000" dirty="0">
                <a:effectLst/>
                <a:latin typeface="Calibri" panose="020F0502020204030204" pitchFamily="34" charset="0"/>
                <a:ea typeface="Calibri" panose="020F0502020204030204" pitchFamily="34" charset="0"/>
                <a:cs typeface="Times New Roman" panose="02020603050405020304" pitchFamily="18" charset="0"/>
              </a:rPr>
              <a:t>Koçanların kaybedilme ihtimali,</a:t>
            </a:r>
          </a:p>
          <a:p>
            <a:pPr marL="1200150" lvl="2" indent="-285750">
              <a:lnSpc>
                <a:spcPct val="150000"/>
              </a:lnSpc>
              <a:buFont typeface="Arial" panose="020B0604020202020204" pitchFamily="34" charset="0"/>
              <a:buChar char="•"/>
            </a:pPr>
            <a:r>
              <a:rPr lang="tr-TR" sz="2000" dirty="0">
                <a:latin typeface="Calibri" panose="020F0502020204030204" pitchFamily="34" charset="0"/>
                <a:ea typeface="Calibri" panose="020F0502020204030204" pitchFamily="34" charset="0"/>
                <a:cs typeface="Times New Roman" panose="02020603050405020304" pitchFamily="18" charset="0"/>
              </a:rPr>
              <a:t>Mükellef tarafından g</a:t>
            </a:r>
            <a:r>
              <a:rPr lang="tr-TR" sz="2000" dirty="0">
                <a:effectLst/>
                <a:latin typeface="Calibri" panose="020F0502020204030204" pitchFamily="34" charset="0"/>
                <a:ea typeface="Calibri" panose="020F0502020204030204" pitchFamily="34" charset="0"/>
                <a:cs typeface="Times New Roman" panose="02020603050405020304" pitchFamily="18" charset="0"/>
              </a:rPr>
              <a:t>etirilmesinin beklenmesi ama bu süreçte sıkıntılar yaşanması,</a:t>
            </a:r>
          </a:p>
          <a:p>
            <a:pPr marL="1200150" lvl="2" indent="-285750">
              <a:lnSpc>
                <a:spcPct val="150000"/>
              </a:lnSpc>
              <a:buFont typeface="Arial" panose="020B0604020202020204" pitchFamily="34" charset="0"/>
              <a:buChar char="•"/>
            </a:pPr>
            <a:r>
              <a:rPr lang="tr-TR" sz="2000" dirty="0">
                <a:latin typeface="Calibri" panose="020F0502020204030204" pitchFamily="34" charset="0"/>
                <a:ea typeface="Calibri" panose="020F0502020204030204" pitchFamily="34" charset="0"/>
                <a:cs typeface="Times New Roman" panose="02020603050405020304" pitchFamily="18" charset="0"/>
              </a:rPr>
              <a:t>Kargo ve postalama maliyeti,</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1200150" lvl="2" indent="-285750">
              <a:lnSpc>
                <a:spcPct val="150000"/>
              </a:lnSpc>
              <a:buFont typeface="Arial" panose="020B0604020202020204" pitchFamily="34" charset="0"/>
              <a:buChar char="•"/>
            </a:pPr>
            <a:r>
              <a:rPr lang="tr-TR" sz="2000" dirty="0">
                <a:latin typeface="Calibri" panose="020F0502020204030204" pitchFamily="34" charset="0"/>
                <a:ea typeface="Calibri" panose="020F0502020204030204" pitchFamily="34" charset="0"/>
                <a:cs typeface="Times New Roman" panose="02020603050405020304" pitchFamily="18" charset="0"/>
              </a:rPr>
              <a:t>D</a:t>
            </a:r>
            <a:r>
              <a:rPr lang="tr-TR" sz="2000" dirty="0">
                <a:effectLst/>
                <a:latin typeface="Calibri" panose="020F0502020204030204" pitchFamily="34" charset="0"/>
                <a:ea typeface="Calibri" panose="020F0502020204030204" pitchFamily="34" charset="0"/>
                <a:cs typeface="Times New Roman" panose="02020603050405020304" pitchFamily="18" charset="0"/>
              </a:rPr>
              <a:t>ünya kağıt kullanımını minimum seviyeye indirmeye çalışırken bizim de dünyamız ve geleceğimiz için bizim de elimizden geleni yapmamız gerekiyor.</a:t>
            </a:r>
          </a:p>
          <a:p>
            <a:pPr marL="742950" lvl="1" indent="-285750">
              <a:lnSpc>
                <a:spcPct val="150000"/>
              </a:lnSpc>
              <a:spcAft>
                <a:spcPts val="800"/>
              </a:spcAft>
              <a:buFont typeface="Arial" panose="020B0604020202020204" pitchFamily="34" charset="0"/>
              <a:buChar char="•"/>
            </a:pPr>
            <a:r>
              <a:rPr lang="tr-TR"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Bu nedenlerle e-Fatura’ya geçmeyi öneriyoruz.</a:t>
            </a:r>
            <a:endParaRPr kumimoji="0" lang="tr-TR"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CuadroTexto 350">
            <a:extLst>
              <a:ext uri="{FF2B5EF4-FFF2-40B4-BE49-F238E27FC236}">
                <a16:creationId xmlns:a16="http://schemas.microsoft.com/office/drawing/2014/main" id="{781E47C7-9BAE-4648-8FD8-94257BBCED0C}"/>
              </a:ext>
            </a:extLst>
          </p:cNvPr>
          <p:cNvSpPr txBox="1"/>
          <p:nvPr/>
        </p:nvSpPr>
        <p:spPr>
          <a:xfrm>
            <a:off x="4047452" y="257439"/>
            <a:ext cx="4097147"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2.000 / 5.000 Portalı</a:t>
            </a:r>
            <a:endParaRPr lang="tr-TR" sz="3200" b="1" dirty="0">
              <a:solidFill>
                <a:srgbClr val="FF0000"/>
              </a:solidFill>
              <a:latin typeface="Lato Heavy" charset="0"/>
              <a:ea typeface="Lato Heavy" charset="0"/>
              <a:cs typeface="Lato Heavy" charset="0"/>
            </a:endParaRPr>
          </a:p>
        </p:txBody>
      </p:sp>
    </p:spTree>
    <p:extLst>
      <p:ext uri="{BB962C8B-B14F-4D97-AF65-F5344CB8AC3E}">
        <p14:creationId xmlns:p14="http://schemas.microsoft.com/office/powerpoint/2010/main" val="495125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6;p15">
            <a:extLst>
              <a:ext uri="{FF2B5EF4-FFF2-40B4-BE49-F238E27FC236}">
                <a16:creationId xmlns:a16="http://schemas.microsoft.com/office/drawing/2014/main" id="{501E24D7-DF52-4826-A8BE-A22A1D8B3846}"/>
              </a:ext>
            </a:extLst>
          </p:cNvPr>
          <p:cNvSpPr txBox="1">
            <a:spLocks/>
          </p:cNvSpPr>
          <p:nvPr/>
        </p:nvSpPr>
        <p:spPr>
          <a:xfrm>
            <a:off x="0" y="2216352"/>
            <a:ext cx="6083809" cy="1077894"/>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tr-TR" sz="6000" b="1" i="0" u="none" strike="noStrike" kern="1200" cap="none" spc="0" normalizeH="0" baseline="0" noProof="0" dirty="0">
                <a:ln>
                  <a:noFill/>
                </a:ln>
                <a:solidFill>
                  <a:prstClr val="white"/>
                </a:solidFill>
                <a:effectLst/>
                <a:uLnTx/>
                <a:uFillTx/>
                <a:latin typeface="Calibri Light" panose="020F0302020204030204"/>
                <a:ea typeface="+mj-ea"/>
                <a:cs typeface="+mj-cs"/>
              </a:rPr>
              <a:t>Mali Mühür /</a:t>
            </a:r>
          </a:p>
          <a:p>
            <a:pPr marL="0" marR="0" lvl="0" indent="0" algn="ctr" defTabSz="914400" rtl="0" eaLnBrk="1" fontAlgn="auto" latinLnBrk="0" hangingPunct="1">
              <a:lnSpc>
                <a:spcPct val="90000"/>
              </a:lnSpc>
              <a:spcBef>
                <a:spcPts val="0"/>
              </a:spcBef>
              <a:spcAft>
                <a:spcPts val="0"/>
              </a:spcAft>
              <a:buClrTx/>
              <a:buSzTx/>
              <a:buFontTx/>
              <a:buNone/>
              <a:tabLst/>
              <a:defRPr/>
            </a:pPr>
            <a:r>
              <a:rPr lang="tr-TR" sz="6000" b="1" dirty="0">
                <a:solidFill>
                  <a:prstClr val="white"/>
                </a:solidFill>
                <a:latin typeface="Calibri Light" panose="020F0302020204030204"/>
              </a:rPr>
              <a:t>E-İmza</a:t>
            </a:r>
            <a:endParaRPr kumimoji="0" lang="tr-TR" sz="6000"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134338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940BBD-7C61-473A-BF2B-C871B80C3057}"/>
              </a:ext>
            </a:extLst>
          </p:cNvPr>
          <p:cNvSpPr txBox="1"/>
          <p:nvPr/>
        </p:nvSpPr>
        <p:spPr>
          <a:xfrm>
            <a:off x="1855763" y="1147045"/>
            <a:ext cx="7963786" cy="32778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tr-TR" dirty="0">
                <a:solidFill>
                  <a:srgbClr val="000000"/>
                </a:solidFill>
                <a:latin typeface="Segoe UI" panose="020B0502040204020203" pitchFamily="34" charset="0"/>
              </a:rPr>
              <a:t>Tebliğdeki değişiklikler </a:t>
            </a:r>
          </a:p>
          <a:p>
            <a:pPr marL="285750" indent="-285750">
              <a:lnSpc>
                <a:spcPct val="150000"/>
              </a:lnSpc>
              <a:buFont typeface="Arial" panose="020B0604020202020204" pitchFamily="34" charset="0"/>
              <a:buChar char="•"/>
            </a:pPr>
            <a:r>
              <a:rPr lang="tr-TR" dirty="0">
                <a:solidFill>
                  <a:srgbClr val="000000"/>
                </a:solidFill>
                <a:latin typeface="Segoe UI" panose="020B0502040204020203" pitchFamily="34" charset="0"/>
              </a:rPr>
              <a:t>e-Fatura mükellefi olacak işletmelere öneriler</a:t>
            </a:r>
          </a:p>
          <a:p>
            <a:pPr marL="285750" indent="-285750">
              <a:lnSpc>
                <a:spcPct val="150000"/>
              </a:lnSpc>
              <a:buFont typeface="Arial" panose="020B0604020202020204" pitchFamily="34" charset="0"/>
              <a:buChar char="•"/>
            </a:pPr>
            <a:r>
              <a:rPr lang="tr-TR" dirty="0">
                <a:solidFill>
                  <a:srgbClr val="000000"/>
                </a:solidFill>
                <a:latin typeface="Segoe UI" panose="020B0502040204020203" pitchFamily="34" charset="0"/>
              </a:rPr>
              <a:t>2000-5000 e-Arşiv portalı</a:t>
            </a:r>
          </a:p>
          <a:p>
            <a:pPr marL="285750" indent="-285750">
              <a:lnSpc>
                <a:spcPct val="150000"/>
              </a:lnSpc>
              <a:buFont typeface="Arial" panose="020B0604020202020204" pitchFamily="34" charset="0"/>
              <a:buChar char="•"/>
            </a:pPr>
            <a:r>
              <a:rPr lang="tr-TR" dirty="0">
                <a:solidFill>
                  <a:srgbClr val="000000"/>
                </a:solidFill>
                <a:latin typeface="Segoe UI" panose="020B0502040204020203" pitchFamily="34" charset="0"/>
              </a:rPr>
              <a:t>e-Fatura / e-Arşiv Fatura</a:t>
            </a:r>
          </a:p>
          <a:p>
            <a:pPr marL="285750" indent="-285750">
              <a:lnSpc>
                <a:spcPct val="150000"/>
              </a:lnSpc>
              <a:buFont typeface="Arial" panose="020B0604020202020204" pitchFamily="34" charset="0"/>
              <a:buChar char="•"/>
            </a:pPr>
            <a:r>
              <a:rPr lang="tr-TR" dirty="0">
                <a:solidFill>
                  <a:srgbClr val="000000"/>
                </a:solidFill>
                <a:latin typeface="Segoe UI" panose="020B0502040204020203" pitchFamily="34" charset="0"/>
              </a:rPr>
              <a:t>e-İrsaliye ve e-Defter </a:t>
            </a:r>
          </a:p>
          <a:p>
            <a:pPr marL="285750" indent="-285750">
              <a:lnSpc>
                <a:spcPct val="150000"/>
              </a:lnSpc>
              <a:buFont typeface="Arial" panose="020B0604020202020204" pitchFamily="34" charset="0"/>
              <a:buChar char="•"/>
            </a:pPr>
            <a:r>
              <a:rPr lang="tr-TR" dirty="0">
                <a:solidFill>
                  <a:srgbClr val="000000"/>
                </a:solidFill>
                <a:latin typeface="Segoe UI" panose="020B0502040204020203" pitchFamily="34" charset="0"/>
              </a:rPr>
              <a:t>e-Defter oluşturmada dikkat edilmesi gereken hususlar </a:t>
            </a:r>
          </a:p>
          <a:p>
            <a:pPr marL="285750" indent="-285750">
              <a:lnSpc>
                <a:spcPct val="150000"/>
              </a:lnSpc>
              <a:buFont typeface="Arial" panose="020B0604020202020204" pitchFamily="34" charset="0"/>
              <a:buChar char="•"/>
            </a:pPr>
            <a:r>
              <a:rPr lang="tr-TR" dirty="0">
                <a:solidFill>
                  <a:srgbClr val="000000"/>
                </a:solidFill>
                <a:latin typeface="Segoe UI" panose="020B0502040204020203" pitchFamily="34" charset="0"/>
              </a:rPr>
              <a:t>Veri güvenliği</a:t>
            </a:r>
          </a:p>
          <a:p>
            <a:endParaRPr lang="tr-TR" dirty="0"/>
          </a:p>
        </p:txBody>
      </p:sp>
      <p:sp>
        <p:nvSpPr>
          <p:cNvPr id="17" name="CuadroTexto 350">
            <a:extLst>
              <a:ext uri="{FF2B5EF4-FFF2-40B4-BE49-F238E27FC236}">
                <a16:creationId xmlns:a16="http://schemas.microsoft.com/office/drawing/2014/main" id="{FF07DF54-5ABA-4776-96AF-6787AEE38835}"/>
              </a:ext>
            </a:extLst>
          </p:cNvPr>
          <p:cNvSpPr txBox="1"/>
          <p:nvPr/>
        </p:nvSpPr>
        <p:spPr>
          <a:xfrm>
            <a:off x="4221545" y="323280"/>
            <a:ext cx="3748910"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Neler Konuşacağız</a:t>
            </a:r>
          </a:p>
        </p:txBody>
      </p:sp>
    </p:spTree>
    <p:extLst>
      <p:ext uri="{BB962C8B-B14F-4D97-AF65-F5344CB8AC3E}">
        <p14:creationId xmlns:p14="http://schemas.microsoft.com/office/powerpoint/2010/main" val="3397954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Resim 4">
            <a:extLst>
              <a:ext uri="{FF2B5EF4-FFF2-40B4-BE49-F238E27FC236}">
                <a16:creationId xmlns:a16="http://schemas.microsoft.com/office/drawing/2014/main" id="{6781C5C4-3BC2-C146-A4B9-146304D035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5086" y="1219640"/>
            <a:ext cx="9041828" cy="4418720"/>
          </a:xfrm>
          <a:prstGeom prst="rect">
            <a:avLst/>
          </a:prstGeom>
        </p:spPr>
      </p:pic>
      <p:sp>
        <p:nvSpPr>
          <p:cNvPr id="4" name="CuadroTexto 350">
            <a:extLst>
              <a:ext uri="{FF2B5EF4-FFF2-40B4-BE49-F238E27FC236}">
                <a16:creationId xmlns:a16="http://schemas.microsoft.com/office/drawing/2014/main" id="{2E9AB8C5-291E-456E-9FF3-2994190CB344}"/>
              </a:ext>
            </a:extLst>
          </p:cNvPr>
          <p:cNvSpPr txBox="1"/>
          <p:nvPr/>
        </p:nvSpPr>
        <p:spPr>
          <a:xfrm>
            <a:off x="4012774" y="257439"/>
            <a:ext cx="4166525"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Mali Mühür / E-İmza</a:t>
            </a:r>
          </a:p>
        </p:txBody>
      </p:sp>
    </p:spTree>
    <p:extLst>
      <p:ext uri="{BB962C8B-B14F-4D97-AF65-F5344CB8AC3E}">
        <p14:creationId xmlns:p14="http://schemas.microsoft.com/office/powerpoint/2010/main" val="2784031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a:extLst>
              <a:ext uri="{FF2B5EF4-FFF2-40B4-BE49-F238E27FC236}">
                <a16:creationId xmlns:a16="http://schemas.microsoft.com/office/drawing/2014/main" id="{1B4B5581-9217-2744-923F-2AFB04217F38}"/>
              </a:ext>
            </a:extLst>
          </p:cNvPr>
          <p:cNvSpPr txBox="1"/>
          <p:nvPr/>
        </p:nvSpPr>
        <p:spPr>
          <a:xfrm>
            <a:off x="772885" y="1072714"/>
            <a:ext cx="10450285" cy="4712572"/>
          </a:xfrm>
          <a:prstGeom prst="rect">
            <a:avLst/>
          </a:prstGeom>
          <a:noFill/>
        </p:spPr>
        <p:txBody>
          <a:bodyPr wrap="square">
            <a:spAutoFit/>
          </a:bodyPr>
          <a:lstStyle/>
          <a:p>
            <a:pPr marL="228600" marR="0" lvl="0" algn="l" defTabSz="914400" rtl="0" eaLnBrk="1" fontAlgn="auto" latinLnBrk="0" hangingPunct="1">
              <a:lnSpc>
                <a:spcPct val="150000"/>
              </a:lnSpc>
              <a:spcBef>
                <a:spcPts val="0"/>
              </a:spcBef>
              <a:spcAft>
                <a:spcPts val="800"/>
              </a:spcAft>
              <a:buClrTx/>
              <a:buSzTx/>
              <a:tabLst/>
              <a:defRPr/>
            </a:pPr>
            <a:r>
              <a:rPr kumimoji="0" lang="tr-TR" sz="2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Şahıs firması (Gelir vergisi mükellefi) olan firmalar E-Belge uygulamalarına geçiş sürecinde e-İmza kullanabilirler mi, </a:t>
            </a:r>
            <a:r>
              <a:rPr lang="tr-TR" sz="2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m</a:t>
            </a:r>
            <a:r>
              <a:rPr kumimoji="0" lang="tr-TR" sz="2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ali mühür zorunlu mu?</a:t>
            </a:r>
          </a:p>
          <a:p>
            <a:pPr marL="571500" marR="0" lvl="0" indent="-342900" algn="l"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Evet Gerçek kişilere ait gelir vergisi mükellefi olan firmalar e-imza yada mali mühür kullanabilirler ancak kurumlar vergisi mükellefleri mutlaka mali mühür almalıdırlar</a:t>
            </a:r>
          </a:p>
          <a:p>
            <a:pPr marL="571500" marR="0" lvl="0" indent="-342900" algn="l"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endParaRPr kumimoji="0" lang="tr-TR" sz="2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algn="l" defTabSz="914400" rtl="0" eaLnBrk="1" fontAlgn="auto" latinLnBrk="0" hangingPunct="1">
              <a:lnSpc>
                <a:spcPct val="150000"/>
              </a:lnSpc>
              <a:spcBef>
                <a:spcPts val="0"/>
              </a:spcBef>
              <a:spcAft>
                <a:spcPts val="800"/>
              </a:spcAft>
              <a:buClrTx/>
              <a:buSzTx/>
              <a:tabLst/>
              <a:defRPr/>
            </a:pPr>
            <a:r>
              <a:rPr kumimoji="0" lang="tr-TR" sz="2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Birden fazla e-imza yada mali mühür almalı mıyım?</a:t>
            </a:r>
          </a:p>
          <a:p>
            <a:pPr marL="571500" marR="0" lvl="0" indent="-342900" algn="l"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İlk e-imza yada mali mühürünüzü aldıktan birkaç ay sonra yedek bir e-imza yada mali mühür almanızı tavsiye ederiz</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uadroTexto 350">
            <a:extLst>
              <a:ext uri="{FF2B5EF4-FFF2-40B4-BE49-F238E27FC236}">
                <a16:creationId xmlns:a16="http://schemas.microsoft.com/office/drawing/2014/main" id="{87278207-37C5-4F7B-9874-C9FC74A7D087}"/>
              </a:ext>
            </a:extLst>
          </p:cNvPr>
          <p:cNvSpPr txBox="1"/>
          <p:nvPr/>
        </p:nvSpPr>
        <p:spPr>
          <a:xfrm>
            <a:off x="4872771" y="257439"/>
            <a:ext cx="2446504"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Mali Mühür</a:t>
            </a:r>
          </a:p>
        </p:txBody>
      </p:sp>
    </p:spTree>
    <p:extLst>
      <p:ext uri="{BB962C8B-B14F-4D97-AF65-F5344CB8AC3E}">
        <p14:creationId xmlns:p14="http://schemas.microsoft.com/office/powerpoint/2010/main" val="1211811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1">
            <a:extLst>
              <a:ext uri="{FF2B5EF4-FFF2-40B4-BE49-F238E27FC236}">
                <a16:creationId xmlns:a16="http://schemas.microsoft.com/office/drawing/2014/main" id="{CF8BC7DD-36B9-5C4C-993A-43A2C0FB38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11148"/>
            <a:ext cx="8217408" cy="5636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8581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6;p15">
            <a:extLst>
              <a:ext uri="{FF2B5EF4-FFF2-40B4-BE49-F238E27FC236}">
                <a16:creationId xmlns:a16="http://schemas.microsoft.com/office/drawing/2014/main" id="{501E24D7-DF52-4826-A8BE-A22A1D8B3846}"/>
              </a:ext>
            </a:extLst>
          </p:cNvPr>
          <p:cNvSpPr txBox="1">
            <a:spLocks/>
          </p:cNvSpPr>
          <p:nvPr/>
        </p:nvSpPr>
        <p:spPr>
          <a:xfrm>
            <a:off x="-80392" y="2351105"/>
            <a:ext cx="6083809" cy="1886357"/>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tr-TR" sz="6000" b="1" i="0" u="none" strike="noStrike" kern="1200" cap="none" spc="0" normalizeH="0" baseline="0" noProof="0" dirty="0">
                <a:ln>
                  <a:noFill/>
                </a:ln>
                <a:solidFill>
                  <a:prstClr val="white"/>
                </a:solidFill>
                <a:effectLst/>
                <a:uLnTx/>
                <a:uFillTx/>
                <a:latin typeface="Calibri Light" panose="020F0302020204030204"/>
                <a:ea typeface="+mj-ea"/>
                <a:cs typeface="+mj-cs"/>
              </a:rPr>
              <a:t>E-Fatura</a:t>
            </a:r>
          </a:p>
          <a:p>
            <a:pPr marL="0" marR="0" lvl="0" indent="0" algn="ctr" defTabSz="914400" rtl="0" eaLnBrk="1" fontAlgn="auto" latinLnBrk="0" hangingPunct="1">
              <a:lnSpc>
                <a:spcPct val="90000"/>
              </a:lnSpc>
              <a:spcBef>
                <a:spcPts val="0"/>
              </a:spcBef>
              <a:spcAft>
                <a:spcPts val="0"/>
              </a:spcAft>
              <a:buClrTx/>
              <a:buSzTx/>
              <a:buFontTx/>
              <a:buNone/>
              <a:tabLst/>
              <a:defRPr/>
            </a:pPr>
            <a:r>
              <a:rPr lang="tr-TR" sz="6000" b="1" dirty="0">
                <a:solidFill>
                  <a:prstClr val="white"/>
                </a:solidFill>
                <a:latin typeface="Calibri Light" panose="020F0302020204030204"/>
              </a:rPr>
              <a:t>E-Arşiv Fatura</a:t>
            </a:r>
            <a:endParaRPr kumimoji="0" lang="tr-TR" sz="6000"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219427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2">
            <a:extLst>
              <a:ext uri="{FF2B5EF4-FFF2-40B4-BE49-F238E27FC236}">
                <a16:creationId xmlns:a16="http://schemas.microsoft.com/office/drawing/2014/main" id="{6AD677EE-8B15-4B05-BB5C-B2743DC22F14}"/>
              </a:ext>
            </a:extLst>
          </p:cNvPr>
          <p:cNvSpPr txBox="1">
            <a:spLocks noChangeArrowheads="1"/>
          </p:cNvSpPr>
          <p:nvPr/>
        </p:nvSpPr>
        <p:spPr bwMode="auto">
          <a:xfrm>
            <a:off x="994317" y="1203866"/>
            <a:ext cx="10203366"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lang="tr-TR" altLang="tr-TR" sz="2000" dirty="0">
                <a:solidFill>
                  <a:prstClr val="black"/>
                </a:solidFill>
                <a:latin typeface="Calibri" panose="020F0502020204030204" pitchFamily="34" charset="0"/>
                <a:cs typeface="Times New Roman" panose="02020603050405020304" pitchFamily="18" charset="0"/>
              </a:rPr>
              <a:t>Başvuru için TÜBİTAK-</a:t>
            </a:r>
            <a:r>
              <a:rPr lang="tr-TR" altLang="tr-TR" sz="2000" dirty="0" err="1">
                <a:solidFill>
                  <a:prstClr val="black"/>
                </a:solidFill>
                <a:latin typeface="Calibri" panose="020F0502020204030204" pitchFamily="34" charset="0"/>
                <a:cs typeface="Times New Roman" panose="02020603050405020304" pitchFamily="18" charset="0"/>
              </a:rPr>
              <a:t>KamuSM</a:t>
            </a:r>
            <a:r>
              <a:rPr lang="tr-TR" altLang="tr-TR" sz="2000" dirty="0">
                <a:solidFill>
                  <a:prstClr val="black"/>
                </a:solidFill>
                <a:latin typeface="Calibri" panose="020F0502020204030204" pitchFamily="34" charset="0"/>
                <a:cs typeface="Times New Roman" panose="02020603050405020304" pitchFamily="18" charset="0"/>
              </a:rPr>
              <a:t> tarafından üretilen mali mühür sertifikası ve şifresi kullanıcıya teslim edilmiş olması gerekir. </a:t>
            </a:r>
          </a:p>
          <a:p>
            <a:pPr marL="0" marR="0" lvl="0" indent="0" defTabSz="457200" rtl="0" eaLnBrk="0" fontAlgn="base" latinLnBrk="0" hangingPunct="0">
              <a:lnSpc>
                <a:spcPct val="100000"/>
              </a:lnSpc>
              <a:spcBef>
                <a:spcPct val="0"/>
              </a:spcBef>
              <a:spcAft>
                <a:spcPct val="0"/>
              </a:spcAft>
              <a:buClrTx/>
              <a:buSzTx/>
              <a:buFontTx/>
              <a:buNone/>
              <a:tabLst/>
              <a:defRPr/>
            </a:pPr>
            <a:endParaRPr lang="tr-TR" altLang="tr-TR" sz="2000" dirty="0">
              <a:solidFill>
                <a:prstClr val="black"/>
              </a:solidFill>
              <a:latin typeface="Calibri" panose="020F0502020204030204" pitchFamily="34" charset="0"/>
              <a:cs typeface="Times New Roman" panose="02020603050405020304" pitchFamily="18" charset="0"/>
            </a:endParaRPr>
          </a:p>
          <a:p>
            <a:pPr marL="0" marR="0" lvl="0" indent="0" defTabSz="457200" rtl="0" eaLnBrk="0" fontAlgn="base" latinLnBrk="0" hangingPunct="0">
              <a:lnSpc>
                <a:spcPct val="100000"/>
              </a:lnSpc>
              <a:spcBef>
                <a:spcPct val="0"/>
              </a:spcBef>
              <a:spcAft>
                <a:spcPct val="0"/>
              </a:spcAft>
              <a:buClrTx/>
              <a:buSzTx/>
              <a:buFontTx/>
              <a:buNone/>
              <a:tabLst/>
              <a:defRPr/>
            </a:pPr>
            <a:r>
              <a:rPr lang="tr-TR" altLang="tr-TR" sz="2000" dirty="0">
                <a:solidFill>
                  <a:prstClr val="black"/>
                </a:solidFill>
                <a:latin typeface="Calibri" panose="020F0502020204030204" pitchFamily="34" charset="0"/>
                <a:cs typeface="Times New Roman" panose="02020603050405020304" pitchFamily="18" charset="0"/>
              </a:rPr>
              <a:t>e-fatura uygulamasına başvuru yapmak isteyen mükelleflerin veya temsilcilerinin </a:t>
            </a:r>
            <a:r>
              <a:rPr lang="tr-TR" altLang="tr-TR" sz="2000" dirty="0">
                <a:solidFill>
                  <a:schemeClr val="accent1"/>
                </a:solidFill>
                <a:latin typeface="Calibri" panose="020F0502020204030204" pitchFamily="34" charset="0"/>
                <a:cs typeface="Times New Roman" panose="02020603050405020304" pitchFamily="18" charset="0"/>
              </a:rPr>
              <a:t>https://portal.efatura.gov.tr/efaturabasvuru/ </a:t>
            </a:r>
            <a:r>
              <a:rPr lang="tr-TR" altLang="tr-TR" sz="2000" dirty="0">
                <a:solidFill>
                  <a:prstClr val="black"/>
                </a:solidFill>
                <a:latin typeface="Calibri" panose="020F0502020204030204" pitchFamily="34" charset="0"/>
                <a:cs typeface="Times New Roman" panose="02020603050405020304" pitchFamily="18" charset="0"/>
              </a:rPr>
              <a:t>adresindeki e-fatura başvuru formlarını doldurup onaylamaları gerekmektedir. Formun doldurulması çok kolaydır. Sadece portal, özel entegrasyon ve entegrasyon yöntemlerinden birisinin seçilmesi ile 01.07.2020’de başlamak istiyorum seçeneklerinin seçilmesi unutulmamalıdır. </a:t>
            </a:r>
          </a:p>
          <a:p>
            <a:pPr marL="0" marR="0" lvl="0" indent="0" defTabSz="457200" rtl="0" eaLnBrk="0" fontAlgn="base" latinLnBrk="0" hangingPunct="0">
              <a:lnSpc>
                <a:spcPct val="100000"/>
              </a:lnSpc>
              <a:spcBef>
                <a:spcPct val="0"/>
              </a:spcBef>
              <a:spcAft>
                <a:spcPct val="0"/>
              </a:spcAft>
              <a:buClrTx/>
              <a:buSzTx/>
              <a:buFontTx/>
              <a:buNone/>
              <a:tabLst/>
              <a:defRPr/>
            </a:pPr>
            <a:endParaRPr lang="tr-TR" altLang="tr-TR" sz="2000" dirty="0">
              <a:solidFill>
                <a:prstClr val="black"/>
              </a:solidFill>
              <a:latin typeface="Calibri" panose="020F0502020204030204" pitchFamily="34" charset="0"/>
              <a:cs typeface="Times New Roman" panose="02020603050405020304" pitchFamily="18" charset="0"/>
            </a:endParaRPr>
          </a:p>
          <a:p>
            <a:pPr marL="0" marR="0" lvl="0" indent="0" defTabSz="457200" rtl="0" eaLnBrk="0" fontAlgn="base" latinLnBrk="0" hangingPunct="0">
              <a:lnSpc>
                <a:spcPct val="100000"/>
              </a:lnSpc>
              <a:spcBef>
                <a:spcPct val="0"/>
              </a:spcBef>
              <a:spcAft>
                <a:spcPct val="0"/>
              </a:spcAft>
              <a:buClrTx/>
              <a:buSzTx/>
              <a:buFontTx/>
              <a:buNone/>
              <a:tabLst/>
              <a:defRPr/>
            </a:pPr>
            <a:r>
              <a:rPr lang="tr-TR" altLang="tr-TR" sz="2000" dirty="0">
                <a:solidFill>
                  <a:prstClr val="black"/>
                </a:solidFill>
                <a:latin typeface="Calibri" panose="020F0502020204030204" pitchFamily="34" charset="0"/>
                <a:cs typeface="Times New Roman" panose="02020603050405020304" pitchFamily="18" charset="0"/>
              </a:rPr>
              <a:t>Entegrasyon yönteminin seçilmesi durumunda firmanın bilgi işlem sisteminin testleri başarması sonrası kullanım mümkün olacağından e-fatura kullanım başlangıcı 01.07.2020 tarihine denk gelmeyebilir. Entegrasyon yönteminde e-fatura kullanmaya başlanma tarihi Gelir İdaresi Başkanlığı’nın entegrasyon izni verdiği tarihtir. Bu yöntemi seçen mükellefler </a:t>
            </a:r>
            <a:r>
              <a:rPr lang="tr-TR" altLang="tr-TR" sz="2000" dirty="0">
                <a:solidFill>
                  <a:schemeClr val="accent1"/>
                </a:solidFill>
                <a:latin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http://www.efatura.gov.tr/efaturaentegratorluk.html</a:t>
            </a:r>
            <a:r>
              <a:rPr lang="tr-TR" altLang="tr-TR" sz="2000" dirty="0">
                <a:solidFill>
                  <a:schemeClr val="accent1"/>
                </a:solidFill>
                <a:latin typeface="Calibri" panose="020F0502020204030204" pitchFamily="34" charset="0"/>
                <a:cs typeface="Times New Roman" panose="02020603050405020304" pitchFamily="18" charset="0"/>
              </a:rPr>
              <a:t> </a:t>
            </a:r>
            <a:r>
              <a:rPr lang="tr-TR" altLang="tr-TR" sz="2000" dirty="0">
                <a:solidFill>
                  <a:prstClr val="black"/>
                </a:solidFill>
                <a:latin typeface="Calibri" panose="020F0502020204030204" pitchFamily="34" charset="0"/>
                <a:cs typeface="Times New Roman" panose="02020603050405020304" pitchFamily="18" charset="0"/>
              </a:rPr>
              <a:t>adresindeki bilgilerine göre testleri tamamlamalıdır. Özel </a:t>
            </a:r>
            <a:r>
              <a:rPr lang="tr-TR" altLang="tr-TR" sz="2000" dirty="0" err="1">
                <a:solidFill>
                  <a:prstClr val="black"/>
                </a:solidFill>
                <a:latin typeface="Calibri" panose="020F0502020204030204" pitchFamily="34" charset="0"/>
                <a:cs typeface="Times New Roman" panose="02020603050405020304" pitchFamily="18" charset="0"/>
              </a:rPr>
              <a:t>entegratör</a:t>
            </a:r>
            <a:r>
              <a:rPr lang="tr-TR" altLang="tr-TR" sz="2000" dirty="0">
                <a:solidFill>
                  <a:prstClr val="black"/>
                </a:solidFill>
                <a:latin typeface="Calibri" panose="020F0502020204030204" pitchFamily="34" charset="0"/>
                <a:cs typeface="Times New Roman" panose="02020603050405020304" pitchFamily="18" charset="0"/>
              </a:rPr>
              <a:t> yönteminin seçilmesi durumunda özel </a:t>
            </a:r>
            <a:r>
              <a:rPr lang="tr-TR" altLang="tr-TR" sz="2000" dirty="0" err="1">
                <a:solidFill>
                  <a:prstClr val="black"/>
                </a:solidFill>
                <a:latin typeface="Calibri" panose="020F0502020204030204" pitchFamily="34" charset="0"/>
                <a:cs typeface="Times New Roman" panose="02020603050405020304" pitchFamily="18" charset="0"/>
              </a:rPr>
              <a:t>entegratörle</a:t>
            </a:r>
            <a:r>
              <a:rPr lang="tr-TR" altLang="tr-TR" sz="2000" dirty="0">
                <a:solidFill>
                  <a:prstClr val="black"/>
                </a:solidFill>
                <a:latin typeface="Calibri" panose="020F0502020204030204" pitchFamily="34" charset="0"/>
                <a:cs typeface="Times New Roman" panose="02020603050405020304" pitchFamily="18" charset="0"/>
              </a:rPr>
              <a:t> yapılan sözleşme esastır. Ekran görüntüsü aşağıdadır. </a:t>
            </a:r>
          </a:p>
        </p:txBody>
      </p:sp>
      <p:sp>
        <p:nvSpPr>
          <p:cNvPr id="5" name="CuadroTexto 350">
            <a:extLst>
              <a:ext uri="{FF2B5EF4-FFF2-40B4-BE49-F238E27FC236}">
                <a16:creationId xmlns:a16="http://schemas.microsoft.com/office/drawing/2014/main" id="{C5F60D47-78EF-4A12-A353-C2E2569BF29F}"/>
              </a:ext>
            </a:extLst>
          </p:cNvPr>
          <p:cNvSpPr txBox="1"/>
          <p:nvPr/>
        </p:nvSpPr>
        <p:spPr>
          <a:xfrm>
            <a:off x="4156937" y="257439"/>
            <a:ext cx="3878178"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E-Fatura Başvurusu</a:t>
            </a:r>
          </a:p>
        </p:txBody>
      </p:sp>
    </p:spTree>
    <p:extLst>
      <p:ext uri="{BB962C8B-B14F-4D97-AF65-F5344CB8AC3E}">
        <p14:creationId xmlns:p14="http://schemas.microsoft.com/office/powerpoint/2010/main" val="109986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1">
            <a:extLst>
              <a:ext uri="{FF2B5EF4-FFF2-40B4-BE49-F238E27FC236}">
                <a16:creationId xmlns:a16="http://schemas.microsoft.com/office/drawing/2014/main" id="{03059202-D2B6-4CBC-A915-9D0463DC25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080" y="1226634"/>
            <a:ext cx="7281333" cy="5184503"/>
          </a:xfrm>
          <a:prstGeom prst="rect">
            <a:avLst/>
          </a:prstGeom>
        </p:spPr>
      </p:pic>
      <p:sp>
        <p:nvSpPr>
          <p:cNvPr id="6" name="CuadroTexto 350">
            <a:extLst>
              <a:ext uri="{FF2B5EF4-FFF2-40B4-BE49-F238E27FC236}">
                <a16:creationId xmlns:a16="http://schemas.microsoft.com/office/drawing/2014/main" id="{9FC3AC63-0084-4CFB-83C9-0DC59417D8A8}"/>
              </a:ext>
            </a:extLst>
          </p:cNvPr>
          <p:cNvSpPr txBox="1"/>
          <p:nvPr/>
        </p:nvSpPr>
        <p:spPr>
          <a:xfrm>
            <a:off x="4156937" y="257439"/>
            <a:ext cx="3878178"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E-Fatura Başvurusu</a:t>
            </a:r>
          </a:p>
        </p:txBody>
      </p:sp>
    </p:spTree>
    <p:extLst>
      <p:ext uri="{BB962C8B-B14F-4D97-AF65-F5344CB8AC3E}">
        <p14:creationId xmlns:p14="http://schemas.microsoft.com/office/powerpoint/2010/main" val="2669430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A8DE659-5069-45D0-A1C6-B82F567556AE}"/>
              </a:ext>
            </a:extLst>
          </p:cNvPr>
          <p:cNvGrpSpPr/>
          <p:nvPr/>
        </p:nvGrpSpPr>
        <p:grpSpPr>
          <a:xfrm>
            <a:off x="2853834" y="1458065"/>
            <a:ext cx="717381" cy="717381"/>
            <a:chOff x="4298598" y="1406129"/>
            <a:chExt cx="538036" cy="538036"/>
          </a:xfrm>
        </p:grpSpPr>
        <p:sp>
          <p:nvSpPr>
            <p:cNvPr id="4" name="Oval 3">
              <a:extLst>
                <a:ext uri="{FF2B5EF4-FFF2-40B4-BE49-F238E27FC236}">
                  <a16:creationId xmlns:a16="http://schemas.microsoft.com/office/drawing/2014/main" id="{BFCFC655-EF6D-413E-93CE-90D68EDEC813}"/>
                </a:ext>
              </a:extLst>
            </p:cNvPr>
            <p:cNvSpPr/>
            <p:nvPr/>
          </p:nvSpPr>
          <p:spPr>
            <a:xfrm>
              <a:off x="4298598" y="1406129"/>
              <a:ext cx="538036" cy="538036"/>
            </a:xfrm>
            <a:prstGeom prst="ellipse">
              <a:avLst/>
            </a:prstGeom>
            <a:gradFill flip="none" rotWithShape="1">
              <a:gsLst>
                <a:gs pos="0">
                  <a:schemeClr val="bg1">
                    <a:lumMod val="87000"/>
                  </a:schemeClr>
                </a:gs>
                <a:gs pos="100000">
                  <a:schemeClr val="bg1"/>
                </a:gs>
              </a:gsLst>
              <a:lin ang="0" scaled="1"/>
              <a:tileRect/>
            </a:gra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ko-KR" altLang="en-US" sz="1800" b="0" i="0" u="none" strike="noStrike" kern="1200" cap="none" spc="0" normalizeH="0" baseline="0" noProof="0" dirty="0">
                <a:ln>
                  <a:noFill/>
                </a:ln>
                <a:solidFill>
                  <a:prstClr val="black">
                    <a:lumMod val="65000"/>
                    <a:lumOff val="35000"/>
                  </a:prstClr>
                </a:solidFill>
                <a:effectLst/>
                <a:uLnTx/>
                <a:uFillTx/>
                <a:latin typeface="Tw Cen MT" panose="020B0602020104020603"/>
                <a:ea typeface="맑은 고딕" panose="020B0503020000020004" pitchFamily="34" charset="-127"/>
                <a:cs typeface="+mn-cs"/>
              </a:endParaRPr>
            </a:p>
          </p:txBody>
        </p:sp>
        <p:sp>
          <p:nvSpPr>
            <p:cNvPr id="5" name="TextBox 4">
              <a:extLst>
                <a:ext uri="{FF2B5EF4-FFF2-40B4-BE49-F238E27FC236}">
                  <a16:creationId xmlns:a16="http://schemas.microsoft.com/office/drawing/2014/main" id="{C2246D3E-9E1F-4743-A3F9-027F35EF85D7}"/>
                </a:ext>
              </a:extLst>
            </p:cNvPr>
            <p:cNvSpPr txBox="1"/>
            <p:nvPr/>
          </p:nvSpPr>
          <p:spPr>
            <a:xfrm>
              <a:off x="4387596" y="1502024"/>
              <a:ext cx="360040" cy="346249"/>
            </a:xfrm>
            <a:prstGeom prst="rect">
              <a:avLst/>
            </a:prstGeom>
            <a:noFill/>
          </p:spPr>
          <p:txBody>
            <a:bodyPr wrap="squar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ko-KR" sz="2400" b="1" i="0" u="none" strike="noStrike" kern="1200" cap="none" spc="0" normalizeH="0" baseline="0" noProof="0" dirty="0">
                  <a:ln>
                    <a:noFill/>
                  </a:ln>
                  <a:solidFill>
                    <a:prstClr val="black"/>
                  </a:solidFill>
                  <a:effectLst/>
                  <a:uLnTx/>
                  <a:uFillTx/>
                  <a:latin typeface="Arial" pitchFamily="34" charset="0"/>
                  <a:ea typeface="맑은 고딕" panose="020B0503020000020004" pitchFamily="34" charset="-127"/>
                  <a:cs typeface="Arial" pitchFamily="34" charset="0"/>
                </a:rPr>
                <a:t>1</a:t>
              </a:r>
              <a:endParaRPr kumimoji="0" lang="ko-KR" altLang="en-US" sz="2400" b="1" i="0" u="none" strike="noStrike" kern="1200" cap="none" spc="0" normalizeH="0" baseline="0" noProof="0" dirty="0">
                <a:ln>
                  <a:noFill/>
                </a:ln>
                <a:solidFill>
                  <a:prstClr val="black"/>
                </a:solidFill>
                <a:effectLst/>
                <a:uLnTx/>
                <a:uFillTx/>
                <a:latin typeface="Arial" pitchFamily="34" charset="0"/>
                <a:ea typeface="맑은 고딕" panose="020B0503020000020004" pitchFamily="34" charset="-127"/>
                <a:cs typeface="Arial" pitchFamily="34" charset="0"/>
              </a:endParaRPr>
            </a:p>
          </p:txBody>
        </p:sp>
      </p:grpSp>
      <p:grpSp>
        <p:nvGrpSpPr>
          <p:cNvPr id="6" name="Group 5">
            <a:extLst>
              <a:ext uri="{FF2B5EF4-FFF2-40B4-BE49-F238E27FC236}">
                <a16:creationId xmlns:a16="http://schemas.microsoft.com/office/drawing/2014/main" id="{13861A78-39C9-45D2-88E5-E827AD908CD7}"/>
              </a:ext>
            </a:extLst>
          </p:cNvPr>
          <p:cNvGrpSpPr/>
          <p:nvPr/>
        </p:nvGrpSpPr>
        <p:grpSpPr>
          <a:xfrm>
            <a:off x="2853834" y="2670036"/>
            <a:ext cx="717381" cy="717381"/>
            <a:chOff x="4298598" y="2241725"/>
            <a:chExt cx="538036" cy="538036"/>
          </a:xfrm>
        </p:grpSpPr>
        <p:sp>
          <p:nvSpPr>
            <p:cNvPr id="7" name="Oval 6">
              <a:extLst>
                <a:ext uri="{FF2B5EF4-FFF2-40B4-BE49-F238E27FC236}">
                  <a16:creationId xmlns:a16="http://schemas.microsoft.com/office/drawing/2014/main" id="{23433E8A-A2F3-4BA2-9BE1-99B98056CB05}"/>
                </a:ext>
              </a:extLst>
            </p:cNvPr>
            <p:cNvSpPr/>
            <p:nvPr/>
          </p:nvSpPr>
          <p:spPr>
            <a:xfrm>
              <a:off x="4298598" y="2241725"/>
              <a:ext cx="538036" cy="538036"/>
            </a:xfrm>
            <a:prstGeom prst="ellipse">
              <a:avLst/>
            </a:prstGeom>
            <a:gradFill flip="none" rotWithShape="1">
              <a:gsLst>
                <a:gs pos="0">
                  <a:schemeClr val="bg1">
                    <a:lumMod val="87000"/>
                  </a:schemeClr>
                </a:gs>
                <a:gs pos="100000">
                  <a:schemeClr val="bg1"/>
                </a:gs>
              </a:gsLst>
              <a:lin ang="0" scaled="1"/>
              <a:tileRect/>
            </a:gra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ko-KR" altLang="en-US" sz="1800" b="0" i="0" u="none" strike="noStrike" kern="1200" cap="none" spc="0" normalizeH="0" baseline="0" noProof="0" dirty="0">
                <a:ln>
                  <a:noFill/>
                </a:ln>
                <a:solidFill>
                  <a:prstClr val="black">
                    <a:lumMod val="65000"/>
                    <a:lumOff val="35000"/>
                  </a:prstClr>
                </a:solidFill>
                <a:effectLst/>
                <a:uLnTx/>
                <a:uFillTx/>
                <a:latin typeface="Tw Cen MT" panose="020B0602020104020603"/>
                <a:ea typeface="맑은 고딕" panose="020B0503020000020004" pitchFamily="34" charset="-127"/>
                <a:cs typeface="+mn-cs"/>
              </a:endParaRPr>
            </a:p>
          </p:txBody>
        </p:sp>
        <p:sp>
          <p:nvSpPr>
            <p:cNvPr id="8" name="TextBox 7">
              <a:extLst>
                <a:ext uri="{FF2B5EF4-FFF2-40B4-BE49-F238E27FC236}">
                  <a16:creationId xmlns:a16="http://schemas.microsoft.com/office/drawing/2014/main" id="{CF2BCFBA-EC60-41BE-AE3F-A24B83B40BA1}"/>
                </a:ext>
              </a:extLst>
            </p:cNvPr>
            <p:cNvSpPr txBox="1"/>
            <p:nvPr/>
          </p:nvSpPr>
          <p:spPr>
            <a:xfrm>
              <a:off x="4387596" y="2337620"/>
              <a:ext cx="360040" cy="346249"/>
            </a:xfrm>
            <a:prstGeom prst="rect">
              <a:avLst/>
            </a:prstGeom>
            <a:noFill/>
          </p:spPr>
          <p:txBody>
            <a:bodyPr wrap="squar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ko-KR" sz="2400" b="1" i="0" u="none" strike="noStrike" kern="1200" cap="none" spc="0" normalizeH="0" baseline="0" noProof="0" dirty="0">
                  <a:ln>
                    <a:noFill/>
                  </a:ln>
                  <a:solidFill>
                    <a:prstClr val="black"/>
                  </a:solidFill>
                  <a:effectLst/>
                  <a:uLnTx/>
                  <a:uFillTx/>
                  <a:latin typeface="Arial" pitchFamily="34" charset="0"/>
                  <a:ea typeface="맑은 고딕" panose="020B0503020000020004" pitchFamily="34" charset="-127"/>
                  <a:cs typeface="Arial" pitchFamily="34" charset="0"/>
                </a:rPr>
                <a:t>2</a:t>
              </a:r>
              <a:endParaRPr kumimoji="0" lang="ko-KR" altLang="en-US" sz="2400" b="1" i="0" u="none" strike="noStrike" kern="1200" cap="none" spc="0" normalizeH="0" baseline="0" noProof="0" dirty="0">
                <a:ln>
                  <a:noFill/>
                </a:ln>
                <a:solidFill>
                  <a:prstClr val="black"/>
                </a:solidFill>
                <a:effectLst/>
                <a:uLnTx/>
                <a:uFillTx/>
                <a:latin typeface="Arial" pitchFamily="34" charset="0"/>
                <a:ea typeface="맑은 고딕" panose="020B0503020000020004" pitchFamily="34" charset="-127"/>
                <a:cs typeface="Arial" pitchFamily="34" charset="0"/>
              </a:endParaRPr>
            </a:p>
          </p:txBody>
        </p:sp>
      </p:grpSp>
      <p:grpSp>
        <p:nvGrpSpPr>
          <p:cNvPr id="9" name="Group 8">
            <a:extLst>
              <a:ext uri="{FF2B5EF4-FFF2-40B4-BE49-F238E27FC236}">
                <a16:creationId xmlns:a16="http://schemas.microsoft.com/office/drawing/2014/main" id="{FF56C9E7-82A7-4261-A9EA-B23F335A8C88}"/>
              </a:ext>
            </a:extLst>
          </p:cNvPr>
          <p:cNvGrpSpPr/>
          <p:nvPr/>
        </p:nvGrpSpPr>
        <p:grpSpPr>
          <a:xfrm>
            <a:off x="2853834" y="3882005"/>
            <a:ext cx="717381" cy="717381"/>
            <a:chOff x="4298598" y="3049560"/>
            <a:chExt cx="538036" cy="538036"/>
          </a:xfrm>
        </p:grpSpPr>
        <p:sp>
          <p:nvSpPr>
            <p:cNvPr id="10" name="Oval 9">
              <a:extLst>
                <a:ext uri="{FF2B5EF4-FFF2-40B4-BE49-F238E27FC236}">
                  <a16:creationId xmlns:a16="http://schemas.microsoft.com/office/drawing/2014/main" id="{AC009CC9-26D7-4AC7-94A8-65017748042F}"/>
                </a:ext>
              </a:extLst>
            </p:cNvPr>
            <p:cNvSpPr/>
            <p:nvPr/>
          </p:nvSpPr>
          <p:spPr>
            <a:xfrm>
              <a:off x="4298598" y="3049560"/>
              <a:ext cx="538036" cy="538036"/>
            </a:xfrm>
            <a:prstGeom prst="ellipse">
              <a:avLst/>
            </a:prstGeom>
            <a:gradFill flip="none" rotWithShape="1">
              <a:gsLst>
                <a:gs pos="0">
                  <a:schemeClr val="bg1">
                    <a:lumMod val="87000"/>
                  </a:schemeClr>
                </a:gs>
                <a:gs pos="100000">
                  <a:schemeClr val="bg1"/>
                </a:gs>
              </a:gsLst>
              <a:lin ang="0" scaled="1"/>
              <a:tileRect/>
            </a:grad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ko-KR" altLang="en-US" sz="1800" b="0" i="0" u="none" strike="noStrike" kern="1200" cap="none" spc="0" normalizeH="0" baseline="0" noProof="0" dirty="0">
                <a:ln>
                  <a:noFill/>
                </a:ln>
                <a:solidFill>
                  <a:prstClr val="black">
                    <a:lumMod val="65000"/>
                    <a:lumOff val="35000"/>
                  </a:prstClr>
                </a:solidFill>
                <a:effectLst/>
                <a:uLnTx/>
                <a:uFillTx/>
                <a:latin typeface="Tw Cen MT" panose="020B0602020104020603"/>
                <a:ea typeface="맑은 고딕" panose="020B0503020000020004" pitchFamily="34" charset="-127"/>
                <a:cs typeface="+mn-cs"/>
              </a:endParaRPr>
            </a:p>
          </p:txBody>
        </p:sp>
        <p:sp>
          <p:nvSpPr>
            <p:cNvPr id="11" name="TextBox 10">
              <a:extLst>
                <a:ext uri="{FF2B5EF4-FFF2-40B4-BE49-F238E27FC236}">
                  <a16:creationId xmlns:a16="http://schemas.microsoft.com/office/drawing/2014/main" id="{9B53AC19-7F7D-4C23-9015-98CA1C8AD327}"/>
                </a:ext>
              </a:extLst>
            </p:cNvPr>
            <p:cNvSpPr txBox="1"/>
            <p:nvPr/>
          </p:nvSpPr>
          <p:spPr>
            <a:xfrm>
              <a:off x="4387596" y="3145455"/>
              <a:ext cx="360040" cy="346249"/>
            </a:xfrm>
            <a:prstGeom prst="rect">
              <a:avLst/>
            </a:prstGeom>
            <a:noFill/>
          </p:spPr>
          <p:txBody>
            <a:bodyPr wrap="squar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ko-KR" sz="2400" b="1" i="0" u="none" strike="noStrike" kern="1200" cap="none" spc="0" normalizeH="0" baseline="0" noProof="0" dirty="0">
                  <a:ln>
                    <a:noFill/>
                  </a:ln>
                  <a:solidFill>
                    <a:prstClr val="black"/>
                  </a:solidFill>
                  <a:effectLst/>
                  <a:uLnTx/>
                  <a:uFillTx/>
                  <a:latin typeface="Arial" pitchFamily="34" charset="0"/>
                  <a:ea typeface="맑은 고딕" panose="020B0503020000020004" pitchFamily="34" charset="-127"/>
                  <a:cs typeface="Arial" pitchFamily="34" charset="0"/>
                </a:rPr>
                <a:t>3</a:t>
              </a:r>
              <a:endParaRPr kumimoji="0" lang="ko-KR" altLang="en-US" sz="2400" b="1" i="0" u="none" strike="noStrike" kern="1200" cap="none" spc="0" normalizeH="0" baseline="0" noProof="0" dirty="0">
                <a:ln>
                  <a:noFill/>
                </a:ln>
                <a:solidFill>
                  <a:prstClr val="black"/>
                </a:solidFill>
                <a:effectLst/>
                <a:uLnTx/>
                <a:uFillTx/>
                <a:latin typeface="Arial" pitchFamily="34" charset="0"/>
                <a:ea typeface="맑은 고딕" panose="020B0503020000020004" pitchFamily="34" charset="-127"/>
                <a:cs typeface="Arial" pitchFamily="34" charset="0"/>
              </a:endParaRPr>
            </a:p>
          </p:txBody>
        </p:sp>
      </p:grpSp>
      <p:grpSp>
        <p:nvGrpSpPr>
          <p:cNvPr id="12" name="Group 11">
            <a:extLst>
              <a:ext uri="{FF2B5EF4-FFF2-40B4-BE49-F238E27FC236}">
                <a16:creationId xmlns:a16="http://schemas.microsoft.com/office/drawing/2014/main" id="{B009DEC7-DEE4-46B5-8E6C-C24D6AD099ED}"/>
              </a:ext>
            </a:extLst>
          </p:cNvPr>
          <p:cNvGrpSpPr/>
          <p:nvPr/>
        </p:nvGrpSpPr>
        <p:grpSpPr>
          <a:xfrm>
            <a:off x="2853834" y="5093973"/>
            <a:ext cx="717381" cy="717381"/>
            <a:chOff x="4298598" y="3857396"/>
            <a:chExt cx="538036" cy="538036"/>
          </a:xfrm>
        </p:grpSpPr>
        <p:sp>
          <p:nvSpPr>
            <p:cNvPr id="13" name="Oval 12">
              <a:extLst>
                <a:ext uri="{FF2B5EF4-FFF2-40B4-BE49-F238E27FC236}">
                  <a16:creationId xmlns:a16="http://schemas.microsoft.com/office/drawing/2014/main" id="{27F7F25B-8FC0-4CA9-9EC3-60305D3F88DD}"/>
                </a:ext>
              </a:extLst>
            </p:cNvPr>
            <p:cNvSpPr/>
            <p:nvPr/>
          </p:nvSpPr>
          <p:spPr>
            <a:xfrm>
              <a:off x="4298598" y="3857396"/>
              <a:ext cx="538036" cy="538036"/>
            </a:xfrm>
            <a:prstGeom prst="ellipse">
              <a:avLst/>
            </a:prstGeom>
            <a:gradFill flip="none" rotWithShape="1">
              <a:gsLst>
                <a:gs pos="0">
                  <a:schemeClr val="bg1">
                    <a:lumMod val="87000"/>
                  </a:schemeClr>
                </a:gs>
                <a:gs pos="100000">
                  <a:schemeClr val="bg1"/>
                </a:gs>
              </a:gsLst>
              <a:lin ang="0" scaled="1"/>
              <a:tileRect/>
            </a:grad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ko-KR" altLang="en-US" sz="1800" b="0" i="0" u="none" strike="noStrike" kern="1200" cap="none" spc="0" normalizeH="0" baseline="0" noProof="0" dirty="0">
                <a:ln>
                  <a:noFill/>
                </a:ln>
                <a:solidFill>
                  <a:prstClr val="black">
                    <a:lumMod val="65000"/>
                    <a:lumOff val="35000"/>
                  </a:prstClr>
                </a:solidFill>
                <a:effectLst/>
                <a:uLnTx/>
                <a:uFillTx/>
                <a:latin typeface="Tw Cen MT" panose="020B0602020104020603"/>
                <a:ea typeface="맑은 고딕" panose="020B0503020000020004" pitchFamily="34" charset="-127"/>
                <a:cs typeface="+mn-cs"/>
              </a:endParaRPr>
            </a:p>
          </p:txBody>
        </p:sp>
        <p:sp>
          <p:nvSpPr>
            <p:cNvPr id="14" name="TextBox 13">
              <a:extLst>
                <a:ext uri="{FF2B5EF4-FFF2-40B4-BE49-F238E27FC236}">
                  <a16:creationId xmlns:a16="http://schemas.microsoft.com/office/drawing/2014/main" id="{B1EFB102-9974-4E63-B787-3A00653A6B63}"/>
                </a:ext>
              </a:extLst>
            </p:cNvPr>
            <p:cNvSpPr txBox="1"/>
            <p:nvPr/>
          </p:nvSpPr>
          <p:spPr>
            <a:xfrm>
              <a:off x="4387596" y="3953291"/>
              <a:ext cx="360040" cy="346249"/>
            </a:xfrm>
            <a:prstGeom prst="rect">
              <a:avLst/>
            </a:prstGeom>
            <a:noFill/>
          </p:spPr>
          <p:txBody>
            <a:bodyPr wrap="square" rtlCol="0"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ko-KR" sz="2400" b="1" i="0" u="none" strike="noStrike" kern="1200" cap="none" spc="0" normalizeH="0" baseline="0" noProof="0" dirty="0">
                  <a:ln>
                    <a:noFill/>
                  </a:ln>
                  <a:solidFill>
                    <a:prstClr val="black"/>
                  </a:solidFill>
                  <a:effectLst/>
                  <a:uLnTx/>
                  <a:uFillTx/>
                  <a:latin typeface="Arial" pitchFamily="34" charset="0"/>
                  <a:ea typeface="맑은 고딕" panose="020B0503020000020004" pitchFamily="34" charset="-127"/>
                  <a:cs typeface="Arial" pitchFamily="34" charset="0"/>
                </a:rPr>
                <a:t>4</a:t>
              </a:r>
              <a:endParaRPr kumimoji="0" lang="ko-KR" altLang="en-US" sz="2400" b="1" i="0" u="none" strike="noStrike" kern="1200" cap="none" spc="0" normalizeH="0" baseline="0" noProof="0" dirty="0">
                <a:ln>
                  <a:noFill/>
                </a:ln>
                <a:solidFill>
                  <a:prstClr val="black"/>
                </a:solidFill>
                <a:effectLst/>
                <a:uLnTx/>
                <a:uFillTx/>
                <a:latin typeface="Arial" pitchFamily="34" charset="0"/>
                <a:ea typeface="맑은 고딕" panose="020B0503020000020004" pitchFamily="34" charset="-127"/>
                <a:cs typeface="Arial" pitchFamily="34" charset="0"/>
              </a:endParaRPr>
            </a:p>
          </p:txBody>
        </p:sp>
      </p:grpSp>
      <p:sp>
        <p:nvSpPr>
          <p:cNvPr id="15" name="TextBox 14">
            <a:extLst>
              <a:ext uri="{FF2B5EF4-FFF2-40B4-BE49-F238E27FC236}">
                <a16:creationId xmlns:a16="http://schemas.microsoft.com/office/drawing/2014/main" id="{051416ED-8191-4253-8179-9180F1231470}"/>
              </a:ext>
            </a:extLst>
          </p:cNvPr>
          <p:cNvSpPr txBox="1"/>
          <p:nvPr/>
        </p:nvSpPr>
        <p:spPr>
          <a:xfrm>
            <a:off x="3690534" y="1538484"/>
            <a:ext cx="4810931" cy="584775"/>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Kendisine Düzenlenen e-Faturalar İçin İptal Talebi Düzenleyen Tarafından İptal Talebi Oluşturma</a:t>
            </a:r>
            <a:endParaRPr kumimoji="0" lang="ko-KR" altLang="en-US" sz="1600" b="0" i="0" u="none" strike="noStrike" kern="1200" cap="none" spc="0" normalizeH="0" baseline="0" noProof="0" dirty="0">
              <a:ln>
                <a:noFill/>
              </a:ln>
              <a:solidFill>
                <a:prstClr val="black">
                  <a:lumMod val="75000"/>
                  <a:lumOff val="25000"/>
                </a:prstClr>
              </a:solidFill>
              <a:effectLst/>
              <a:uLnTx/>
              <a:uFillTx/>
              <a:latin typeface="Arial" pitchFamily="34" charset="0"/>
              <a:ea typeface="맑은 고딕" panose="020B0503020000020004" pitchFamily="34" charset="-127"/>
              <a:cs typeface="Arial" pitchFamily="34" charset="0"/>
            </a:endParaRPr>
          </a:p>
        </p:txBody>
      </p:sp>
      <p:sp>
        <p:nvSpPr>
          <p:cNvPr id="16" name="TextBox 15">
            <a:extLst>
              <a:ext uri="{FF2B5EF4-FFF2-40B4-BE49-F238E27FC236}">
                <a16:creationId xmlns:a16="http://schemas.microsoft.com/office/drawing/2014/main" id="{75D2F9E5-DE35-42DC-A53F-4DD5E90C67AC}"/>
              </a:ext>
            </a:extLst>
          </p:cNvPr>
          <p:cNvSpPr txBox="1"/>
          <p:nvPr/>
        </p:nvSpPr>
        <p:spPr>
          <a:xfrm>
            <a:off x="3724069" y="2670036"/>
            <a:ext cx="4666344" cy="584775"/>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Kendisi Tarafından Düzenlenmiş e-Faturalar İçin Gelen İptal Talebini Onaylama / Reddetme </a:t>
            </a:r>
            <a:r>
              <a:rPr kumimoji="0" lang="en-US" altLang="ko-KR" sz="1600" b="0" i="0" u="none" strike="noStrike" kern="1200" cap="none" spc="0" normalizeH="0" baseline="0" noProof="0" dirty="0">
                <a:ln>
                  <a:noFill/>
                </a:ln>
                <a:solidFill>
                  <a:prstClr val="black"/>
                </a:solidFill>
                <a:effectLst/>
                <a:uLnTx/>
                <a:uFillTx/>
                <a:latin typeface="Arial" pitchFamily="34" charset="0"/>
                <a:ea typeface="맑은 고딕" panose="020B0503020000020004" pitchFamily="34" charset="-127"/>
                <a:cs typeface="Arial" pitchFamily="34" charset="0"/>
              </a:rPr>
              <a:t>.</a:t>
            </a: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ea typeface="맑은 고딕" panose="020B0503020000020004" pitchFamily="34" charset="-127"/>
                <a:cs typeface="Arial" pitchFamily="34" charset="0"/>
              </a:rPr>
              <a:t> </a:t>
            </a:r>
            <a:endParaRPr kumimoji="0" lang="ko-KR" altLang="en-US" sz="1600" b="0" i="0" u="none" strike="noStrike" kern="1200" cap="none" spc="0" normalizeH="0" baseline="0" noProof="0" dirty="0">
              <a:ln>
                <a:noFill/>
              </a:ln>
              <a:solidFill>
                <a:prstClr val="black">
                  <a:lumMod val="75000"/>
                  <a:lumOff val="25000"/>
                </a:prstClr>
              </a:solidFill>
              <a:effectLst/>
              <a:uLnTx/>
              <a:uFillTx/>
              <a:latin typeface="Arial" pitchFamily="34" charset="0"/>
              <a:ea typeface="맑은 고딕" panose="020B0503020000020004" pitchFamily="34" charset="-127"/>
              <a:cs typeface="Arial" pitchFamily="34" charset="0"/>
            </a:endParaRPr>
          </a:p>
        </p:txBody>
      </p:sp>
      <p:sp>
        <p:nvSpPr>
          <p:cNvPr id="17" name="TextBox 16">
            <a:extLst>
              <a:ext uri="{FF2B5EF4-FFF2-40B4-BE49-F238E27FC236}">
                <a16:creationId xmlns:a16="http://schemas.microsoft.com/office/drawing/2014/main" id="{6F04881A-3310-4307-BD83-A6599D758EC8}"/>
              </a:ext>
            </a:extLst>
          </p:cNvPr>
          <p:cNvSpPr txBox="1"/>
          <p:nvPr/>
        </p:nvSpPr>
        <p:spPr>
          <a:xfrm>
            <a:off x="3724069" y="3871364"/>
            <a:ext cx="4666344" cy="584775"/>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Adımıza Düzenlenen e-Faturalar İçin Gelen İptal Talebini Onaylama / Reddetme</a:t>
            </a:r>
            <a:endParaRPr kumimoji="0" lang="ko-KR" altLang="en-US" sz="1600" b="0" i="0" u="none" strike="noStrike" kern="1200" cap="none" spc="0" normalizeH="0" baseline="0" noProof="0" dirty="0">
              <a:ln>
                <a:noFill/>
              </a:ln>
              <a:solidFill>
                <a:prstClr val="black">
                  <a:lumMod val="75000"/>
                  <a:lumOff val="25000"/>
                </a:prstClr>
              </a:solidFill>
              <a:effectLst/>
              <a:uLnTx/>
              <a:uFillTx/>
              <a:latin typeface="Arial" pitchFamily="34" charset="0"/>
              <a:ea typeface="맑은 고딕" panose="020B0503020000020004" pitchFamily="34" charset="-127"/>
              <a:cs typeface="Arial" pitchFamily="34" charset="0"/>
            </a:endParaRPr>
          </a:p>
        </p:txBody>
      </p:sp>
      <p:sp>
        <p:nvSpPr>
          <p:cNvPr id="18" name="TextBox 17">
            <a:extLst>
              <a:ext uri="{FF2B5EF4-FFF2-40B4-BE49-F238E27FC236}">
                <a16:creationId xmlns:a16="http://schemas.microsoft.com/office/drawing/2014/main" id="{E2D8F1CF-CBE1-4DA6-B17A-7B79EA88A46B}"/>
              </a:ext>
            </a:extLst>
          </p:cNvPr>
          <p:cNvSpPr txBox="1"/>
          <p:nvPr/>
        </p:nvSpPr>
        <p:spPr>
          <a:xfrm>
            <a:off x="3689881" y="5069566"/>
            <a:ext cx="5408205" cy="83099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Kendisine Düzenlenen e-Faturalar İçin İtiraz Talebi</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Kendisi Tarafından Düzenlenmiş e-Faturalar İçin Gelen    İtiraz Talebini Onaylama / Reddetme</a:t>
            </a:r>
          </a:p>
        </p:txBody>
      </p:sp>
      <p:sp>
        <p:nvSpPr>
          <p:cNvPr id="19" name="CuadroTexto 350">
            <a:extLst>
              <a:ext uri="{FF2B5EF4-FFF2-40B4-BE49-F238E27FC236}">
                <a16:creationId xmlns:a16="http://schemas.microsoft.com/office/drawing/2014/main" id="{4ABBE741-5EEA-4B8B-A9F6-DE24C8302EF2}"/>
              </a:ext>
            </a:extLst>
          </p:cNvPr>
          <p:cNvSpPr txBox="1"/>
          <p:nvPr/>
        </p:nvSpPr>
        <p:spPr>
          <a:xfrm>
            <a:off x="3307381" y="257439"/>
            <a:ext cx="5577297"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E-Fatura İptal / İtiraz Portalı</a:t>
            </a:r>
          </a:p>
        </p:txBody>
      </p:sp>
    </p:spTree>
    <p:extLst>
      <p:ext uri="{BB962C8B-B14F-4D97-AF65-F5344CB8AC3E}">
        <p14:creationId xmlns:p14="http://schemas.microsoft.com/office/powerpoint/2010/main" val="2833020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61C20EAF-4405-4DA5-B222-A289F3850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35825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89A612D-5634-4885-A5E1-2D8D8D5B4D64}"/>
              </a:ext>
            </a:extLst>
          </p:cNvPr>
          <p:cNvGrpSpPr/>
          <p:nvPr/>
        </p:nvGrpSpPr>
        <p:grpSpPr>
          <a:xfrm>
            <a:off x="1987257" y="1804309"/>
            <a:ext cx="3840427" cy="1992456"/>
            <a:chOff x="515169" y="2020164"/>
            <a:chExt cx="2585081" cy="1494342"/>
          </a:xfrm>
        </p:grpSpPr>
        <p:sp>
          <p:nvSpPr>
            <p:cNvPr id="17" name="TextBox 16">
              <a:extLst>
                <a:ext uri="{FF2B5EF4-FFF2-40B4-BE49-F238E27FC236}">
                  <a16:creationId xmlns:a16="http://schemas.microsoft.com/office/drawing/2014/main" id="{8256A6FE-3F01-4216-9D77-B8B1F9B676B6}"/>
                </a:ext>
              </a:extLst>
            </p:cNvPr>
            <p:cNvSpPr txBox="1"/>
            <p:nvPr/>
          </p:nvSpPr>
          <p:spPr>
            <a:xfrm>
              <a:off x="515169" y="2337261"/>
              <a:ext cx="2585081" cy="1177245"/>
            </a:xfrm>
            <a:prstGeom prst="rect">
              <a:avLst/>
            </a:prstGeom>
            <a:noFill/>
          </p:spPr>
          <p:txBody>
            <a:bodyPr wrap="square" rtlCol="0">
              <a:spAutoFit/>
            </a:bodyPr>
            <a:lstStyle/>
            <a:p>
              <a:pPr marL="0" marR="0" lvl="0" indent="0" defTabSz="457200" eaLnBrk="0" fontAlgn="base" latinLnBrk="0" hangingPunct="0">
                <a:lnSpc>
                  <a:spcPct val="100000"/>
                </a:lnSpc>
                <a:spcBef>
                  <a:spcPct val="0"/>
                </a:spcBef>
                <a:spcAft>
                  <a:spcPct val="0"/>
                </a:spcAft>
                <a:buClrTx/>
                <a:buSzTx/>
                <a:buFontTx/>
                <a:buNone/>
                <a:tabLst/>
                <a:defRPr/>
              </a:pPr>
              <a:r>
                <a:rPr kumimoji="0" lang="tr-TR" sz="1600" b="0" i="0" u="none" strike="noStrike" kern="0" cap="none" spc="0" normalizeH="0" baseline="0" noProof="0" dirty="0">
                  <a:ln>
                    <a:noFill/>
                  </a:ln>
                  <a:solidFill>
                    <a:prstClr val="black"/>
                  </a:solidFill>
                  <a:effectLst/>
                  <a:uLnTx/>
                  <a:uFillTx/>
                  <a:latin typeface="Tw Cen MT" panose="020B0602020104020603" pitchFamily="34" charset="0"/>
                </a:rPr>
                <a:t>e-Faturalara elektronik ortamda iptal      /itiraz işlemi yapılabilmesi için; e-Faturayı düzenleyen </a:t>
              </a:r>
              <a:r>
                <a:rPr kumimoji="0" lang="tr-TR" sz="1600" b="1" i="0" u="none" strike="noStrike" kern="0" cap="none" spc="0" normalizeH="0" baseline="0" noProof="0" dirty="0">
                  <a:ln>
                    <a:noFill/>
                  </a:ln>
                  <a:solidFill>
                    <a:prstClr val="black"/>
                  </a:solidFill>
                  <a:effectLst/>
                  <a:uLnTx/>
                  <a:uFillTx/>
                  <a:latin typeface="Tw Cen MT" panose="020B0602020104020603" pitchFamily="34" charset="0"/>
                </a:rPr>
                <a:t>satıcı </a:t>
              </a:r>
              <a:r>
                <a:rPr kumimoji="0" lang="tr-TR" sz="1600" b="0" i="0" u="none" strike="noStrike" kern="0" cap="none" spc="0" normalizeH="0" baseline="0" noProof="0" dirty="0">
                  <a:ln>
                    <a:noFill/>
                  </a:ln>
                  <a:solidFill>
                    <a:prstClr val="black"/>
                  </a:solidFill>
                  <a:effectLst/>
                  <a:uLnTx/>
                  <a:uFillTx/>
                  <a:latin typeface="Tw Cen MT" panose="020B0602020104020603" pitchFamily="34" charset="0"/>
                </a:rPr>
                <a:t>veya duruma göre </a:t>
              </a:r>
              <a:r>
                <a:rPr kumimoji="0" lang="tr-TR" sz="1600" b="1" i="0" u="none" strike="noStrike" kern="0" cap="none" spc="0" normalizeH="0" baseline="0" noProof="0" dirty="0">
                  <a:ln>
                    <a:noFill/>
                  </a:ln>
                  <a:solidFill>
                    <a:prstClr val="black"/>
                  </a:solidFill>
                  <a:effectLst/>
                  <a:uLnTx/>
                  <a:uFillTx/>
                  <a:latin typeface="Tw Cen MT" panose="020B0602020104020603" pitchFamily="34" charset="0"/>
                </a:rPr>
                <a:t>alıcı</a:t>
              </a:r>
              <a:r>
                <a:rPr kumimoji="0" lang="tr-TR" sz="1600" b="0" i="0" u="none" strike="noStrike" kern="0" cap="none" spc="0" normalizeH="0" baseline="0" noProof="0" dirty="0">
                  <a:ln>
                    <a:noFill/>
                  </a:ln>
                  <a:solidFill>
                    <a:prstClr val="black"/>
                  </a:solidFill>
                  <a:effectLst/>
                  <a:uLnTx/>
                  <a:uFillTx/>
                  <a:latin typeface="Tw Cen MT" panose="020B0602020104020603" pitchFamily="34" charset="0"/>
                </a:rPr>
                <a:t> tarafından </a:t>
              </a:r>
              <a:r>
                <a:rPr kumimoji="0" lang="tr-TR" sz="1600" b="1" i="0" u="none" strike="noStrike" kern="0" cap="none" spc="0" normalizeH="0" baseline="0" noProof="0" dirty="0">
                  <a:ln>
                    <a:noFill/>
                  </a:ln>
                  <a:solidFill>
                    <a:prstClr val="black"/>
                  </a:solidFill>
                  <a:effectLst/>
                  <a:uLnTx/>
                  <a:uFillTx/>
                  <a:latin typeface="Tw Cen MT" panose="020B0602020104020603" pitchFamily="34" charset="0"/>
                </a:rPr>
                <a:t>e-Fatura İptal/İtiraz      Bildirim Portalı</a:t>
              </a:r>
              <a:r>
                <a:rPr kumimoji="0" lang="tr-TR" sz="1600" b="0" i="0" u="none" strike="noStrike" kern="0" cap="none" spc="0" normalizeH="0" baseline="0" noProof="0" dirty="0">
                  <a:ln>
                    <a:noFill/>
                  </a:ln>
                  <a:solidFill>
                    <a:prstClr val="black"/>
                  </a:solidFill>
                  <a:effectLst/>
                  <a:uLnTx/>
                  <a:uFillTx/>
                  <a:latin typeface="Tw Cen MT" panose="020B0602020104020603" pitchFamily="34" charset="0"/>
                </a:rPr>
                <a:t> üzerinden </a:t>
              </a:r>
              <a:r>
                <a:rPr kumimoji="0" lang="tr-TR" sz="1600" b="1" i="0" u="none" strike="noStrike" kern="0" cap="none" spc="0" normalizeH="0" baseline="0" noProof="0" dirty="0">
                  <a:ln>
                    <a:noFill/>
                  </a:ln>
                  <a:solidFill>
                    <a:prstClr val="black"/>
                  </a:solidFill>
                  <a:effectLst/>
                  <a:uLnTx/>
                  <a:uFillTx/>
                  <a:latin typeface="Tw Cen MT" panose="020B0602020104020603" pitchFamily="34" charset="0"/>
                </a:rPr>
                <a:t>iptal/itiraz     </a:t>
              </a:r>
              <a:r>
                <a:rPr kumimoji="0" lang="tr-TR" sz="1600" b="0" i="0" u="none" strike="noStrike" kern="0" cap="none" spc="0" normalizeH="0" baseline="0" noProof="0" dirty="0">
                  <a:ln>
                    <a:noFill/>
                  </a:ln>
                  <a:solidFill>
                    <a:prstClr val="black"/>
                  </a:solidFill>
                  <a:effectLst/>
                  <a:uLnTx/>
                  <a:uFillTx/>
                  <a:latin typeface="Tw Cen MT" panose="020B0602020104020603" pitchFamily="34" charset="0"/>
                </a:rPr>
                <a:t>talebi oluşturulması gerekir. </a:t>
              </a:r>
              <a:endParaRPr kumimoji="0" lang="en-US" altLang="ko-KR" sz="1600" b="0" i="0" u="none" strike="noStrike" kern="0" cap="none" spc="0" normalizeH="0" baseline="0" noProof="0" dirty="0">
                <a:ln>
                  <a:noFill/>
                </a:ln>
                <a:solidFill>
                  <a:prstClr val="black">
                    <a:lumMod val="75000"/>
                    <a:lumOff val="25000"/>
                  </a:prstClr>
                </a:solidFill>
                <a:effectLst/>
                <a:uLnTx/>
                <a:uFillTx/>
                <a:latin typeface="Tw Cen MT" panose="020B0602020104020603" pitchFamily="34" charset="0"/>
                <a:cs typeface="Arial" pitchFamily="34" charset="0"/>
              </a:endParaRPr>
            </a:p>
          </p:txBody>
        </p:sp>
        <p:sp>
          <p:nvSpPr>
            <p:cNvPr id="18" name="TextBox 17">
              <a:extLst>
                <a:ext uri="{FF2B5EF4-FFF2-40B4-BE49-F238E27FC236}">
                  <a16:creationId xmlns:a16="http://schemas.microsoft.com/office/drawing/2014/main" id="{C137851F-DBC2-4416-83C9-9519A3895134}"/>
                </a:ext>
              </a:extLst>
            </p:cNvPr>
            <p:cNvSpPr txBox="1"/>
            <p:nvPr/>
          </p:nvSpPr>
          <p:spPr>
            <a:xfrm>
              <a:off x="515169" y="2020164"/>
              <a:ext cx="2585081" cy="253916"/>
            </a:xfrm>
            <a:prstGeom prst="rect">
              <a:avLst/>
            </a:prstGeom>
            <a:solidFill>
              <a:srgbClr val="2FA3EE"/>
            </a:solidFill>
          </p:spPr>
          <p:txBody>
            <a:bodyPr wrap="square" rtlCol="0">
              <a:spAutoFit/>
            </a:bodyPr>
            <a:lstStyle/>
            <a:p>
              <a:pPr marL="0" marR="0" lvl="0" indent="0" defTabSz="457200" eaLnBrk="0" fontAlgn="base" latinLnBrk="0" hangingPunct="0">
                <a:lnSpc>
                  <a:spcPct val="100000"/>
                </a:lnSpc>
                <a:spcBef>
                  <a:spcPct val="0"/>
                </a:spcBef>
                <a:spcAft>
                  <a:spcPct val="0"/>
                </a:spcAft>
                <a:buClrTx/>
                <a:buSzTx/>
                <a:buFontTx/>
                <a:buNone/>
                <a:tabLst/>
                <a:defRPr/>
              </a:pPr>
              <a:r>
                <a:rPr kumimoji="0" lang="tr-TR" altLang="ko-KR" sz="1600" b="1" i="0" u="none" strike="noStrike" kern="0" cap="none" spc="0" normalizeH="0" baseline="0" noProof="0" dirty="0">
                  <a:ln>
                    <a:noFill/>
                  </a:ln>
                  <a:solidFill>
                    <a:srgbClr val="FF0000"/>
                  </a:solidFill>
                  <a:effectLst/>
                  <a:uLnTx/>
                  <a:uFillTx/>
                  <a:latin typeface="Tw Cen MT" panose="020B0602020104020603" pitchFamily="34" charset="0"/>
                  <a:cs typeface="Arial" pitchFamily="34" charset="0"/>
                </a:rPr>
                <a:t>1-E-Fatura İptal/İtiraz Bildirim Portalı</a:t>
              </a:r>
              <a:endParaRPr kumimoji="0" lang="ko-KR" altLang="en-US" sz="1600" b="1" i="0" u="none" strike="noStrike" kern="0" cap="none" spc="0" normalizeH="0" baseline="0" noProof="0" dirty="0">
                <a:ln>
                  <a:noFill/>
                </a:ln>
                <a:solidFill>
                  <a:srgbClr val="FF0000"/>
                </a:solidFill>
                <a:effectLst/>
                <a:uLnTx/>
                <a:uFillTx/>
                <a:latin typeface="Tw Cen MT" panose="020B0602020104020603" pitchFamily="34" charset="0"/>
                <a:cs typeface="Arial" pitchFamily="34" charset="0"/>
              </a:endParaRPr>
            </a:p>
          </p:txBody>
        </p:sp>
      </p:grpSp>
      <p:grpSp>
        <p:nvGrpSpPr>
          <p:cNvPr id="19" name="Group 18">
            <a:extLst>
              <a:ext uri="{FF2B5EF4-FFF2-40B4-BE49-F238E27FC236}">
                <a16:creationId xmlns:a16="http://schemas.microsoft.com/office/drawing/2014/main" id="{5CE240A9-39BB-414C-BA3F-4C9115BB0AD0}"/>
              </a:ext>
            </a:extLst>
          </p:cNvPr>
          <p:cNvGrpSpPr/>
          <p:nvPr/>
        </p:nvGrpSpPr>
        <p:grpSpPr>
          <a:xfrm>
            <a:off x="6509367" y="1804311"/>
            <a:ext cx="4061343" cy="1500014"/>
            <a:chOff x="3316274" y="2010639"/>
            <a:chExt cx="2585081" cy="1125011"/>
          </a:xfrm>
        </p:grpSpPr>
        <p:sp>
          <p:nvSpPr>
            <p:cNvPr id="20" name="TextBox 19">
              <a:extLst>
                <a:ext uri="{FF2B5EF4-FFF2-40B4-BE49-F238E27FC236}">
                  <a16:creationId xmlns:a16="http://schemas.microsoft.com/office/drawing/2014/main" id="{79FD0323-CA2A-4DE9-8AB1-010A8C8C9B53}"/>
                </a:ext>
              </a:extLst>
            </p:cNvPr>
            <p:cNvSpPr txBox="1"/>
            <p:nvPr/>
          </p:nvSpPr>
          <p:spPr>
            <a:xfrm>
              <a:off x="3316274" y="2327736"/>
              <a:ext cx="2585081" cy="807914"/>
            </a:xfrm>
            <a:prstGeom prst="rect">
              <a:avLst/>
            </a:prstGeom>
            <a:noFill/>
          </p:spPr>
          <p:txBody>
            <a:bodyPr wrap="square" rtlCol="0">
              <a:spAutoFit/>
            </a:bodyPr>
            <a:lstStyle/>
            <a:p>
              <a:pPr marL="0" marR="0" lvl="0" indent="0" defTabSz="457200" eaLnBrk="0" fontAlgn="base" latinLnBrk="0" hangingPunct="0">
                <a:lnSpc>
                  <a:spcPct val="100000"/>
                </a:lnSpc>
                <a:spcBef>
                  <a:spcPct val="0"/>
                </a:spcBef>
                <a:spcAft>
                  <a:spcPct val="0"/>
                </a:spcAft>
                <a:buClrTx/>
                <a:buSzTx/>
                <a:buFontTx/>
                <a:buNone/>
                <a:tabLst/>
                <a:defRPr/>
              </a:pPr>
              <a:r>
                <a:rPr kumimoji="0" lang="tr-TR" sz="1600" b="0" i="0" u="none" strike="noStrike" kern="0" cap="none" spc="0" normalizeH="0" baseline="0" noProof="0" dirty="0">
                  <a:ln>
                    <a:noFill/>
                  </a:ln>
                  <a:solidFill>
                    <a:prstClr val="black"/>
                  </a:solidFill>
                  <a:effectLst/>
                  <a:uLnTx/>
                  <a:uFillTx/>
                  <a:latin typeface="Tw Cen MT" panose="020B0602020104020603" pitchFamily="34" charset="0"/>
                </a:rPr>
                <a:t>İptal/itiraz taleplerine ilgili faturanın alıcısı/satıcısı tarafından onay verilebildiği gibi,   karşı tarafın onaylama zorunluluğu           bulunmamaktadır. </a:t>
              </a:r>
              <a:endParaRPr kumimoji="0" lang="en-US" altLang="ko-KR" sz="1600" b="0" i="0" u="none" strike="noStrike" kern="0" cap="none" spc="0" normalizeH="0" baseline="0" noProof="0" dirty="0">
                <a:ln>
                  <a:noFill/>
                </a:ln>
                <a:solidFill>
                  <a:prstClr val="black">
                    <a:lumMod val="75000"/>
                    <a:lumOff val="25000"/>
                  </a:prstClr>
                </a:solidFill>
                <a:effectLst/>
                <a:uLnTx/>
                <a:uFillTx/>
                <a:latin typeface="Tw Cen MT" panose="020B0602020104020603" pitchFamily="34" charset="0"/>
                <a:cs typeface="Arial" pitchFamily="34" charset="0"/>
              </a:endParaRPr>
            </a:p>
          </p:txBody>
        </p:sp>
        <p:sp>
          <p:nvSpPr>
            <p:cNvPr id="21" name="TextBox 20">
              <a:extLst>
                <a:ext uri="{FF2B5EF4-FFF2-40B4-BE49-F238E27FC236}">
                  <a16:creationId xmlns:a16="http://schemas.microsoft.com/office/drawing/2014/main" id="{AD68E7D9-700C-46AD-B006-4B11B669B100}"/>
                </a:ext>
              </a:extLst>
            </p:cNvPr>
            <p:cNvSpPr txBox="1"/>
            <p:nvPr/>
          </p:nvSpPr>
          <p:spPr>
            <a:xfrm>
              <a:off x="3316274" y="2010639"/>
              <a:ext cx="2585081" cy="253916"/>
            </a:xfrm>
            <a:prstGeom prst="rect">
              <a:avLst/>
            </a:prstGeom>
            <a:solidFill>
              <a:srgbClr val="4BCAAD"/>
            </a:solidFill>
          </p:spPr>
          <p:txBody>
            <a:bodyPr wrap="square" rtlCol="0">
              <a:spAutoFit/>
            </a:bodyPr>
            <a:lstStyle/>
            <a:p>
              <a:pPr marL="0" marR="0" lvl="0" indent="0" defTabSz="457200" eaLnBrk="0" fontAlgn="base" latinLnBrk="0" hangingPunct="0">
                <a:lnSpc>
                  <a:spcPct val="100000"/>
                </a:lnSpc>
                <a:spcBef>
                  <a:spcPct val="0"/>
                </a:spcBef>
                <a:spcAft>
                  <a:spcPct val="0"/>
                </a:spcAft>
                <a:buClrTx/>
                <a:buSzTx/>
                <a:buFontTx/>
                <a:buNone/>
                <a:tabLst/>
                <a:defRPr/>
              </a:pPr>
              <a:r>
                <a:rPr kumimoji="0" lang="tr-TR" altLang="ko-KR" sz="1600" b="1" i="0" u="none" strike="noStrike" kern="0" cap="none" spc="0" normalizeH="0" baseline="0" noProof="0" dirty="0">
                  <a:ln>
                    <a:noFill/>
                  </a:ln>
                  <a:solidFill>
                    <a:srgbClr val="FF0000"/>
                  </a:solidFill>
                  <a:effectLst/>
                  <a:uLnTx/>
                  <a:uFillTx/>
                  <a:latin typeface="Tw Cen MT" panose="020B0602020104020603" pitchFamily="34" charset="0"/>
                  <a:cs typeface="Arial" pitchFamily="34" charset="0"/>
                </a:rPr>
                <a:t>2-İptal/İtiraz Onayı Zorunlu Değildir.</a:t>
              </a:r>
              <a:endParaRPr kumimoji="0" lang="ko-KR" altLang="en-US" sz="1600" b="1" i="0" u="none" strike="noStrike" kern="0" cap="none" spc="0" normalizeH="0" baseline="0" noProof="0" dirty="0">
                <a:ln>
                  <a:noFill/>
                </a:ln>
                <a:solidFill>
                  <a:srgbClr val="FF0000"/>
                </a:solidFill>
                <a:effectLst/>
                <a:uLnTx/>
                <a:uFillTx/>
                <a:latin typeface="Tw Cen MT" panose="020B0602020104020603" pitchFamily="34" charset="0"/>
                <a:cs typeface="Arial" pitchFamily="34" charset="0"/>
              </a:endParaRPr>
            </a:p>
          </p:txBody>
        </p:sp>
      </p:grpSp>
      <p:grpSp>
        <p:nvGrpSpPr>
          <p:cNvPr id="22" name="Group 21">
            <a:extLst>
              <a:ext uri="{FF2B5EF4-FFF2-40B4-BE49-F238E27FC236}">
                <a16:creationId xmlns:a16="http://schemas.microsoft.com/office/drawing/2014/main" id="{57C36C06-3ADE-46C9-AD9E-21AFA5BD39FE}"/>
              </a:ext>
            </a:extLst>
          </p:cNvPr>
          <p:cNvGrpSpPr/>
          <p:nvPr/>
        </p:nvGrpSpPr>
        <p:grpSpPr>
          <a:xfrm>
            <a:off x="1987257" y="4123324"/>
            <a:ext cx="3840427" cy="1253794"/>
            <a:chOff x="515169" y="2020164"/>
            <a:chExt cx="2585081" cy="940345"/>
          </a:xfrm>
        </p:grpSpPr>
        <p:sp>
          <p:nvSpPr>
            <p:cNvPr id="23" name="TextBox 22">
              <a:extLst>
                <a:ext uri="{FF2B5EF4-FFF2-40B4-BE49-F238E27FC236}">
                  <a16:creationId xmlns:a16="http://schemas.microsoft.com/office/drawing/2014/main" id="{C69919A7-FCD9-4B05-85C1-F9261F428000}"/>
                </a:ext>
              </a:extLst>
            </p:cNvPr>
            <p:cNvSpPr txBox="1"/>
            <p:nvPr/>
          </p:nvSpPr>
          <p:spPr>
            <a:xfrm>
              <a:off x="515169" y="2337261"/>
              <a:ext cx="2585081" cy="623248"/>
            </a:xfrm>
            <a:prstGeom prst="rect">
              <a:avLst/>
            </a:prstGeom>
            <a:noFill/>
          </p:spPr>
          <p:txBody>
            <a:bodyPr wrap="square" rtlCol="0">
              <a:spAutoFit/>
            </a:bodyPr>
            <a:lstStyle/>
            <a:p>
              <a:pPr marL="0" marR="0" lvl="0" indent="0" defTabSz="457200" eaLnBrk="0" fontAlgn="base" latinLnBrk="0" hangingPunct="0">
                <a:lnSpc>
                  <a:spcPct val="100000"/>
                </a:lnSpc>
                <a:spcBef>
                  <a:spcPct val="0"/>
                </a:spcBef>
                <a:spcAft>
                  <a:spcPct val="0"/>
                </a:spcAft>
                <a:buClrTx/>
                <a:buSzTx/>
                <a:buFontTx/>
                <a:buNone/>
                <a:tabLst/>
                <a:defRPr/>
              </a:pPr>
              <a:r>
                <a:rPr kumimoji="0" lang="tr-TR" sz="1600" b="0" i="0" u="none" strike="noStrike" kern="0" cap="none" spc="0" normalizeH="0" baseline="0" noProof="0" dirty="0">
                  <a:ln>
                    <a:noFill/>
                  </a:ln>
                  <a:solidFill>
                    <a:prstClr val="black"/>
                  </a:solidFill>
                  <a:effectLst/>
                  <a:uLnTx/>
                  <a:uFillTx/>
                  <a:latin typeface="Tw Cen MT" panose="020B0602020104020603" pitchFamily="34" charset="0"/>
                </a:rPr>
                <a:t>E-Fatura İptal/İtiraz portali ile e-Fatura  uygulamasında iptal ve itiraz işlemleri,  sistem üzerinden muhatabına iletilir.</a:t>
              </a:r>
              <a:endParaRPr kumimoji="0" lang="en-US" altLang="ko-KR" sz="1600" b="0" i="0" u="none" strike="noStrike" kern="0" cap="none" spc="0" normalizeH="0" baseline="0" noProof="0" dirty="0">
                <a:ln>
                  <a:noFill/>
                </a:ln>
                <a:solidFill>
                  <a:prstClr val="black">
                    <a:lumMod val="75000"/>
                    <a:lumOff val="25000"/>
                  </a:prstClr>
                </a:solidFill>
                <a:effectLst/>
                <a:uLnTx/>
                <a:uFillTx/>
                <a:latin typeface="Tw Cen MT" panose="020B0602020104020603" pitchFamily="34" charset="0"/>
                <a:cs typeface="Arial" pitchFamily="34" charset="0"/>
              </a:endParaRPr>
            </a:p>
          </p:txBody>
        </p:sp>
        <p:sp>
          <p:nvSpPr>
            <p:cNvPr id="24" name="TextBox 23">
              <a:extLst>
                <a:ext uri="{FF2B5EF4-FFF2-40B4-BE49-F238E27FC236}">
                  <a16:creationId xmlns:a16="http://schemas.microsoft.com/office/drawing/2014/main" id="{FB1ABB4B-A84A-44A6-816D-10075DD65B46}"/>
                </a:ext>
              </a:extLst>
            </p:cNvPr>
            <p:cNvSpPr txBox="1"/>
            <p:nvPr/>
          </p:nvSpPr>
          <p:spPr>
            <a:xfrm>
              <a:off x="515169" y="2020164"/>
              <a:ext cx="2585081" cy="253915"/>
            </a:xfrm>
            <a:prstGeom prst="rect">
              <a:avLst/>
            </a:prstGeom>
            <a:solidFill>
              <a:srgbClr val="D99C3F"/>
            </a:solidFill>
          </p:spPr>
          <p:txBody>
            <a:bodyPr wrap="square" rtlCol="0">
              <a:spAutoFit/>
            </a:bodyPr>
            <a:lstStyle/>
            <a:p>
              <a:pPr marL="0" marR="0" lvl="0" indent="0" defTabSz="457200" eaLnBrk="0" fontAlgn="base" latinLnBrk="0" hangingPunct="0">
                <a:lnSpc>
                  <a:spcPct val="100000"/>
                </a:lnSpc>
                <a:spcBef>
                  <a:spcPct val="0"/>
                </a:spcBef>
                <a:spcAft>
                  <a:spcPct val="0"/>
                </a:spcAft>
                <a:buClrTx/>
                <a:buSzTx/>
                <a:buFontTx/>
                <a:buNone/>
                <a:tabLst/>
                <a:defRPr/>
              </a:pPr>
              <a:r>
                <a:rPr kumimoji="0" lang="tr-TR" altLang="ko-KR" sz="1600" b="1" i="0" u="none" strike="noStrike" kern="0" cap="none" spc="0" normalizeH="0" baseline="0" noProof="0" dirty="0">
                  <a:ln>
                    <a:noFill/>
                  </a:ln>
                  <a:solidFill>
                    <a:srgbClr val="FF0000"/>
                  </a:solidFill>
                  <a:effectLst/>
                  <a:uLnTx/>
                  <a:uFillTx/>
                  <a:latin typeface="Tw Cen MT" panose="020B0602020104020603" pitchFamily="34" charset="0"/>
                  <a:cs typeface="Arial" pitchFamily="34" charset="0"/>
                </a:rPr>
                <a:t>3-Talep Sistem Üzerinden İletilir.</a:t>
              </a:r>
              <a:endParaRPr kumimoji="0" lang="ko-KR" altLang="en-US" sz="1600" b="1" i="0" u="none" strike="noStrike" kern="0" cap="none" spc="0" normalizeH="0" baseline="0" noProof="0" dirty="0">
                <a:ln>
                  <a:noFill/>
                </a:ln>
                <a:solidFill>
                  <a:srgbClr val="FF0000"/>
                </a:solidFill>
                <a:effectLst/>
                <a:uLnTx/>
                <a:uFillTx/>
                <a:latin typeface="Tw Cen MT" panose="020B0602020104020603" pitchFamily="34" charset="0"/>
                <a:cs typeface="Arial" pitchFamily="34" charset="0"/>
              </a:endParaRPr>
            </a:p>
          </p:txBody>
        </p:sp>
      </p:grpSp>
      <p:grpSp>
        <p:nvGrpSpPr>
          <p:cNvPr id="25" name="Group 24">
            <a:extLst>
              <a:ext uri="{FF2B5EF4-FFF2-40B4-BE49-F238E27FC236}">
                <a16:creationId xmlns:a16="http://schemas.microsoft.com/office/drawing/2014/main" id="{880DF52D-A571-424E-9F9E-8F3A97FC737E}"/>
              </a:ext>
            </a:extLst>
          </p:cNvPr>
          <p:cNvGrpSpPr/>
          <p:nvPr/>
        </p:nvGrpSpPr>
        <p:grpSpPr>
          <a:xfrm>
            <a:off x="6509368" y="4123321"/>
            <a:ext cx="3840427" cy="1253794"/>
            <a:chOff x="3316274" y="2010639"/>
            <a:chExt cx="2585081" cy="940345"/>
          </a:xfrm>
        </p:grpSpPr>
        <p:sp>
          <p:nvSpPr>
            <p:cNvPr id="26" name="TextBox 25">
              <a:extLst>
                <a:ext uri="{FF2B5EF4-FFF2-40B4-BE49-F238E27FC236}">
                  <a16:creationId xmlns:a16="http://schemas.microsoft.com/office/drawing/2014/main" id="{60FF16A3-78B4-4597-9C73-05CCA3D43ACA}"/>
                </a:ext>
              </a:extLst>
            </p:cNvPr>
            <p:cNvSpPr txBox="1"/>
            <p:nvPr/>
          </p:nvSpPr>
          <p:spPr>
            <a:xfrm>
              <a:off x="3316274" y="2327736"/>
              <a:ext cx="2585081" cy="623248"/>
            </a:xfrm>
            <a:prstGeom prst="rect">
              <a:avLst/>
            </a:prstGeom>
            <a:noFill/>
          </p:spPr>
          <p:txBody>
            <a:bodyPr wrap="square" rtlCol="0">
              <a:spAutoFit/>
            </a:bodyPr>
            <a:lstStyle/>
            <a:p>
              <a:pPr marL="0" marR="0" lvl="0" indent="0" defTabSz="457200" eaLnBrk="0" fontAlgn="base" latinLnBrk="0" hangingPunct="0">
                <a:lnSpc>
                  <a:spcPct val="100000"/>
                </a:lnSpc>
                <a:spcBef>
                  <a:spcPct val="0"/>
                </a:spcBef>
                <a:spcAft>
                  <a:spcPct val="0"/>
                </a:spcAft>
                <a:buClrTx/>
                <a:buSzTx/>
                <a:buFontTx/>
                <a:buNone/>
                <a:tabLst/>
                <a:defRPr/>
              </a:pPr>
              <a:r>
                <a:rPr kumimoji="0" lang="tr-TR" sz="1600" b="0" i="0" u="none" strike="noStrike" kern="0" cap="none" spc="0" normalizeH="0" baseline="0" noProof="0" dirty="0">
                  <a:ln>
                    <a:noFill/>
                  </a:ln>
                  <a:solidFill>
                    <a:prstClr val="black"/>
                  </a:solidFill>
                  <a:effectLst/>
                  <a:uLnTx/>
                  <a:uFillTx/>
                  <a:latin typeface="Tw Cen MT" panose="020B0602020104020603" pitchFamily="34" charset="0"/>
                </a:rPr>
                <a:t>E-Fatura İptal/İtiraz portali ile e-Fatura  uygulamasında iptal ve itiraz işlemlerine  sistem üzerinden onay veya ret verilir.</a:t>
              </a:r>
              <a:endParaRPr kumimoji="0" lang="en-US" altLang="ko-KR" sz="1600" b="0" i="0" u="none" strike="noStrike" kern="0" cap="none" spc="0" normalizeH="0" baseline="0" noProof="0" dirty="0">
                <a:ln>
                  <a:noFill/>
                </a:ln>
                <a:solidFill>
                  <a:prstClr val="black">
                    <a:lumMod val="75000"/>
                    <a:lumOff val="25000"/>
                  </a:prstClr>
                </a:solidFill>
                <a:effectLst/>
                <a:uLnTx/>
                <a:uFillTx/>
                <a:latin typeface="Tw Cen MT" panose="020B0602020104020603" pitchFamily="34" charset="0"/>
                <a:cs typeface="Arial" pitchFamily="34" charset="0"/>
              </a:endParaRPr>
            </a:p>
          </p:txBody>
        </p:sp>
        <p:sp>
          <p:nvSpPr>
            <p:cNvPr id="27" name="TextBox 26">
              <a:extLst>
                <a:ext uri="{FF2B5EF4-FFF2-40B4-BE49-F238E27FC236}">
                  <a16:creationId xmlns:a16="http://schemas.microsoft.com/office/drawing/2014/main" id="{C096838D-126A-488F-8163-18FD8F3BD0C0}"/>
                </a:ext>
              </a:extLst>
            </p:cNvPr>
            <p:cNvSpPr txBox="1"/>
            <p:nvPr/>
          </p:nvSpPr>
          <p:spPr>
            <a:xfrm>
              <a:off x="3316274" y="2010639"/>
              <a:ext cx="2585081" cy="253915"/>
            </a:xfrm>
            <a:prstGeom prst="rect">
              <a:avLst/>
            </a:prstGeom>
            <a:solidFill>
              <a:srgbClr val="86C157"/>
            </a:solidFill>
          </p:spPr>
          <p:txBody>
            <a:bodyPr wrap="square" rtlCol="0">
              <a:spAutoFit/>
            </a:bodyPr>
            <a:lstStyle/>
            <a:p>
              <a:pPr marL="0" marR="0" lvl="0" indent="0" defTabSz="457200" eaLnBrk="0" fontAlgn="base" latinLnBrk="0" hangingPunct="0">
                <a:lnSpc>
                  <a:spcPct val="100000"/>
                </a:lnSpc>
                <a:spcBef>
                  <a:spcPct val="0"/>
                </a:spcBef>
                <a:spcAft>
                  <a:spcPct val="0"/>
                </a:spcAft>
                <a:buClrTx/>
                <a:buSzTx/>
                <a:buFontTx/>
                <a:buNone/>
                <a:tabLst/>
                <a:defRPr/>
              </a:pPr>
              <a:r>
                <a:rPr kumimoji="0" lang="tr-TR" altLang="ko-KR" sz="1600" b="1" i="0" u="none" strike="noStrike" kern="0" cap="none" spc="0" normalizeH="0" baseline="0" noProof="0" dirty="0">
                  <a:ln>
                    <a:noFill/>
                  </a:ln>
                  <a:solidFill>
                    <a:srgbClr val="FF0000"/>
                  </a:solidFill>
                  <a:effectLst/>
                  <a:uLnTx/>
                  <a:uFillTx/>
                  <a:latin typeface="Tw Cen MT" panose="020B0602020104020603" pitchFamily="34" charset="0"/>
                  <a:cs typeface="Arial" pitchFamily="34" charset="0"/>
                </a:rPr>
                <a:t>4-Sistem Üzerinde Cevap Verilir. </a:t>
              </a:r>
              <a:endParaRPr kumimoji="0" lang="ko-KR" altLang="en-US" sz="1600" b="1" i="0" u="none" strike="noStrike" kern="0" cap="none" spc="0" normalizeH="0" baseline="0" noProof="0" dirty="0">
                <a:ln>
                  <a:noFill/>
                </a:ln>
                <a:solidFill>
                  <a:srgbClr val="FF0000"/>
                </a:solidFill>
                <a:effectLst/>
                <a:uLnTx/>
                <a:uFillTx/>
                <a:latin typeface="Tw Cen MT" panose="020B0602020104020603" pitchFamily="34" charset="0"/>
                <a:cs typeface="Arial" pitchFamily="34" charset="0"/>
              </a:endParaRPr>
            </a:p>
          </p:txBody>
        </p:sp>
      </p:grpSp>
      <p:sp>
        <p:nvSpPr>
          <p:cNvPr id="28" name="CuadroTexto 350">
            <a:extLst>
              <a:ext uri="{FF2B5EF4-FFF2-40B4-BE49-F238E27FC236}">
                <a16:creationId xmlns:a16="http://schemas.microsoft.com/office/drawing/2014/main" id="{AB1FD24C-2ECB-45B9-98BD-30C7AB4EEB42}"/>
              </a:ext>
            </a:extLst>
          </p:cNvPr>
          <p:cNvSpPr txBox="1"/>
          <p:nvPr/>
        </p:nvSpPr>
        <p:spPr>
          <a:xfrm>
            <a:off x="3868498" y="257439"/>
            <a:ext cx="4455067"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Sistemin Genel İşleyişi</a:t>
            </a:r>
          </a:p>
        </p:txBody>
      </p:sp>
    </p:spTree>
    <p:extLst>
      <p:ext uri="{BB962C8B-B14F-4D97-AF65-F5344CB8AC3E}">
        <p14:creationId xmlns:p14="http://schemas.microsoft.com/office/powerpoint/2010/main" val="3943990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9EDC5D-C1E6-46B5-99B2-6A76D53F4C73}"/>
              </a:ext>
            </a:extLst>
          </p:cNvPr>
          <p:cNvSpPr txBox="1"/>
          <p:nvPr/>
        </p:nvSpPr>
        <p:spPr>
          <a:xfrm>
            <a:off x="239349" y="1838076"/>
            <a:ext cx="11329259" cy="748795"/>
          </a:xfrm>
          <a:prstGeom prst="rect">
            <a:avLst/>
          </a:prstGeom>
          <a:noFill/>
        </p:spPr>
        <p:txBody>
          <a:bodyPr wrap="square" rtlCol="0">
            <a:spAutoFit/>
          </a:bodyPr>
          <a:lstStyle/>
          <a:p>
            <a:pPr defTabSz="457200" eaLnBrk="0" fontAlgn="base" hangingPunct="0">
              <a:spcBef>
                <a:spcPct val="0"/>
              </a:spcBef>
              <a:spcAft>
                <a:spcPct val="0"/>
              </a:spcAft>
              <a:defRPr/>
            </a:pPr>
            <a:r>
              <a:rPr lang="tr-TR" sz="2133" b="1" dirty="0">
                <a:solidFill>
                  <a:srgbClr val="FF0000"/>
                </a:solidFill>
                <a:latin typeface="Tw Cen MT" panose="020B0602020104020603" pitchFamily="34" charset="0"/>
              </a:rPr>
              <a:t>DİKKAT: </a:t>
            </a:r>
            <a:r>
              <a:rPr lang="tr-TR" sz="2000" dirty="0">
                <a:solidFill>
                  <a:prstClr val="black"/>
                </a:solidFill>
                <a:latin typeface="Calibri" panose="020F0502020204030204" pitchFamily="34" charset="0"/>
                <a:cs typeface="Times New Roman" panose="02020603050405020304" pitchFamily="18" charset="0"/>
              </a:rPr>
              <a:t>İhtar ve itiraz bildirimlerinin Sistem içinden yapılabilmesi için öncelikle TTK Madde 18’de belirtilen yöntem ve süreler dâhilinde söz konusu e-Faturaya itiraz edilmesi gerekmektedir. </a:t>
            </a:r>
            <a:endParaRPr lang="ko-KR" altLang="en-US" sz="2000" dirty="0">
              <a:solidFill>
                <a:prstClr val="black"/>
              </a:solidFill>
              <a:latin typeface="Calibri" panose="020F0502020204030204" pitchFamily="34" charset="0"/>
              <a:cs typeface="Times New Roman" panose="02020603050405020304" pitchFamily="18" charset="0"/>
            </a:endParaRPr>
          </a:p>
        </p:txBody>
      </p:sp>
      <p:sp>
        <p:nvSpPr>
          <p:cNvPr id="4" name="Block Arc 14">
            <a:extLst>
              <a:ext uri="{FF2B5EF4-FFF2-40B4-BE49-F238E27FC236}">
                <a16:creationId xmlns:a16="http://schemas.microsoft.com/office/drawing/2014/main" id="{930325F7-D897-49A6-BED2-A75B7673DA8C}"/>
              </a:ext>
            </a:extLst>
          </p:cNvPr>
          <p:cNvSpPr/>
          <p:nvPr/>
        </p:nvSpPr>
        <p:spPr>
          <a:xfrm rot="16200000">
            <a:off x="9818439" y="3707766"/>
            <a:ext cx="571439" cy="571815"/>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ysClr val="window" lastClr="FFFFFF"/>
          </a:solidFill>
          <a:ln w="15875"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400" b="0" i="0" u="none" strike="noStrike" kern="0" cap="none" spc="0" normalizeH="0" baseline="0" noProof="0">
              <a:ln>
                <a:noFill/>
              </a:ln>
              <a:solidFill>
                <a:prstClr val="black"/>
              </a:solidFill>
              <a:effectLst/>
              <a:uLnTx/>
              <a:uFillTx/>
              <a:latin typeface="Tw Cen MT" panose="020B0602020104020603"/>
              <a:ea typeface="맑은 고딕" panose="020B0503020000020004" pitchFamily="34" charset="-127"/>
              <a:cs typeface="+mn-cs"/>
            </a:endParaRPr>
          </a:p>
        </p:txBody>
      </p:sp>
      <p:sp>
        <p:nvSpPr>
          <p:cNvPr id="5" name="TextBox 25">
            <a:extLst>
              <a:ext uri="{FF2B5EF4-FFF2-40B4-BE49-F238E27FC236}">
                <a16:creationId xmlns:a16="http://schemas.microsoft.com/office/drawing/2014/main" id="{406DE98B-58C6-4A3C-A07A-2A3559E1A928}"/>
              </a:ext>
            </a:extLst>
          </p:cNvPr>
          <p:cNvSpPr txBox="1"/>
          <p:nvPr/>
        </p:nvSpPr>
        <p:spPr>
          <a:xfrm>
            <a:off x="239349" y="3333556"/>
            <a:ext cx="11713301" cy="748795"/>
          </a:xfrm>
          <a:prstGeom prst="rect">
            <a:avLst/>
          </a:prstGeom>
          <a:noFill/>
        </p:spPr>
        <p:txBody>
          <a:bodyPr wrap="square" rtlCol="0">
            <a:spAutoFit/>
          </a:bodyPr>
          <a:lstStyle/>
          <a:p>
            <a:pPr defTabSz="457200" eaLnBrk="0" fontAlgn="base" hangingPunct="0">
              <a:spcBef>
                <a:spcPct val="0"/>
              </a:spcBef>
              <a:spcAft>
                <a:spcPct val="0"/>
              </a:spcAft>
              <a:defRPr/>
            </a:pPr>
            <a:r>
              <a:rPr lang="tr-TR" sz="2133" b="1" dirty="0">
                <a:solidFill>
                  <a:srgbClr val="FF0000"/>
                </a:solidFill>
                <a:latin typeface="Tw Cen MT" panose="020B0602020104020603" pitchFamily="34" charset="0"/>
              </a:rPr>
              <a:t>DİKKAT:</a:t>
            </a:r>
            <a:r>
              <a:rPr lang="tr-TR" sz="2133" b="1" dirty="0">
                <a:solidFill>
                  <a:prstClr val="black"/>
                </a:solidFill>
                <a:latin typeface="Tw Cen MT" panose="020B0602020104020603" pitchFamily="34" charset="0"/>
              </a:rPr>
              <a:t> </a:t>
            </a:r>
            <a:r>
              <a:rPr lang="tr-TR" sz="2000" dirty="0">
                <a:solidFill>
                  <a:prstClr val="black"/>
                </a:solidFill>
                <a:latin typeface="Calibri" panose="020F0502020204030204" pitchFamily="34" charset="0"/>
                <a:cs typeface="Times New Roman" panose="02020603050405020304" pitchFamily="18" charset="0"/>
              </a:rPr>
              <a:t>İhtar ve itirazların sistem içinden yapılması mümkün olmayıp, Bildirimin amacı, TTK kapsamında yapılan ihtar ve itiraz hakkında Başkanlığa bilgi verilmesidir.</a:t>
            </a:r>
            <a:endParaRPr lang="ko-KR" altLang="en-US" sz="2000" dirty="0">
              <a:solidFill>
                <a:prstClr val="black"/>
              </a:solidFill>
              <a:latin typeface="Calibri" panose="020F0502020204030204" pitchFamily="34" charset="0"/>
              <a:cs typeface="Times New Roman" panose="02020603050405020304" pitchFamily="18" charset="0"/>
            </a:endParaRPr>
          </a:p>
        </p:txBody>
      </p:sp>
      <p:sp>
        <p:nvSpPr>
          <p:cNvPr id="6" name="TextBox 25">
            <a:extLst>
              <a:ext uri="{FF2B5EF4-FFF2-40B4-BE49-F238E27FC236}">
                <a16:creationId xmlns:a16="http://schemas.microsoft.com/office/drawing/2014/main" id="{CA93500A-D8DE-45FC-A85C-9D482473AE13}"/>
              </a:ext>
            </a:extLst>
          </p:cNvPr>
          <p:cNvSpPr txBox="1"/>
          <p:nvPr/>
        </p:nvSpPr>
        <p:spPr>
          <a:xfrm>
            <a:off x="239351" y="4826927"/>
            <a:ext cx="11329259" cy="728341"/>
          </a:xfrm>
          <a:prstGeom prst="rect">
            <a:avLst/>
          </a:prstGeom>
          <a:noFill/>
        </p:spPr>
        <p:txBody>
          <a:bodyPr wrap="square" rtlCol="0">
            <a:spAutoFit/>
          </a:bodyPr>
          <a:lstStyle/>
          <a:p>
            <a:pPr defTabSz="457200" eaLnBrk="0" fontAlgn="base" hangingPunct="0">
              <a:spcBef>
                <a:spcPct val="0"/>
              </a:spcBef>
              <a:spcAft>
                <a:spcPct val="0"/>
              </a:spcAft>
              <a:defRPr/>
            </a:pPr>
            <a:r>
              <a:rPr lang="tr-TR" sz="2133" b="1" dirty="0">
                <a:solidFill>
                  <a:srgbClr val="FF0000"/>
                </a:solidFill>
                <a:latin typeface="Tw Cen MT" panose="020B0602020104020603" pitchFamily="34" charset="0"/>
              </a:rPr>
              <a:t>DİKKAT: </a:t>
            </a:r>
            <a:r>
              <a:rPr lang="tr-TR" sz="2000" dirty="0">
                <a:solidFill>
                  <a:prstClr val="black"/>
                </a:solidFill>
                <a:latin typeface="Calibri" panose="020F0502020204030204" pitchFamily="34" charset="0"/>
                <a:cs typeface="Times New Roman" panose="02020603050405020304" pitchFamily="18" charset="0"/>
              </a:rPr>
              <a:t>e-Faturaların sistem üzerinden iptal/itiraz işlemlerinin gerçekleştirilmesi özellikle sistem bilgileri ile beyan, bildirim ve formlardaki bilgilerin uyumluluğunun sağlanması açısından gereklidir.</a:t>
            </a:r>
            <a:endParaRPr lang="ko-KR" altLang="en-US" sz="2000" dirty="0">
              <a:solidFill>
                <a:prstClr val="black"/>
              </a:solidFill>
              <a:latin typeface="Calibri" panose="020F0502020204030204" pitchFamily="34" charset="0"/>
              <a:cs typeface="Times New Roman" panose="02020603050405020304" pitchFamily="18" charset="0"/>
            </a:endParaRPr>
          </a:p>
        </p:txBody>
      </p:sp>
      <p:sp>
        <p:nvSpPr>
          <p:cNvPr id="7" name="CuadroTexto 350">
            <a:extLst>
              <a:ext uri="{FF2B5EF4-FFF2-40B4-BE49-F238E27FC236}">
                <a16:creationId xmlns:a16="http://schemas.microsoft.com/office/drawing/2014/main" id="{48CA36D7-0363-488C-8938-F1A97DD0E597}"/>
              </a:ext>
            </a:extLst>
          </p:cNvPr>
          <p:cNvSpPr txBox="1"/>
          <p:nvPr/>
        </p:nvSpPr>
        <p:spPr>
          <a:xfrm>
            <a:off x="3252179" y="257439"/>
            <a:ext cx="5687712"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İhbar ve İtiraz Sistemi Amacı</a:t>
            </a:r>
          </a:p>
        </p:txBody>
      </p:sp>
    </p:spTree>
    <p:extLst>
      <p:ext uri="{BB962C8B-B14F-4D97-AF65-F5344CB8AC3E}">
        <p14:creationId xmlns:p14="http://schemas.microsoft.com/office/powerpoint/2010/main" val="2091507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6;p15">
            <a:extLst>
              <a:ext uri="{FF2B5EF4-FFF2-40B4-BE49-F238E27FC236}">
                <a16:creationId xmlns:a16="http://schemas.microsoft.com/office/drawing/2014/main" id="{501E24D7-DF52-4826-A8BE-A22A1D8B3846}"/>
              </a:ext>
            </a:extLst>
          </p:cNvPr>
          <p:cNvSpPr txBox="1">
            <a:spLocks/>
          </p:cNvSpPr>
          <p:nvPr/>
        </p:nvSpPr>
        <p:spPr>
          <a:xfrm>
            <a:off x="-180753" y="2128080"/>
            <a:ext cx="6083809" cy="1919811"/>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tr-TR" sz="6000" b="1" i="0" u="none" strike="noStrike" kern="1200" cap="none" spc="0" normalizeH="0" baseline="0" noProof="0" dirty="0">
                <a:ln>
                  <a:noFill/>
                </a:ln>
                <a:solidFill>
                  <a:prstClr val="white"/>
                </a:solidFill>
                <a:effectLst/>
                <a:uLnTx/>
                <a:uFillTx/>
                <a:latin typeface="Calibri Light" panose="020F0302020204030204"/>
                <a:ea typeface="+mj-ea"/>
                <a:cs typeface="+mj-cs"/>
              </a:rPr>
              <a:t>Tebliğdeki Değişiklikler</a:t>
            </a:r>
          </a:p>
        </p:txBody>
      </p:sp>
    </p:spTree>
    <p:extLst>
      <p:ext uri="{BB962C8B-B14F-4D97-AF65-F5344CB8AC3E}">
        <p14:creationId xmlns:p14="http://schemas.microsoft.com/office/powerpoint/2010/main" val="9836866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B8ADBF24-5E6F-4BDA-AA29-1E8D0FA8B917}"/>
              </a:ext>
            </a:extLst>
          </p:cNvPr>
          <p:cNvSpPr/>
          <p:nvPr/>
        </p:nvSpPr>
        <p:spPr>
          <a:xfrm>
            <a:off x="731509" y="1347275"/>
            <a:ext cx="812297" cy="812297"/>
          </a:xfrm>
          <a:prstGeom prst="ellipse">
            <a:avLst/>
          </a:prstGeom>
          <a:solidFill>
            <a:srgbClr val="2FA3EE"/>
          </a:solidFill>
          <a:ln w="50800"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4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4" name="Oval 3">
            <a:extLst>
              <a:ext uri="{FF2B5EF4-FFF2-40B4-BE49-F238E27FC236}">
                <a16:creationId xmlns:a16="http://schemas.microsoft.com/office/drawing/2014/main" id="{D6271900-E55B-444C-9460-BCFCE0D53094}"/>
              </a:ext>
            </a:extLst>
          </p:cNvPr>
          <p:cNvSpPr/>
          <p:nvPr/>
        </p:nvSpPr>
        <p:spPr>
          <a:xfrm>
            <a:off x="731509" y="2603595"/>
            <a:ext cx="812297" cy="812297"/>
          </a:xfrm>
          <a:prstGeom prst="ellipse">
            <a:avLst/>
          </a:prstGeom>
          <a:solidFill>
            <a:srgbClr val="4BCAAD"/>
          </a:solidFill>
          <a:ln w="50800"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4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5" name="Oval 4">
            <a:extLst>
              <a:ext uri="{FF2B5EF4-FFF2-40B4-BE49-F238E27FC236}">
                <a16:creationId xmlns:a16="http://schemas.microsoft.com/office/drawing/2014/main" id="{9471A490-8148-4320-8F9B-C46E8A808794}"/>
              </a:ext>
            </a:extLst>
          </p:cNvPr>
          <p:cNvSpPr/>
          <p:nvPr/>
        </p:nvSpPr>
        <p:spPr>
          <a:xfrm>
            <a:off x="731509" y="3859915"/>
            <a:ext cx="812297" cy="812297"/>
          </a:xfrm>
          <a:prstGeom prst="ellipse">
            <a:avLst/>
          </a:prstGeom>
          <a:solidFill>
            <a:srgbClr val="86C157"/>
          </a:solidFill>
          <a:ln w="50800"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4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6" name="Oval 5">
            <a:extLst>
              <a:ext uri="{FF2B5EF4-FFF2-40B4-BE49-F238E27FC236}">
                <a16:creationId xmlns:a16="http://schemas.microsoft.com/office/drawing/2014/main" id="{E888C536-1E7A-498F-A980-A4E101DD4036}"/>
              </a:ext>
            </a:extLst>
          </p:cNvPr>
          <p:cNvSpPr/>
          <p:nvPr/>
        </p:nvSpPr>
        <p:spPr>
          <a:xfrm>
            <a:off x="731509" y="5116232"/>
            <a:ext cx="812297" cy="812297"/>
          </a:xfrm>
          <a:prstGeom prst="ellipse">
            <a:avLst/>
          </a:prstGeom>
          <a:solidFill>
            <a:srgbClr val="D99C3F"/>
          </a:solidFill>
          <a:ln w="50800"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4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7" name="Oval 21">
            <a:extLst>
              <a:ext uri="{FF2B5EF4-FFF2-40B4-BE49-F238E27FC236}">
                <a16:creationId xmlns:a16="http://schemas.microsoft.com/office/drawing/2014/main" id="{F6E43836-60B5-484E-B90B-2C6A5871DEC6}"/>
              </a:ext>
            </a:extLst>
          </p:cNvPr>
          <p:cNvSpPr>
            <a:spLocks noChangeAspect="1"/>
          </p:cNvSpPr>
          <p:nvPr/>
        </p:nvSpPr>
        <p:spPr>
          <a:xfrm>
            <a:off x="920802" y="1534754"/>
            <a:ext cx="433711" cy="437333"/>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ysClr val="window" lastClr="FFFFFF"/>
          </a:solidFill>
          <a:ln w="15875"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4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8" name="Rectangle 23">
            <a:extLst>
              <a:ext uri="{FF2B5EF4-FFF2-40B4-BE49-F238E27FC236}">
                <a16:creationId xmlns:a16="http://schemas.microsoft.com/office/drawing/2014/main" id="{B590D417-E1C5-4629-8003-19E3631E469B}"/>
              </a:ext>
            </a:extLst>
          </p:cNvPr>
          <p:cNvSpPr/>
          <p:nvPr/>
        </p:nvSpPr>
        <p:spPr>
          <a:xfrm>
            <a:off x="910085" y="5388515"/>
            <a:ext cx="455145" cy="267728"/>
          </a:xfrm>
          <a:custGeom>
            <a:avLst/>
            <a:gdLst/>
            <a:ahLst/>
            <a:cxnLst/>
            <a:rect l="l" t="t" r="r" b="b"/>
            <a:pathLst>
              <a:path w="4529836" h="2664566">
                <a:moveTo>
                  <a:pt x="1861969" y="0"/>
                </a:moveTo>
                <a:cubicBezTo>
                  <a:pt x="2177122" y="0"/>
                  <a:pt x="2455874" y="155855"/>
                  <a:pt x="2611443" y="404565"/>
                </a:cubicBezTo>
                <a:cubicBezTo>
                  <a:pt x="2709453" y="315054"/>
                  <a:pt x="2840684" y="266178"/>
                  <a:pt x="2983336" y="266178"/>
                </a:cubicBezTo>
                <a:cubicBezTo>
                  <a:pt x="3293144" y="266178"/>
                  <a:pt x="3549108" y="496718"/>
                  <a:pt x="3578241" y="797044"/>
                </a:cubicBezTo>
                <a:cubicBezTo>
                  <a:pt x="3583592" y="793823"/>
                  <a:pt x="3589010" y="793774"/>
                  <a:pt x="3594440" y="793774"/>
                </a:cubicBezTo>
                <a:cubicBezTo>
                  <a:pt x="4111042" y="793774"/>
                  <a:pt x="4529836" y="1212568"/>
                  <a:pt x="4529836" y="1729170"/>
                </a:cubicBezTo>
                <a:cubicBezTo>
                  <a:pt x="4529836" y="2216938"/>
                  <a:pt x="4156487" y="2617512"/>
                  <a:pt x="3679930" y="2660249"/>
                </a:cubicBezTo>
                <a:lnTo>
                  <a:pt x="3679930" y="2664566"/>
                </a:lnTo>
                <a:lnTo>
                  <a:pt x="3594440" y="2664566"/>
                </a:lnTo>
                <a:lnTo>
                  <a:pt x="1043912" y="2664566"/>
                </a:lnTo>
                <a:lnTo>
                  <a:pt x="1043912" y="2657589"/>
                </a:lnTo>
                <a:cubicBezTo>
                  <a:pt x="1008374" y="2662448"/>
                  <a:pt x="972132" y="2664566"/>
                  <a:pt x="935396" y="2664566"/>
                </a:cubicBezTo>
                <a:cubicBezTo>
                  <a:pt x="418794" y="2664566"/>
                  <a:pt x="0" y="2245772"/>
                  <a:pt x="0" y="1729170"/>
                </a:cubicBezTo>
                <a:cubicBezTo>
                  <a:pt x="0" y="1212568"/>
                  <a:pt x="418794" y="793774"/>
                  <a:pt x="935396" y="793774"/>
                </a:cubicBezTo>
                <a:lnTo>
                  <a:pt x="954395" y="797612"/>
                </a:lnTo>
                <a:cubicBezTo>
                  <a:pt x="1004779" y="344999"/>
                  <a:pt x="1393085" y="0"/>
                  <a:pt x="1861969" y="0"/>
                </a:cubicBezTo>
                <a:close/>
              </a:path>
            </a:pathLst>
          </a:custGeom>
          <a:solidFill>
            <a:sysClr val="window" lastClr="FFFFFF"/>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4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9" name="Rectangle 16">
            <a:extLst>
              <a:ext uri="{FF2B5EF4-FFF2-40B4-BE49-F238E27FC236}">
                <a16:creationId xmlns:a16="http://schemas.microsoft.com/office/drawing/2014/main" id="{39DC9EA4-F092-4E97-BC83-DDFD1E7FB5E8}"/>
              </a:ext>
            </a:extLst>
          </p:cNvPr>
          <p:cNvSpPr/>
          <p:nvPr/>
        </p:nvSpPr>
        <p:spPr>
          <a:xfrm rot="2700000">
            <a:off x="982823" y="3988476"/>
            <a:ext cx="309667" cy="555175"/>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ysClr val="window" lastClr="FFFFFF"/>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4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0" name="Rectangle 9">
            <a:extLst>
              <a:ext uri="{FF2B5EF4-FFF2-40B4-BE49-F238E27FC236}">
                <a16:creationId xmlns:a16="http://schemas.microsoft.com/office/drawing/2014/main" id="{6CCED5DC-CAFC-4200-A040-5334351CB9E5}"/>
              </a:ext>
            </a:extLst>
          </p:cNvPr>
          <p:cNvSpPr/>
          <p:nvPr/>
        </p:nvSpPr>
        <p:spPr>
          <a:xfrm>
            <a:off x="942786" y="2827325"/>
            <a:ext cx="389741" cy="364832"/>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ysClr val="window" lastClr="FFFFFF"/>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4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1" name="TextBox 10">
            <a:extLst>
              <a:ext uri="{FF2B5EF4-FFF2-40B4-BE49-F238E27FC236}">
                <a16:creationId xmlns:a16="http://schemas.microsoft.com/office/drawing/2014/main" id="{492C455E-DCAC-4E57-85D7-2E0BEF5C206E}"/>
              </a:ext>
            </a:extLst>
          </p:cNvPr>
          <p:cNvSpPr txBox="1"/>
          <p:nvPr/>
        </p:nvSpPr>
        <p:spPr>
          <a:xfrm>
            <a:off x="1749639" y="1423861"/>
            <a:ext cx="9735065" cy="646331"/>
          </a:xfrm>
          <a:prstGeom prst="rect">
            <a:avLst/>
          </a:prstGeom>
          <a:noFill/>
        </p:spPr>
        <p:txBody>
          <a:bodyPr wrap="square" rtlCol="0">
            <a:spAutoFit/>
          </a:bodyPr>
          <a:lstStyle/>
          <a:p>
            <a:pPr defTabSz="457200" eaLnBrk="0" fontAlgn="base" hangingPunct="0">
              <a:spcBef>
                <a:spcPct val="0"/>
              </a:spcBef>
              <a:spcAft>
                <a:spcPct val="0"/>
              </a:spcAft>
              <a:defRPr/>
            </a:pPr>
            <a:r>
              <a:rPr lang="en-US" altLang="ko-KR" dirty="0">
                <a:solidFill>
                  <a:srgbClr val="FF0000"/>
                </a:solidFill>
                <a:latin typeface="Tw Cen MT" panose="020B0602020104020603" pitchFamily="34" charset="0"/>
                <a:cs typeface="Arial" pitchFamily="34" charset="0"/>
              </a:rPr>
              <a:t>Temel Fatura </a:t>
            </a:r>
            <a:r>
              <a:rPr lang="en-US" altLang="ko-KR" dirty="0" err="1">
                <a:solidFill>
                  <a:srgbClr val="FF0000"/>
                </a:solidFill>
                <a:latin typeface="Tw Cen MT" panose="020B0602020104020603" pitchFamily="34" charset="0"/>
                <a:cs typeface="Arial" pitchFamily="34" charset="0"/>
              </a:rPr>
              <a:t>senaryosunda</a:t>
            </a:r>
            <a:r>
              <a:rPr lang="en-US" altLang="ko-KR" dirty="0">
                <a:solidFill>
                  <a:srgbClr val="FF0000"/>
                </a:solidFill>
                <a:latin typeface="Tw Cen MT" panose="020B0602020104020603" pitchFamily="34" charset="0"/>
                <a:cs typeface="Arial" pitchFamily="34" charset="0"/>
              </a:rPr>
              <a:t> </a:t>
            </a:r>
            <a:r>
              <a:rPr lang="en-US" altLang="ko-KR" dirty="0">
                <a:solidFill>
                  <a:prstClr val="black">
                    <a:lumMod val="75000"/>
                    <a:lumOff val="25000"/>
                  </a:prstClr>
                </a:solidFill>
                <a:latin typeface="Tw Cen MT" panose="020B0602020104020603" pitchFamily="34" charset="0"/>
                <a:cs typeface="Arial" pitchFamily="34" charset="0"/>
              </a:rPr>
              <a:t>(hem </a:t>
            </a:r>
            <a:r>
              <a:rPr lang="en-US" altLang="ko-KR" dirty="0" err="1">
                <a:solidFill>
                  <a:srgbClr val="FF0000"/>
                </a:solidFill>
                <a:latin typeface="Tw Cen MT" panose="020B0602020104020603" pitchFamily="34" charset="0"/>
                <a:cs typeface="Arial" pitchFamily="34" charset="0"/>
              </a:rPr>
              <a:t>itiraz</a:t>
            </a:r>
            <a:r>
              <a:rPr lang="en-US" altLang="ko-KR" dirty="0">
                <a:solidFill>
                  <a:prstClr val="black">
                    <a:lumMod val="75000"/>
                    <a:lumOff val="25000"/>
                  </a:prstClr>
                </a:solidFill>
                <a:latin typeface="Tw Cen MT" panose="020B0602020104020603" pitchFamily="34" charset="0"/>
                <a:cs typeface="Arial" pitchFamily="34" charset="0"/>
              </a:rPr>
              <a:t> bildirim hem </a:t>
            </a:r>
            <a:r>
              <a:rPr lang="en-US" altLang="ko-KR" dirty="0" err="1">
                <a:solidFill>
                  <a:srgbClr val="FF0000"/>
                </a:solidFill>
                <a:latin typeface="Tw Cen MT" panose="020B0602020104020603" pitchFamily="34" charset="0"/>
                <a:cs typeface="Arial" pitchFamily="34" charset="0"/>
              </a:rPr>
              <a:t>iptal</a:t>
            </a:r>
            <a:r>
              <a:rPr lang="en-US" altLang="ko-KR" dirty="0">
                <a:solidFill>
                  <a:srgbClr val="FF0000"/>
                </a:solidFill>
                <a:latin typeface="Tw Cen MT" panose="020B0602020104020603" pitchFamily="34" charset="0"/>
                <a:cs typeface="Arial" pitchFamily="34" charset="0"/>
              </a:rPr>
              <a:t> </a:t>
            </a:r>
            <a:r>
              <a:rPr lang="en-US" altLang="ko-KR" dirty="0">
                <a:solidFill>
                  <a:prstClr val="black">
                    <a:lumMod val="75000"/>
                    <a:lumOff val="25000"/>
                  </a:prstClr>
                </a:solidFill>
                <a:latin typeface="Tw Cen MT" panose="020B0602020104020603" pitchFamily="34" charset="0"/>
                <a:cs typeface="Arial" pitchFamily="34" charset="0"/>
              </a:rPr>
              <a:t>uygulaması için </a:t>
            </a:r>
            <a:r>
              <a:rPr lang="en-US" altLang="ko-KR" dirty="0" err="1">
                <a:solidFill>
                  <a:srgbClr val="FF0000"/>
                </a:solidFill>
                <a:latin typeface="Tw Cen MT" panose="020B0602020104020603" pitchFamily="34" charset="0"/>
                <a:cs typeface="Arial" pitchFamily="34" charset="0"/>
              </a:rPr>
              <a:t>alıcı</a:t>
            </a:r>
            <a:r>
              <a:rPr lang="en-US" altLang="ko-KR" dirty="0">
                <a:solidFill>
                  <a:srgbClr val="FF0000"/>
                </a:solidFill>
                <a:latin typeface="Tw Cen MT" panose="020B0602020104020603" pitchFamily="34" charset="0"/>
                <a:cs typeface="Arial" pitchFamily="34" charset="0"/>
              </a:rPr>
              <a:t> veya </a:t>
            </a:r>
            <a:r>
              <a:rPr lang="en-US" altLang="ko-KR" dirty="0" err="1">
                <a:solidFill>
                  <a:srgbClr val="FF0000"/>
                </a:solidFill>
                <a:latin typeface="Tw Cen MT" panose="020B0602020104020603" pitchFamily="34" charset="0"/>
                <a:cs typeface="Arial" pitchFamily="34" charset="0"/>
              </a:rPr>
              <a:t>satıcı</a:t>
            </a:r>
            <a:r>
              <a:rPr lang="tr-TR" altLang="ko-KR" dirty="0">
                <a:solidFill>
                  <a:srgbClr val="FF0000"/>
                </a:solidFill>
                <a:latin typeface="Tw Cen MT" panose="020B0602020104020603" pitchFamily="34" charset="0"/>
                <a:cs typeface="Arial" pitchFamily="34" charset="0"/>
              </a:rPr>
              <a:t> </a:t>
            </a:r>
            <a:r>
              <a:rPr lang="en-US" altLang="ko-KR" dirty="0">
                <a:solidFill>
                  <a:prstClr val="black">
                    <a:lumMod val="75000"/>
                    <a:lumOff val="25000"/>
                  </a:prstClr>
                </a:solidFill>
                <a:latin typeface="Tw Cen MT" panose="020B0602020104020603" pitchFamily="34" charset="0"/>
                <a:cs typeface="Arial" pitchFamily="34" charset="0"/>
              </a:rPr>
              <a:t>tarafından</a:t>
            </a:r>
            <a:r>
              <a:rPr lang="en-US" altLang="ko-KR" dirty="0">
                <a:solidFill>
                  <a:srgbClr val="FF0000"/>
                </a:solidFill>
                <a:latin typeface="Tw Cen MT" panose="020B0602020104020603" pitchFamily="34" charset="0"/>
                <a:cs typeface="Arial" pitchFamily="34" charset="0"/>
              </a:rPr>
              <a:t> talep </a:t>
            </a:r>
            <a:r>
              <a:rPr lang="en-US" altLang="ko-KR" dirty="0" err="1">
                <a:solidFill>
                  <a:prstClr val="black">
                    <a:lumMod val="75000"/>
                    <a:lumOff val="25000"/>
                  </a:prstClr>
                </a:solidFill>
                <a:latin typeface="Tw Cen MT" panose="020B0602020104020603" pitchFamily="34" charset="0"/>
                <a:cs typeface="Arial" pitchFamily="34" charset="0"/>
              </a:rPr>
              <a:t>başlatılabilir</a:t>
            </a:r>
            <a:r>
              <a:rPr lang="en-US" altLang="ko-KR" dirty="0">
                <a:solidFill>
                  <a:srgbClr val="FF0000"/>
                </a:solidFill>
                <a:latin typeface="Tw Cen MT" panose="020B0602020104020603" pitchFamily="34" charset="0"/>
                <a:cs typeface="Arial" pitchFamily="34" charset="0"/>
              </a:rPr>
              <a:t>) </a:t>
            </a:r>
            <a:endParaRPr lang="ko-KR" altLang="en-US" dirty="0">
              <a:solidFill>
                <a:srgbClr val="FF0000"/>
              </a:solidFill>
              <a:latin typeface="Tw Cen MT" panose="020B0602020104020603" pitchFamily="34" charset="0"/>
              <a:cs typeface="Arial" pitchFamily="34" charset="0"/>
            </a:endParaRPr>
          </a:p>
        </p:txBody>
      </p:sp>
      <p:sp>
        <p:nvSpPr>
          <p:cNvPr id="12" name="TextBox 11">
            <a:extLst>
              <a:ext uri="{FF2B5EF4-FFF2-40B4-BE49-F238E27FC236}">
                <a16:creationId xmlns:a16="http://schemas.microsoft.com/office/drawing/2014/main" id="{29E95EE4-9C4C-4B2B-86D5-20C656B84D4E}"/>
              </a:ext>
            </a:extLst>
          </p:cNvPr>
          <p:cNvSpPr txBox="1"/>
          <p:nvPr/>
        </p:nvSpPr>
        <p:spPr>
          <a:xfrm>
            <a:off x="1781191" y="2701965"/>
            <a:ext cx="9735065" cy="646331"/>
          </a:xfrm>
          <a:prstGeom prst="rect">
            <a:avLst/>
          </a:prstGeom>
          <a:noFill/>
        </p:spPr>
        <p:txBody>
          <a:bodyPr wrap="square" rtlCol="0">
            <a:spAutoFit/>
          </a:bodyPr>
          <a:lstStyle/>
          <a:p>
            <a:pPr defTabSz="457200" eaLnBrk="0" fontAlgn="base" hangingPunct="0">
              <a:spcBef>
                <a:spcPct val="0"/>
              </a:spcBef>
              <a:spcAft>
                <a:spcPct val="0"/>
              </a:spcAft>
              <a:defRPr/>
            </a:pPr>
            <a:r>
              <a:rPr lang="en-US" altLang="ko-KR" dirty="0">
                <a:solidFill>
                  <a:srgbClr val="FF0000"/>
                </a:solidFill>
                <a:latin typeface="Tw Cen MT" panose="020B0602020104020603" pitchFamily="34" charset="0"/>
                <a:cs typeface="Arial" pitchFamily="34" charset="0"/>
              </a:rPr>
              <a:t>Ticari Fatura </a:t>
            </a:r>
            <a:r>
              <a:rPr lang="en-US" altLang="ko-KR" dirty="0" err="1">
                <a:solidFill>
                  <a:srgbClr val="FF0000"/>
                </a:solidFill>
                <a:latin typeface="Tw Cen MT" panose="020B0602020104020603" pitchFamily="34" charset="0"/>
                <a:cs typeface="Arial" pitchFamily="34" charset="0"/>
              </a:rPr>
              <a:t>Senaryosunda</a:t>
            </a:r>
            <a:r>
              <a:rPr lang="en-US" altLang="ko-KR" dirty="0">
                <a:solidFill>
                  <a:srgbClr val="FF0000"/>
                </a:solidFill>
                <a:latin typeface="Tw Cen MT" panose="020B0602020104020603" pitchFamily="34" charset="0"/>
                <a:cs typeface="Arial" pitchFamily="34" charset="0"/>
              </a:rPr>
              <a:t> </a:t>
            </a:r>
            <a:r>
              <a:rPr lang="en-US" altLang="ko-KR" dirty="0">
                <a:solidFill>
                  <a:prstClr val="black">
                    <a:lumMod val="75000"/>
                    <a:lumOff val="25000"/>
                  </a:prstClr>
                </a:solidFill>
                <a:latin typeface="Tw Cen MT" panose="020B0602020104020603" pitchFamily="34" charset="0"/>
                <a:cs typeface="Arial" pitchFamily="34" charset="0"/>
              </a:rPr>
              <a:t>(sadece </a:t>
            </a:r>
            <a:r>
              <a:rPr lang="en-US" altLang="ko-KR" dirty="0" err="1">
                <a:solidFill>
                  <a:srgbClr val="FF0000"/>
                </a:solidFill>
                <a:latin typeface="Tw Cen MT" panose="020B0602020104020603" pitchFamily="34" charset="0"/>
                <a:cs typeface="Arial" pitchFamily="34" charset="0"/>
              </a:rPr>
              <a:t>itiraz</a:t>
            </a:r>
            <a:r>
              <a:rPr lang="en-US" altLang="ko-KR" dirty="0">
                <a:solidFill>
                  <a:prstClr val="black">
                    <a:lumMod val="75000"/>
                    <a:lumOff val="25000"/>
                  </a:prstClr>
                </a:solidFill>
                <a:latin typeface="Tw Cen MT" panose="020B0602020104020603" pitchFamily="34" charset="0"/>
                <a:cs typeface="Arial" pitchFamily="34" charset="0"/>
              </a:rPr>
              <a:t> bildirim uygulaması için </a:t>
            </a:r>
            <a:r>
              <a:rPr lang="en-US" altLang="ko-KR" dirty="0" err="1">
                <a:solidFill>
                  <a:srgbClr val="FF0000"/>
                </a:solidFill>
                <a:latin typeface="Tw Cen MT" panose="020B0602020104020603" pitchFamily="34" charset="0"/>
                <a:cs typeface="Arial" pitchFamily="34" charset="0"/>
              </a:rPr>
              <a:t>alıcı</a:t>
            </a:r>
            <a:r>
              <a:rPr lang="en-US" altLang="ko-KR" dirty="0">
                <a:solidFill>
                  <a:srgbClr val="FF0000"/>
                </a:solidFill>
                <a:latin typeface="Tw Cen MT" panose="020B0602020104020603" pitchFamily="34" charset="0"/>
                <a:cs typeface="Arial" pitchFamily="34" charset="0"/>
              </a:rPr>
              <a:t> veya </a:t>
            </a:r>
            <a:r>
              <a:rPr lang="en-US" altLang="ko-KR" dirty="0" err="1">
                <a:solidFill>
                  <a:srgbClr val="FF0000"/>
                </a:solidFill>
                <a:latin typeface="Tw Cen MT" panose="020B0602020104020603" pitchFamily="34" charset="0"/>
                <a:cs typeface="Arial" pitchFamily="34" charset="0"/>
              </a:rPr>
              <a:t>satıcı</a:t>
            </a:r>
            <a:r>
              <a:rPr lang="en-US" altLang="ko-KR" dirty="0">
                <a:solidFill>
                  <a:srgbClr val="FF0000"/>
                </a:solidFill>
                <a:latin typeface="Tw Cen MT" panose="020B0602020104020603" pitchFamily="34" charset="0"/>
                <a:cs typeface="Arial" pitchFamily="34" charset="0"/>
              </a:rPr>
              <a:t> </a:t>
            </a:r>
            <a:r>
              <a:rPr lang="en-US" altLang="ko-KR" dirty="0">
                <a:solidFill>
                  <a:prstClr val="black">
                    <a:lumMod val="75000"/>
                    <a:lumOff val="25000"/>
                  </a:prstClr>
                </a:solidFill>
                <a:latin typeface="Tw Cen MT" panose="020B0602020104020603" pitchFamily="34" charset="0"/>
                <a:cs typeface="Arial" pitchFamily="34" charset="0"/>
              </a:rPr>
              <a:t>tarafından</a:t>
            </a:r>
            <a:r>
              <a:rPr lang="tr-TR" altLang="ko-KR" dirty="0">
                <a:solidFill>
                  <a:prstClr val="black">
                    <a:lumMod val="75000"/>
                    <a:lumOff val="25000"/>
                  </a:prstClr>
                </a:solidFill>
                <a:latin typeface="Tw Cen MT" panose="020B0602020104020603" pitchFamily="34" charset="0"/>
                <a:cs typeface="Arial" pitchFamily="34" charset="0"/>
              </a:rPr>
              <a:t> </a:t>
            </a:r>
            <a:r>
              <a:rPr lang="en-US" altLang="ko-KR" dirty="0">
                <a:solidFill>
                  <a:srgbClr val="FF0000"/>
                </a:solidFill>
                <a:latin typeface="Tw Cen MT" panose="020B0602020104020603" pitchFamily="34" charset="0"/>
                <a:cs typeface="Arial" pitchFamily="34" charset="0"/>
              </a:rPr>
              <a:t>talep</a:t>
            </a:r>
            <a:r>
              <a:rPr lang="en-US" altLang="ko-KR" dirty="0">
                <a:solidFill>
                  <a:prstClr val="black">
                    <a:lumMod val="75000"/>
                    <a:lumOff val="25000"/>
                  </a:prstClr>
                </a:solidFill>
                <a:latin typeface="Tw Cen MT" panose="020B0602020104020603" pitchFamily="34" charset="0"/>
                <a:cs typeface="Arial" pitchFamily="34" charset="0"/>
              </a:rPr>
              <a:t> </a:t>
            </a:r>
            <a:r>
              <a:rPr lang="en-US" altLang="ko-KR" dirty="0" err="1">
                <a:solidFill>
                  <a:prstClr val="black">
                    <a:lumMod val="75000"/>
                    <a:lumOff val="25000"/>
                  </a:prstClr>
                </a:solidFill>
                <a:latin typeface="Tw Cen MT" panose="020B0602020104020603" pitchFamily="34" charset="0"/>
                <a:cs typeface="Arial" pitchFamily="34" charset="0"/>
              </a:rPr>
              <a:t>başlatılabilir</a:t>
            </a:r>
            <a:r>
              <a:rPr lang="en-US" altLang="ko-KR" dirty="0">
                <a:solidFill>
                  <a:prstClr val="black">
                    <a:lumMod val="75000"/>
                    <a:lumOff val="25000"/>
                  </a:prstClr>
                </a:solidFill>
                <a:latin typeface="Tw Cen MT" panose="020B0602020104020603" pitchFamily="34" charset="0"/>
                <a:cs typeface="Arial" pitchFamily="34" charset="0"/>
              </a:rPr>
              <a:t>)</a:t>
            </a:r>
            <a:endParaRPr lang="ko-KR" altLang="en-US" dirty="0">
              <a:solidFill>
                <a:prstClr val="black">
                  <a:lumMod val="75000"/>
                  <a:lumOff val="25000"/>
                </a:prstClr>
              </a:solidFill>
              <a:latin typeface="Tw Cen MT" panose="020B0602020104020603" pitchFamily="34" charset="0"/>
              <a:cs typeface="Arial" pitchFamily="34" charset="0"/>
            </a:endParaRPr>
          </a:p>
        </p:txBody>
      </p:sp>
      <p:sp>
        <p:nvSpPr>
          <p:cNvPr id="13" name="TextBox 12">
            <a:extLst>
              <a:ext uri="{FF2B5EF4-FFF2-40B4-BE49-F238E27FC236}">
                <a16:creationId xmlns:a16="http://schemas.microsoft.com/office/drawing/2014/main" id="{3A55DAD4-3996-4A1C-91BA-BD36CF4FDFF4}"/>
              </a:ext>
            </a:extLst>
          </p:cNvPr>
          <p:cNvSpPr txBox="1"/>
          <p:nvPr/>
        </p:nvSpPr>
        <p:spPr>
          <a:xfrm>
            <a:off x="1781190" y="4074113"/>
            <a:ext cx="9639055" cy="646331"/>
          </a:xfrm>
          <a:prstGeom prst="rect">
            <a:avLst/>
          </a:prstGeom>
          <a:noFill/>
        </p:spPr>
        <p:txBody>
          <a:bodyPr wrap="square" rtlCol="0">
            <a:spAutoFit/>
          </a:bodyPr>
          <a:lstStyle/>
          <a:p>
            <a:pPr defTabSz="457200" eaLnBrk="0" fontAlgn="base" hangingPunct="0">
              <a:spcBef>
                <a:spcPct val="0"/>
              </a:spcBef>
              <a:spcAft>
                <a:spcPct val="0"/>
              </a:spcAft>
              <a:defRPr/>
            </a:pPr>
            <a:r>
              <a:rPr lang="en-US" altLang="ko-KR" dirty="0">
                <a:solidFill>
                  <a:srgbClr val="FF0000"/>
                </a:solidFill>
                <a:latin typeface="Tw Cen MT" panose="020B0602020104020603" pitchFamily="34" charset="0"/>
                <a:cs typeface="Arial" pitchFamily="34" charset="0"/>
              </a:rPr>
              <a:t>Hal Tipi Fatura </a:t>
            </a:r>
            <a:r>
              <a:rPr lang="en-US" altLang="ko-KR" dirty="0" err="1">
                <a:solidFill>
                  <a:srgbClr val="FF0000"/>
                </a:solidFill>
                <a:latin typeface="Tw Cen MT" panose="020B0602020104020603" pitchFamily="34" charset="0"/>
                <a:cs typeface="Arial" pitchFamily="34" charset="0"/>
              </a:rPr>
              <a:t>Senaryosunda</a:t>
            </a:r>
            <a:r>
              <a:rPr lang="en-US" altLang="ko-KR" dirty="0">
                <a:solidFill>
                  <a:srgbClr val="FF0000"/>
                </a:solidFill>
                <a:latin typeface="Tw Cen MT" panose="020B0602020104020603" pitchFamily="34" charset="0"/>
                <a:cs typeface="Arial" pitchFamily="34" charset="0"/>
              </a:rPr>
              <a:t> </a:t>
            </a:r>
            <a:r>
              <a:rPr lang="en-US" altLang="ko-KR" dirty="0">
                <a:solidFill>
                  <a:prstClr val="black">
                    <a:lumMod val="75000"/>
                    <a:lumOff val="25000"/>
                  </a:prstClr>
                </a:solidFill>
                <a:latin typeface="Tw Cen MT" panose="020B0602020104020603" pitchFamily="34" charset="0"/>
                <a:cs typeface="Arial" pitchFamily="34" charset="0"/>
              </a:rPr>
              <a:t>(hem </a:t>
            </a:r>
            <a:r>
              <a:rPr lang="en-US" altLang="ko-KR" dirty="0" err="1">
                <a:solidFill>
                  <a:srgbClr val="FF0000"/>
                </a:solidFill>
                <a:latin typeface="Tw Cen MT" panose="020B0602020104020603" pitchFamily="34" charset="0"/>
                <a:cs typeface="Arial" pitchFamily="34" charset="0"/>
              </a:rPr>
              <a:t>itiraz</a:t>
            </a:r>
            <a:r>
              <a:rPr lang="en-US" altLang="ko-KR" dirty="0">
                <a:solidFill>
                  <a:prstClr val="black">
                    <a:lumMod val="75000"/>
                    <a:lumOff val="25000"/>
                  </a:prstClr>
                </a:solidFill>
                <a:latin typeface="Tw Cen MT" panose="020B0602020104020603" pitchFamily="34" charset="0"/>
                <a:cs typeface="Arial" pitchFamily="34" charset="0"/>
              </a:rPr>
              <a:t> hem </a:t>
            </a:r>
            <a:r>
              <a:rPr lang="en-US" altLang="ko-KR" dirty="0" err="1">
                <a:solidFill>
                  <a:srgbClr val="FF0000"/>
                </a:solidFill>
                <a:latin typeface="Tw Cen MT" panose="020B0602020104020603" pitchFamily="34" charset="0"/>
                <a:cs typeface="Arial" pitchFamily="34" charset="0"/>
              </a:rPr>
              <a:t>iptal</a:t>
            </a:r>
            <a:r>
              <a:rPr lang="en-US" altLang="ko-KR" dirty="0">
                <a:solidFill>
                  <a:prstClr val="black">
                    <a:lumMod val="75000"/>
                    <a:lumOff val="25000"/>
                  </a:prstClr>
                </a:solidFill>
                <a:latin typeface="Tw Cen MT" panose="020B0602020104020603" pitchFamily="34" charset="0"/>
                <a:cs typeface="Arial" pitchFamily="34" charset="0"/>
              </a:rPr>
              <a:t> uygulaması için </a:t>
            </a:r>
            <a:r>
              <a:rPr lang="en-US" altLang="ko-KR" dirty="0" err="1">
                <a:solidFill>
                  <a:srgbClr val="FF0000"/>
                </a:solidFill>
                <a:latin typeface="Tw Cen MT" panose="020B0602020104020603" pitchFamily="34" charset="0"/>
                <a:cs typeface="Arial" pitchFamily="34" charset="0"/>
              </a:rPr>
              <a:t>alıcı</a:t>
            </a:r>
            <a:r>
              <a:rPr lang="en-US" altLang="ko-KR" dirty="0">
                <a:solidFill>
                  <a:srgbClr val="FF0000"/>
                </a:solidFill>
                <a:latin typeface="Tw Cen MT" panose="020B0602020104020603" pitchFamily="34" charset="0"/>
                <a:cs typeface="Arial" pitchFamily="34" charset="0"/>
              </a:rPr>
              <a:t> veya </a:t>
            </a:r>
            <a:r>
              <a:rPr lang="en-US" altLang="ko-KR" dirty="0" err="1">
                <a:solidFill>
                  <a:srgbClr val="FF0000"/>
                </a:solidFill>
                <a:latin typeface="Tw Cen MT" panose="020B0602020104020603" pitchFamily="34" charset="0"/>
                <a:cs typeface="Arial" pitchFamily="34" charset="0"/>
              </a:rPr>
              <a:t>satıcı</a:t>
            </a:r>
            <a:r>
              <a:rPr lang="en-US" altLang="ko-KR" dirty="0">
                <a:solidFill>
                  <a:srgbClr val="FF0000"/>
                </a:solidFill>
                <a:latin typeface="Tw Cen MT" panose="020B0602020104020603" pitchFamily="34" charset="0"/>
                <a:cs typeface="Arial" pitchFamily="34" charset="0"/>
              </a:rPr>
              <a:t> </a:t>
            </a:r>
            <a:r>
              <a:rPr lang="en-US" altLang="ko-KR" dirty="0">
                <a:solidFill>
                  <a:prstClr val="black">
                    <a:lumMod val="75000"/>
                    <a:lumOff val="25000"/>
                  </a:prstClr>
                </a:solidFill>
                <a:latin typeface="Tw Cen MT" panose="020B0602020104020603" pitchFamily="34" charset="0"/>
                <a:cs typeface="Arial" pitchFamily="34" charset="0"/>
              </a:rPr>
              <a:t>tarafından</a:t>
            </a:r>
            <a:r>
              <a:rPr lang="tr-TR" altLang="ko-KR" dirty="0">
                <a:solidFill>
                  <a:prstClr val="black">
                    <a:lumMod val="75000"/>
                    <a:lumOff val="25000"/>
                  </a:prstClr>
                </a:solidFill>
                <a:latin typeface="Tw Cen MT" panose="020B0602020104020603" pitchFamily="34" charset="0"/>
                <a:cs typeface="Arial" pitchFamily="34" charset="0"/>
              </a:rPr>
              <a:t> </a:t>
            </a:r>
            <a:r>
              <a:rPr lang="en-US" altLang="ko-KR" dirty="0">
                <a:solidFill>
                  <a:srgbClr val="FF0000"/>
                </a:solidFill>
                <a:latin typeface="Tw Cen MT" panose="020B0602020104020603" pitchFamily="34" charset="0"/>
                <a:cs typeface="Arial" pitchFamily="34" charset="0"/>
              </a:rPr>
              <a:t>talep</a:t>
            </a:r>
            <a:r>
              <a:rPr lang="en-US" altLang="ko-KR" dirty="0">
                <a:solidFill>
                  <a:prstClr val="black">
                    <a:lumMod val="75000"/>
                    <a:lumOff val="25000"/>
                  </a:prstClr>
                </a:solidFill>
                <a:latin typeface="Tw Cen MT" panose="020B0602020104020603" pitchFamily="34" charset="0"/>
                <a:cs typeface="Arial" pitchFamily="34" charset="0"/>
              </a:rPr>
              <a:t> </a:t>
            </a:r>
            <a:r>
              <a:rPr lang="en-US" altLang="ko-KR" dirty="0" err="1">
                <a:solidFill>
                  <a:prstClr val="black">
                    <a:lumMod val="75000"/>
                    <a:lumOff val="25000"/>
                  </a:prstClr>
                </a:solidFill>
                <a:latin typeface="Tw Cen MT" panose="020B0602020104020603" pitchFamily="34" charset="0"/>
                <a:cs typeface="Arial" pitchFamily="34" charset="0"/>
              </a:rPr>
              <a:t>başlatılabilir</a:t>
            </a:r>
            <a:r>
              <a:rPr lang="en-US" altLang="ko-KR" dirty="0">
                <a:solidFill>
                  <a:srgbClr val="FF0000"/>
                </a:solidFill>
                <a:latin typeface="Tw Cen MT" panose="020B0602020104020603" pitchFamily="34" charset="0"/>
                <a:cs typeface="Arial" pitchFamily="34" charset="0"/>
              </a:rPr>
              <a:t>)</a:t>
            </a:r>
            <a:endParaRPr lang="ko-KR" altLang="en-US" dirty="0">
              <a:solidFill>
                <a:srgbClr val="FF0000"/>
              </a:solidFill>
              <a:latin typeface="Tw Cen MT" panose="020B0602020104020603" pitchFamily="34" charset="0"/>
              <a:cs typeface="Arial" pitchFamily="34" charset="0"/>
            </a:endParaRPr>
          </a:p>
        </p:txBody>
      </p:sp>
      <p:sp>
        <p:nvSpPr>
          <p:cNvPr id="14" name="TextBox 13">
            <a:extLst>
              <a:ext uri="{FF2B5EF4-FFF2-40B4-BE49-F238E27FC236}">
                <a16:creationId xmlns:a16="http://schemas.microsoft.com/office/drawing/2014/main" id="{7761CFF2-E68E-4CC0-BDEB-6687C44345D7}"/>
              </a:ext>
            </a:extLst>
          </p:cNvPr>
          <p:cNvSpPr txBox="1"/>
          <p:nvPr/>
        </p:nvSpPr>
        <p:spPr>
          <a:xfrm>
            <a:off x="1749638" y="5322789"/>
            <a:ext cx="9927087" cy="646331"/>
          </a:xfrm>
          <a:prstGeom prst="rect">
            <a:avLst/>
          </a:prstGeom>
          <a:noFill/>
        </p:spPr>
        <p:txBody>
          <a:bodyPr wrap="square" rtlCol="0">
            <a:spAutoFit/>
          </a:bodyPr>
          <a:lstStyle/>
          <a:p>
            <a:pPr defTabSz="457200" eaLnBrk="0" fontAlgn="base" hangingPunct="0">
              <a:spcBef>
                <a:spcPct val="0"/>
              </a:spcBef>
              <a:spcAft>
                <a:spcPct val="0"/>
              </a:spcAft>
              <a:defRPr/>
            </a:pPr>
            <a:r>
              <a:rPr lang="en-US" altLang="ko-KR" dirty="0">
                <a:solidFill>
                  <a:srgbClr val="FF0000"/>
                </a:solidFill>
                <a:latin typeface="Tw Cen MT" panose="020B0602020104020603" pitchFamily="34" charset="0"/>
                <a:cs typeface="Arial" pitchFamily="34" charset="0"/>
              </a:rPr>
              <a:t>Kamu Fatura </a:t>
            </a:r>
            <a:r>
              <a:rPr lang="en-US" altLang="ko-KR" dirty="0" err="1">
                <a:solidFill>
                  <a:srgbClr val="FF0000"/>
                </a:solidFill>
                <a:latin typeface="Tw Cen MT" panose="020B0602020104020603" pitchFamily="34" charset="0"/>
                <a:cs typeface="Arial" pitchFamily="34" charset="0"/>
              </a:rPr>
              <a:t>Senaryosunda</a:t>
            </a:r>
            <a:r>
              <a:rPr lang="en-US" altLang="ko-KR" dirty="0">
                <a:solidFill>
                  <a:srgbClr val="FF0000"/>
                </a:solidFill>
                <a:latin typeface="Tw Cen MT" panose="020B0602020104020603" pitchFamily="34" charset="0"/>
                <a:cs typeface="Arial" pitchFamily="34" charset="0"/>
              </a:rPr>
              <a:t> </a:t>
            </a:r>
            <a:r>
              <a:rPr lang="en-US" altLang="ko-KR" dirty="0">
                <a:solidFill>
                  <a:prstClr val="black">
                    <a:lumMod val="75000"/>
                    <a:lumOff val="25000"/>
                  </a:prstClr>
                </a:solidFill>
                <a:latin typeface="Tw Cen MT" panose="020B0602020104020603" pitchFamily="34" charset="0"/>
                <a:cs typeface="Arial" pitchFamily="34" charset="0"/>
              </a:rPr>
              <a:t>(sadece </a:t>
            </a:r>
            <a:r>
              <a:rPr lang="en-US" altLang="ko-KR" dirty="0" err="1">
                <a:solidFill>
                  <a:srgbClr val="FF0000"/>
                </a:solidFill>
                <a:latin typeface="Tw Cen MT" panose="020B0602020104020603" pitchFamily="34" charset="0"/>
                <a:cs typeface="Arial" pitchFamily="34" charset="0"/>
              </a:rPr>
              <a:t>itiraz</a:t>
            </a:r>
            <a:r>
              <a:rPr lang="en-US" altLang="ko-KR" dirty="0">
                <a:solidFill>
                  <a:prstClr val="black">
                    <a:lumMod val="75000"/>
                    <a:lumOff val="25000"/>
                  </a:prstClr>
                </a:solidFill>
                <a:latin typeface="Tw Cen MT" panose="020B0602020104020603" pitchFamily="34" charset="0"/>
                <a:cs typeface="Arial" pitchFamily="34" charset="0"/>
              </a:rPr>
              <a:t> uygulaması için </a:t>
            </a:r>
            <a:r>
              <a:rPr lang="en-US" altLang="ko-KR" dirty="0" err="1">
                <a:solidFill>
                  <a:srgbClr val="FF0000"/>
                </a:solidFill>
                <a:latin typeface="Tw Cen MT" panose="020B0602020104020603" pitchFamily="34" charset="0"/>
                <a:cs typeface="Arial" pitchFamily="34" charset="0"/>
              </a:rPr>
              <a:t>satıcı</a:t>
            </a:r>
            <a:r>
              <a:rPr lang="en-US" altLang="ko-KR" dirty="0">
                <a:solidFill>
                  <a:prstClr val="black">
                    <a:lumMod val="75000"/>
                    <a:lumOff val="25000"/>
                  </a:prstClr>
                </a:solidFill>
                <a:latin typeface="Tw Cen MT" panose="020B0602020104020603" pitchFamily="34" charset="0"/>
                <a:cs typeface="Arial" pitchFamily="34" charset="0"/>
              </a:rPr>
              <a:t> tarafından talep </a:t>
            </a:r>
            <a:r>
              <a:rPr lang="en-US" altLang="ko-KR" dirty="0" err="1">
                <a:solidFill>
                  <a:prstClr val="black">
                    <a:lumMod val="75000"/>
                    <a:lumOff val="25000"/>
                  </a:prstClr>
                </a:solidFill>
                <a:latin typeface="Tw Cen MT" panose="020B0602020104020603" pitchFamily="34" charset="0"/>
                <a:cs typeface="Arial" pitchFamily="34" charset="0"/>
              </a:rPr>
              <a:t>başlatılabilir</a:t>
            </a:r>
            <a:r>
              <a:rPr lang="tr-TR" altLang="ko-KR" dirty="0">
                <a:solidFill>
                  <a:prstClr val="black">
                    <a:lumMod val="75000"/>
                    <a:lumOff val="25000"/>
                  </a:prstClr>
                </a:solidFill>
                <a:latin typeface="Tw Cen MT" panose="020B0602020104020603" pitchFamily="34" charset="0"/>
                <a:cs typeface="Arial" pitchFamily="34" charset="0"/>
              </a:rPr>
              <a:t> </a:t>
            </a:r>
            <a:r>
              <a:rPr lang="en-US" altLang="ko-KR" dirty="0">
                <a:solidFill>
                  <a:prstClr val="black">
                    <a:lumMod val="75000"/>
                    <a:lumOff val="25000"/>
                  </a:prstClr>
                </a:solidFill>
                <a:latin typeface="Tw Cen MT" panose="020B0602020104020603" pitchFamily="34" charset="0"/>
                <a:cs typeface="Arial" pitchFamily="34" charset="0"/>
              </a:rPr>
              <a:t>olup </a:t>
            </a:r>
            <a:r>
              <a:rPr lang="en-US" altLang="ko-KR" dirty="0" err="1">
                <a:solidFill>
                  <a:srgbClr val="FF0000"/>
                </a:solidFill>
                <a:latin typeface="Tw Cen MT" panose="020B0602020104020603" pitchFamily="34" charset="0"/>
                <a:cs typeface="Arial" pitchFamily="34" charset="0"/>
              </a:rPr>
              <a:t>alıcı</a:t>
            </a:r>
            <a:r>
              <a:rPr lang="en-US" altLang="ko-KR" dirty="0">
                <a:solidFill>
                  <a:srgbClr val="FF0000"/>
                </a:solidFill>
                <a:latin typeface="Tw Cen MT" panose="020B0602020104020603" pitchFamily="34" charset="0"/>
                <a:cs typeface="Arial" pitchFamily="34" charset="0"/>
              </a:rPr>
              <a:t> onayı </a:t>
            </a:r>
            <a:r>
              <a:rPr lang="en-US" altLang="ko-KR" dirty="0" err="1">
                <a:solidFill>
                  <a:srgbClr val="FF0000"/>
                </a:solidFill>
                <a:latin typeface="Tw Cen MT" panose="020B0602020104020603" pitchFamily="34" charset="0"/>
                <a:cs typeface="Arial" pitchFamily="34" charset="0"/>
              </a:rPr>
              <a:t>aranmayacaktır</a:t>
            </a:r>
            <a:r>
              <a:rPr lang="en-US" altLang="ko-KR" dirty="0">
                <a:solidFill>
                  <a:prstClr val="black">
                    <a:lumMod val="75000"/>
                    <a:lumOff val="25000"/>
                  </a:prstClr>
                </a:solidFill>
                <a:latin typeface="Tw Cen MT" panose="020B0602020104020603" pitchFamily="34" charset="0"/>
                <a:cs typeface="Arial" pitchFamily="34" charset="0"/>
              </a:rPr>
              <a:t>)</a:t>
            </a:r>
            <a:endParaRPr lang="ko-KR" altLang="en-US" dirty="0">
              <a:solidFill>
                <a:prstClr val="black">
                  <a:lumMod val="75000"/>
                  <a:lumOff val="25000"/>
                </a:prstClr>
              </a:solidFill>
              <a:latin typeface="Tw Cen MT" panose="020B0602020104020603" pitchFamily="34" charset="0"/>
              <a:cs typeface="Arial" pitchFamily="34" charset="0"/>
            </a:endParaRPr>
          </a:p>
        </p:txBody>
      </p:sp>
      <p:sp>
        <p:nvSpPr>
          <p:cNvPr id="15" name="CuadroTexto 350">
            <a:extLst>
              <a:ext uri="{FF2B5EF4-FFF2-40B4-BE49-F238E27FC236}">
                <a16:creationId xmlns:a16="http://schemas.microsoft.com/office/drawing/2014/main" id="{477A7673-6E6C-47E1-AE01-AD3CE2A98758}"/>
              </a:ext>
            </a:extLst>
          </p:cNvPr>
          <p:cNvSpPr txBox="1"/>
          <p:nvPr/>
        </p:nvSpPr>
        <p:spPr>
          <a:xfrm>
            <a:off x="2761852" y="257439"/>
            <a:ext cx="6668364"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Fatura Türlerine Göre İptal / İtiraz</a:t>
            </a:r>
          </a:p>
        </p:txBody>
      </p:sp>
    </p:spTree>
    <p:extLst>
      <p:ext uri="{BB962C8B-B14F-4D97-AF65-F5344CB8AC3E}">
        <p14:creationId xmlns:p14="http://schemas.microsoft.com/office/powerpoint/2010/main" val="1241242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5995D7-9906-40C6-B3A5-CE6082A6C1B4}"/>
              </a:ext>
            </a:extLst>
          </p:cNvPr>
          <p:cNvPicPr>
            <a:picLocks noChangeAspect="1"/>
          </p:cNvPicPr>
          <p:nvPr/>
        </p:nvPicPr>
        <p:blipFill>
          <a:blip r:embed="rId2"/>
          <a:stretch>
            <a:fillRect/>
          </a:stretch>
        </p:blipFill>
        <p:spPr>
          <a:xfrm>
            <a:off x="812800" y="914400"/>
            <a:ext cx="10566399" cy="5943600"/>
          </a:xfrm>
          <a:prstGeom prst="rect">
            <a:avLst/>
          </a:prstGeom>
        </p:spPr>
      </p:pic>
      <p:sp>
        <p:nvSpPr>
          <p:cNvPr id="3" name="TextBox 2">
            <a:extLst>
              <a:ext uri="{FF2B5EF4-FFF2-40B4-BE49-F238E27FC236}">
                <a16:creationId xmlns:a16="http://schemas.microsoft.com/office/drawing/2014/main" id="{2CA11296-69C8-4401-AECE-148F6BB062B8}"/>
              </a:ext>
            </a:extLst>
          </p:cNvPr>
          <p:cNvSpPr txBox="1"/>
          <p:nvPr/>
        </p:nvSpPr>
        <p:spPr>
          <a:xfrm>
            <a:off x="2654300" y="5778500"/>
            <a:ext cx="64213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1" dirty="0">
                <a:solidFill>
                  <a:srgbClr val="FF0000"/>
                </a:solidFill>
                <a:latin typeface="Calibri" panose="020F0502020204030204"/>
              </a:rPr>
              <a:t>	</a:t>
            </a:r>
            <a:r>
              <a:rPr lang="tr-TR" sz="1800" b="1" i="0" u="none" strike="noStrike" baseline="0" dirty="0">
                <a:solidFill>
                  <a:srgbClr val="FF0000"/>
                </a:solidFill>
                <a:latin typeface="Calibri" panose="020F0502020204030204" pitchFamily="34" charset="0"/>
              </a:rPr>
              <a:t>GİB imzalama aracını kullanarak e-belge sitesine girin</a:t>
            </a:r>
            <a:endParaRPr kumimoji="0" lang="tr-TR"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 name="CuadroTexto 350">
            <a:extLst>
              <a:ext uri="{FF2B5EF4-FFF2-40B4-BE49-F238E27FC236}">
                <a16:creationId xmlns:a16="http://schemas.microsoft.com/office/drawing/2014/main" id="{2FA03982-E8AE-4712-9D89-04F0D98199E4}"/>
              </a:ext>
            </a:extLst>
          </p:cNvPr>
          <p:cNvSpPr txBox="1"/>
          <p:nvPr/>
        </p:nvSpPr>
        <p:spPr>
          <a:xfrm>
            <a:off x="3116405" y="105039"/>
            <a:ext cx="5959260"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Temel Fatura İptal Yol Haritası</a:t>
            </a:r>
          </a:p>
        </p:txBody>
      </p:sp>
    </p:spTree>
    <p:extLst>
      <p:ext uri="{BB962C8B-B14F-4D97-AF65-F5344CB8AC3E}">
        <p14:creationId xmlns:p14="http://schemas.microsoft.com/office/powerpoint/2010/main" val="17557239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FB657D-D8A1-47F5-88B9-2729090C735A}"/>
              </a:ext>
            </a:extLst>
          </p:cNvPr>
          <p:cNvPicPr>
            <a:picLocks noChangeAspect="1"/>
          </p:cNvPicPr>
          <p:nvPr/>
        </p:nvPicPr>
        <p:blipFill>
          <a:blip r:embed="rId2"/>
          <a:stretch>
            <a:fillRect/>
          </a:stretch>
        </p:blipFill>
        <p:spPr>
          <a:xfrm>
            <a:off x="523174" y="721335"/>
            <a:ext cx="11145652" cy="6136665"/>
          </a:xfrm>
          <a:prstGeom prst="rect">
            <a:avLst/>
          </a:prstGeom>
        </p:spPr>
      </p:pic>
      <p:sp>
        <p:nvSpPr>
          <p:cNvPr id="4" name="TextBox 3">
            <a:extLst>
              <a:ext uri="{FF2B5EF4-FFF2-40B4-BE49-F238E27FC236}">
                <a16:creationId xmlns:a16="http://schemas.microsoft.com/office/drawing/2014/main" id="{29220357-97FA-41B6-AAA8-95266559F8D5}"/>
              </a:ext>
            </a:extLst>
          </p:cNvPr>
          <p:cNvSpPr txBox="1"/>
          <p:nvPr/>
        </p:nvSpPr>
        <p:spPr>
          <a:xfrm>
            <a:off x="3937000" y="5806465"/>
            <a:ext cx="4318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1" dirty="0">
                <a:solidFill>
                  <a:srgbClr val="FF0000"/>
                </a:solidFill>
                <a:latin typeface="Calibri" panose="020F0502020204030204"/>
              </a:rPr>
              <a:t>	</a:t>
            </a:r>
            <a:r>
              <a:rPr lang="tr-TR" sz="1800" b="1" i="0" u="none" strike="noStrike" baseline="0" dirty="0">
                <a:solidFill>
                  <a:srgbClr val="FF0000"/>
                </a:solidFill>
                <a:latin typeface="Calibri" panose="020F0502020204030204" pitchFamily="34" charset="0"/>
              </a:rPr>
              <a:t>Karşınıza bu menü çıkacaktır</a:t>
            </a:r>
            <a:endParaRPr kumimoji="0" lang="tr-TR"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 name="CuadroTexto 350">
            <a:extLst>
              <a:ext uri="{FF2B5EF4-FFF2-40B4-BE49-F238E27FC236}">
                <a16:creationId xmlns:a16="http://schemas.microsoft.com/office/drawing/2014/main" id="{89370F19-A3A7-4B53-A380-D86CA0A6FE78}"/>
              </a:ext>
            </a:extLst>
          </p:cNvPr>
          <p:cNvSpPr txBox="1"/>
          <p:nvPr/>
        </p:nvSpPr>
        <p:spPr>
          <a:xfrm>
            <a:off x="3116405" y="92339"/>
            <a:ext cx="5959260"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Temel Fatura İptal Yol Haritası</a:t>
            </a:r>
          </a:p>
        </p:txBody>
      </p:sp>
    </p:spTree>
    <p:extLst>
      <p:ext uri="{BB962C8B-B14F-4D97-AF65-F5344CB8AC3E}">
        <p14:creationId xmlns:p14="http://schemas.microsoft.com/office/powerpoint/2010/main" val="1291745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DB48E1-6D3C-41A4-9CCE-4A44DCA18C90}"/>
              </a:ext>
            </a:extLst>
          </p:cNvPr>
          <p:cNvPicPr>
            <a:picLocks noChangeAspect="1"/>
          </p:cNvPicPr>
          <p:nvPr/>
        </p:nvPicPr>
        <p:blipFill>
          <a:blip r:embed="rId2"/>
          <a:stretch>
            <a:fillRect/>
          </a:stretch>
        </p:blipFill>
        <p:spPr>
          <a:xfrm>
            <a:off x="187723" y="959004"/>
            <a:ext cx="9000882" cy="5140713"/>
          </a:xfrm>
          <a:prstGeom prst="rect">
            <a:avLst/>
          </a:prstGeom>
        </p:spPr>
      </p:pic>
      <p:sp>
        <p:nvSpPr>
          <p:cNvPr id="4" name="TextBox 3">
            <a:extLst>
              <a:ext uri="{FF2B5EF4-FFF2-40B4-BE49-F238E27FC236}">
                <a16:creationId xmlns:a16="http://schemas.microsoft.com/office/drawing/2014/main" id="{1909B462-4BF2-45EC-8421-96DD6BED3127}"/>
              </a:ext>
            </a:extLst>
          </p:cNvPr>
          <p:cNvSpPr txBox="1"/>
          <p:nvPr/>
        </p:nvSpPr>
        <p:spPr>
          <a:xfrm>
            <a:off x="1714500" y="6236732"/>
            <a:ext cx="8763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b="1" i="0" u="none" strike="noStrike" baseline="0" dirty="0">
                <a:solidFill>
                  <a:srgbClr val="FF0000"/>
                </a:solidFill>
                <a:latin typeface="Calibri" panose="020F0502020204030204" pitchFamily="34" charset="0"/>
              </a:rPr>
              <a:t>Burada </a:t>
            </a:r>
            <a:r>
              <a:rPr lang="tr-TR" sz="1800" b="1" i="0" u="none" strike="noStrike" baseline="0" dirty="0">
                <a:solidFill>
                  <a:srgbClr val="FF0000"/>
                </a:solidFill>
                <a:latin typeface="TimesNewRomanPSMT"/>
              </a:rPr>
              <a:t>e-Fatura İptal Portal uygulamasına giriş yapmak için gerekli alanı işaretleyiniz.</a:t>
            </a:r>
            <a:endParaRPr kumimoji="0" lang="tr-TR"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C9BFBDC-B2A8-4325-9D29-FFD27F5E711F}"/>
              </a:ext>
            </a:extLst>
          </p:cNvPr>
          <p:cNvSpPr txBox="1"/>
          <p:nvPr/>
        </p:nvSpPr>
        <p:spPr>
          <a:xfrm>
            <a:off x="9445083" y="1997839"/>
            <a:ext cx="2453268" cy="2862322"/>
          </a:xfrm>
          <a:prstGeom prst="rect">
            <a:avLst/>
          </a:prstGeom>
          <a:noFill/>
        </p:spPr>
        <p:txBody>
          <a:bodyPr wrap="square" rtlCol="0">
            <a:spAutoFit/>
          </a:bodyPr>
          <a:lstStyle/>
          <a:p>
            <a:pPr algn="l"/>
            <a:r>
              <a:rPr lang="tr-TR" sz="1800" b="0" i="0" u="none" strike="noStrike" baseline="0" dirty="0">
                <a:latin typeface="TimesNewRomanPSMT"/>
              </a:rPr>
              <a:t>Karşınıza çıkan bu menüde Temel E fatura iptal talebi oluşturabilirsiniz.</a:t>
            </a:r>
          </a:p>
          <a:p>
            <a:pPr algn="l"/>
            <a:endParaRPr lang="tr-TR" sz="1800" b="0" i="0" u="none" strike="noStrike" baseline="0" dirty="0">
              <a:latin typeface="TimesNewRomanPSMT"/>
            </a:endParaRPr>
          </a:p>
          <a:p>
            <a:pPr algn="l"/>
            <a:r>
              <a:rPr lang="tr-TR" sz="1800" b="0" i="0" u="none" strike="noStrike" baseline="0" dirty="0">
                <a:latin typeface="TimesNewRomanPSMT"/>
              </a:rPr>
              <a:t>Size gelen Temel E Fatura iptal taleplerine mali mühürünüz takılı olması koşulu ile</a:t>
            </a:r>
          </a:p>
          <a:p>
            <a:pPr algn="l"/>
            <a:r>
              <a:rPr lang="tr-TR" sz="1800" b="0" i="0" u="none" strike="noStrike" baseline="0" dirty="0">
                <a:latin typeface="TimesNewRomanPSMT"/>
              </a:rPr>
              <a:t>onay verebilirsiniz</a:t>
            </a:r>
            <a:endParaRPr lang="tr-TR" dirty="0"/>
          </a:p>
        </p:txBody>
      </p:sp>
      <p:sp>
        <p:nvSpPr>
          <p:cNvPr id="7" name="CuadroTexto 350">
            <a:extLst>
              <a:ext uri="{FF2B5EF4-FFF2-40B4-BE49-F238E27FC236}">
                <a16:creationId xmlns:a16="http://schemas.microsoft.com/office/drawing/2014/main" id="{60F21B66-42B8-42FB-A254-5C296728A396}"/>
              </a:ext>
            </a:extLst>
          </p:cNvPr>
          <p:cNvSpPr txBox="1"/>
          <p:nvPr/>
        </p:nvSpPr>
        <p:spPr>
          <a:xfrm>
            <a:off x="3116405" y="92339"/>
            <a:ext cx="5959260"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Temel Fatura İptal Yol Haritası</a:t>
            </a:r>
          </a:p>
        </p:txBody>
      </p:sp>
    </p:spTree>
    <p:extLst>
      <p:ext uri="{BB962C8B-B14F-4D97-AF65-F5344CB8AC3E}">
        <p14:creationId xmlns:p14="http://schemas.microsoft.com/office/powerpoint/2010/main" val="3888540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0D1F97-3059-4CE6-9303-F648C6DC256B}"/>
              </a:ext>
            </a:extLst>
          </p:cNvPr>
          <p:cNvPicPr>
            <a:picLocks noChangeAspect="1"/>
          </p:cNvPicPr>
          <p:nvPr/>
        </p:nvPicPr>
        <p:blipFill>
          <a:blip r:embed="rId2"/>
          <a:stretch>
            <a:fillRect/>
          </a:stretch>
        </p:blipFill>
        <p:spPr>
          <a:xfrm>
            <a:off x="477848" y="782439"/>
            <a:ext cx="11236304" cy="6075561"/>
          </a:xfrm>
          <a:prstGeom prst="rect">
            <a:avLst/>
          </a:prstGeom>
        </p:spPr>
      </p:pic>
      <p:sp>
        <p:nvSpPr>
          <p:cNvPr id="4" name="TextBox 3">
            <a:extLst>
              <a:ext uri="{FF2B5EF4-FFF2-40B4-BE49-F238E27FC236}">
                <a16:creationId xmlns:a16="http://schemas.microsoft.com/office/drawing/2014/main" id="{2E84DAA5-1D4E-4386-8851-ADB843885437}"/>
              </a:ext>
            </a:extLst>
          </p:cNvPr>
          <p:cNvSpPr txBox="1"/>
          <p:nvPr/>
        </p:nvSpPr>
        <p:spPr>
          <a:xfrm>
            <a:off x="1492250" y="6101993"/>
            <a:ext cx="9207500" cy="369332"/>
          </a:xfrm>
          <a:prstGeom prst="rect">
            <a:avLst/>
          </a:prstGeom>
          <a:noFill/>
        </p:spPr>
        <p:txBody>
          <a:bodyPr wrap="square" rtlCol="0">
            <a:spAutoFit/>
          </a:bodyPr>
          <a:lstStyle/>
          <a:p>
            <a:pPr algn="l"/>
            <a:r>
              <a:rPr lang="tr-TR" sz="1800" b="1" i="0" u="none" strike="noStrike" baseline="0" dirty="0">
                <a:solidFill>
                  <a:srgbClr val="FF0000"/>
                </a:solidFill>
                <a:latin typeface="TimesNewRomanPSMT"/>
              </a:rPr>
              <a:t>E Fatura iptal talebi oluşturma komutuna basınız. Karşınıza aşağıdaki menü çıkacaktır.</a:t>
            </a:r>
            <a:endParaRPr kumimoji="0" lang="tr-TR"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 name="CuadroTexto 350">
            <a:extLst>
              <a:ext uri="{FF2B5EF4-FFF2-40B4-BE49-F238E27FC236}">
                <a16:creationId xmlns:a16="http://schemas.microsoft.com/office/drawing/2014/main" id="{94970E34-651D-48B6-BFB8-B5510F707563}"/>
              </a:ext>
            </a:extLst>
          </p:cNvPr>
          <p:cNvSpPr txBox="1"/>
          <p:nvPr/>
        </p:nvSpPr>
        <p:spPr>
          <a:xfrm>
            <a:off x="3116405" y="92339"/>
            <a:ext cx="5959260"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Temel Fatura İptal Yol Haritası</a:t>
            </a:r>
          </a:p>
        </p:txBody>
      </p:sp>
    </p:spTree>
    <p:extLst>
      <p:ext uri="{BB962C8B-B14F-4D97-AF65-F5344CB8AC3E}">
        <p14:creationId xmlns:p14="http://schemas.microsoft.com/office/powerpoint/2010/main" val="1002968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1DFBDC-6FF7-48F6-B2E1-D0AC9EB964D7}"/>
              </a:ext>
            </a:extLst>
          </p:cNvPr>
          <p:cNvPicPr>
            <a:picLocks noChangeAspect="1"/>
          </p:cNvPicPr>
          <p:nvPr/>
        </p:nvPicPr>
        <p:blipFill>
          <a:blip r:embed="rId2"/>
          <a:stretch>
            <a:fillRect/>
          </a:stretch>
        </p:blipFill>
        <p:spPr>
          <a:xfrm>
            <a:off x="510477" y="780585"/>
            <a:ext cx="11171045" cy="6077415"/>
          </a:xfrm>
          <a:prstGeom prst="rect">
            <a:avLst/>
          </a:prstGeom>
        </p:spPr>
      </p:pic>
      <p:sp>
        <p:nvSpPr>
          <p:cNvPr id="4" name="TextBox 3">
            <a:extLst>
              <a:ext uri="{FF2B5EF4-FFF2-40B4-BE49-F238E27FC236}">
                <a16:creationId xmlns:a16="http://schemas.microsoft.com/office/drawing/2014/main" id="{B1D6816E-B45E-47D9-8DB7-E71AC83119D9}"/>
              </a:ext>
            </a:extLst>
          </p:cNvPr>
          <p:cNvSpPr txBox="1"/>
          <p:nvPr/>
        </p:nvSpPr>
        <p:spPr>
          <a:xfrm>
            <a:off x="2159000" y="6077415"/>
            <a:ext cx="7874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b="1" i="0" u="none" strike="noStrike" baseline="0" dirty="0">
                <a:solidFill>
                  <a:srgbClr val="FF0000"/>
                </a:solidFill>
                <a:latin typeface="TimesNewRomanPSMT"/>
              </a:rPr>
              <a:t>Burada sizden istenilen tüm bilgilerin eksiksiz girilmiş olması gerekmektedir</a:t>
            </a:r>
            <a:endParaRPr kumimoji="0" lang="tr-TR"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 name="CuadroTexto 350">
            <a:extLst>
              <a:ext uri="{FF2B5EF4-FFF2-40B4-BE49-F238E27FC236}">
                <a16:creationId xmlns:a16="http://schemas.microsoft.com/office/drawing/2014/main" id="{93307818-B67B-49D7-B003-5B4B2A9EA419}"/>
              </a:ext>
            </a:extLst>
          </p:cNvPr>
          <p:cNvSpPr txBox="1"/>
          <p:nvPr/>
        </p:nvSpPr>
        <p:spPr>
          <a:xfrm>
            <a:off x="3116405" y="92339"/>
            <a:ext cx="5959260"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Temel Fatura İptal Yol Haritası</a:t>
            </a:r>
          </a:p>
        </p:txBody>
      </p:sp>
    </p:spTree>
    <p:extLst>
      <p:ext uri="{BB962C8B-B14F-4D97-AF65-F5344CB8AC3E}">
        <p14:creationId xmlns:p14="http://schemas.microsoft.com/office/powerpoint/2010/main" val="30645175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85BB6A-7A01-41F9-8836-4A82C905CCD9}"/>
              </a:ext>
            </a:extLst>
          </p:cNvPr>
          <p:cNvPicPr>
            <a:picLocks noChangeAspect="1"/>
          </p:cNvPicPr>
          <p:nvPr/>
        </p:nvPicPr>
        <p:blipFill>
          <a:blip r:embed="rId2"/>
          <a:stretch>
            <a:fillRect/>
          </a:stretch>
        </p:blipFill>
        <p:spPr>
          <a:xfrm>
            <a:off x="485372" y="799368"/>
            <a:ext cx="11221256" cy="6058632"/>
          </a:xfrm>
          <a:prstGeom prst="rect">
            <a:avLst/>
          </a:prstGeom>
        </p:spPr>
      </p:pic>
      <p:sp>
        <p:nvSpPr>
          <p:cNvPr id="4" name="TextBox 3">
            <a:extLst>
              <a:ext uri="{FF2B5EF4-FFF2-40B4-BE49-F238E27FC236}">
                <a16:creationId xmlns:a16="http://schemas.microsoft.com/office/drawing/2014/main" id="{661FFF93-4F84-4257-A752-09A7D42F6193}"/>
              </a:ext>
            </a:extLst>
          </p:cNvPr>
          <p:cNvSpPr txBox="1"/>
          <p:nvPr/>
        </p:nvSpPr>
        <p:spPr>
          <a:xfrm>
            <a:off x="1892300" y="5047734"/>
            <a:ext cx="8039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b="1" i="0" u="none" strike="noStrike" baseline="0" dirty="0">
                <a:solidFill>
                  <a:srgbClr val="FF0000"/>
                </a:solidFill>
                <a:latin typeface="TimesNewRomanPSMT"/>
              </a:rPr>
              <a:t>Talep oluştur tuşuna bastıktan sonra sistem mali mühürünüzü kontrol edecektir</a:t>
            </a:r>
            <a:endParaRPr kumimoji="0" lang="tr-TR"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 name="CuadroTexto 350">
            <a:extLst>
              <a:ext uri="{FF2B5EF4-FFF2-40B4-BE49-F238E27FC236}">
                <a16:creationId xmlns:a16="http://schemas.microsoft.com/office/drawing/2014/main" id="{0EC795D0-4749-451F-81CB-0D89533451B6}"/>
              </a:ext>
            </a:extLst>
          </p:cNvPr>
          <p:cNvSpPr txBox="1"/>
          <p:nvPr/>
        </p:nvSpPr>
        <p:spPr>
          <a:xfrm>
            <a:off x="3116405" y="92339"/>
            <a:ext cx="5959260"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Temel Fatura İptal Yol Haritası</a:t>
            </a:r>
          </a:p>
        </p:txBody>
      </p:sp>
    </p:spTree>
    <p:extLst>
      <p:ext uri="{BB962C8B-B14F-4D97-AF65-F5344CB8AC3E}">
        <p14:creationId xmlns:p14="http://schemas.microsoft.com/office/powerpoint/2010/main" val="918676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AB9912-7558-4208-B99B-558C53CD12A5}"/>
              </a:ext>
            </a:extLst>
          </p:cNvPr>
          <p:cNvPicPr>
            <a:picLocks noChangeAspect="1"/>
          </p:cNvPicPr>
          <p:nvPr/>
        </p:nvPicPr>
        <p:blipFill>
          <a:blip r:embed="rId2"/>
          <a:stretch>
            <a:fillRect/>
          </a:stretch>
        </p:blipFill>
        <p:spPr>
          <a:xfrm>
            <a:off x="524401" y="774277"/>
            <a:ext cx="11143198" cy="6083723"/>
          </a:xfrm>
          <a:prstGeom prst="rect">
            <a:avLst/>
          </a:prstGeom>
        </p:spPr>
      </p:pic>
      <p:sp>
        <p:nvSpPr>
          <p:cNvPr id="4" name="TextBox 3">
            <a:extLst>
              <a:ext uri="{FF2B5EF4-FFF2-40B4-BE49-F238E27FC236}">
                <a16:creationId xmlns:a16="http://schemas.microsoft.com/office/drawing/2014/main" id="{58650D7B-E530-48DB-982A-5833FC736C9A}"/>
              </a:ext>
            </a:extLst>
          </p:cNvPr>
          <p:cNvSpPr txBox="1"/>
          <p:nvPr/>
        </p:nvSpPr>
        <p:spPr>
          <a:xfrm>
            <a:off x="1384300" y="5384614"/>
            <a:ext cx="9893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b="1" i="0" u="none" strike="noStrike" baseline="0" dirty="0">
                <a:solidFill>
                  <a:srgbClr val="FF0000"/>
                </a:solidFill>
                <a:latin typeface="TimesNewRomanPSMT"/>
              </a:rPr>
              <a:t>Sistem gerekli kontrolleri yaptıktan sonra aşağıdaki gibi kontrol ve onay için özet tablo verecektir</a:t>
            </a:r>
            <a:endParaRPr kumimoji="0" lang="tr-TR"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 name="CuadroTexto 350">
            <a:extLst>
              <a:ext uri="{FF2B5EF4-FFF2-40B4-BE49-F238E27FC236}">
                <a16:creationId xmlns:a16="http://schemas.microsoft.com/office/drawing/2014/main" id="{696F1CB6-B4AE-4FEF-BE23-7141C78250EE}"/>
              </a:ext>
            </a:extLst>
          </p:cNvPr>
          <p:cNvSpPr txBox="1"/>
          <p:nvPr/>
        </p:nvSpPr>
        <p:spPr>
          <a:xfrm>
            <a:off x="3116405" y="92339"/>
            <a:ext cx="5959260"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Temel Fatura İptal Yol Haritası</a:t>
            </a:r>
          </a:p>
        </p:txBody>
      </p:sp>
      <p:sp>
        <p:nvSpPr>
          <p:cNvPr id="2" name="Rectangle 1">
            <a:extLst>
              <a:ext uri="{FF2B5EF4-FFF2-40B4-BE49-F238E27FC236}">
                <a16:creationId xmlns:a16="http://schemas.microsoft.com/office/drawing/2014/main" id="{961EAC6B-9A62-41A0-A59B-3820CD9443C5}"/>
              </a:ext>
            </a:extLst>
          </p:cNvPr>
          <p:cNvSpPr/>
          <p:nvPr/>
        </p:nvSpPr>
        <p:spPr>
          <a:xfrm>
            <a:off x="2453268" y="1951463"/>
            <a:ext cx="1349298" cy="1449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Rectangle 6">
            <a:extLst>
              <a:ext uri="{FF2B5EF4-FFF2-40B4-BE49-F238E27FC236}">
                <a16:creationId xmlns:a16="http://schemas.microsoft.com/office/drawing/2014/main" id="{635A906E-0507-44FE-846E-2F054BC42837}"/>
              </a:ext>
            </a:extLst>
          </p:cNvPr>
          <p:cNvSpPr/>
          <p:nvPr/>
        </p:nvSpPr>
        <p:spPr>
          <a:xfrm>
            <a:off x="3954966" y="3201132"/>
            <a:ext cx="1349298" cy="1449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7">
            <a:extLst>
              <a:ext uri="{FF2B5EF4-FFF2-40B4-BE49-F238E27FC236}">
                <a16:creationId xmlns:a16="http://schemas.microsoft.com/office/drawing/2014/main" id="{3FBBA0BF-A3EE-4B62-9F88-AA558E9ECF60}"/>
              </a:ext>
            </a:extLst>
          </p:cNvPr>
          <p:cNvSpPr/>
          <p:nvPr/>
        </p:nvSpPr>
        <p:spPr>
          <a:xfrm>
            <a:off x="3954966" y="3429000"/>
            <a:ext cx="1349298" cy="1449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2121137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72A658-ED26-4D7B-9A5C-77EBDB7A8AEB}"/>
              </a:ext>
            </a:extLst>
          </p:cNvPr>
          <p:cNvPicPr>
            <a:picLocks noChangeAspect="1"/>
          </p:cNvPicPr>
          <p:nvPr/>
        </p:nvPicPr>
        <p:blipFill>
          <a:blip r:embed="rId2"/>
          <a:stretch>
            <a:fillRect/>
          </a:stretch>
        </p:blipFill>
        <p:spPr>
          <a:xfrm>
            <a:off x="510462" y="780550"/>
            <a:ext cx="11171076" cy="6077450"/>
          </a:xfrm>
          <a:prstGeom prst="rect">
            <a:avLst/>
          </a:prstGeom>
        </p:spPr>
      </p:pic>
      <p:sp>
        <p:nvSpPr>
          <p:cNvPr id="4" name="TextBox 3">
            <a:extLst>
              <a:ext uri="{FF2B5EF4-FFF2-40B4-BE49-F238E27FC236}">
                <a16:creationId xmlns:a16="http://schemas.microsoft.com/office/drawing/2014/main" id="{A6CD5E15-9C38-4FD6-BD4B-FCE8ADB1B3B4}"/>
              </a:ext>
            </a:extLst>
          </p:cNvPr>
          <p:cNvSpPr txBox="1"/>
          <p:nvPr/>
        </p:nvSpPr>
        <p:spPr>
          <a:xfrm>
            <a:off x="958850" y="5047734"/>
            <a:ext cx="10274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b="1" i="0" u="none" strike="noStrike" baseline="0" dirty="0">
                <a:solidFill>
                  <a:srgbClr val="FF0000"/>
                </a:solidFill>
                <a:latin typeface="Calibri" panose="020F0502020204030204" pitchFamily="34" charset="0"/>
              </a:rPr>
              <a:t>Gerekli kontrolleri yaptıktan sonra hata yok ise Onayla tuşuna basınız. Karşınıza aşağıdaki ekran gelecektir</a:t>
            </a:r>
            <a:endParaRPr kumimoji="0" lang="tr-TR"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 name="CuadroTexto 350">
            <a:extLst>
              <a:ext uri="{FF2B5EF4-FFF2-40B4-BE49-F238E27FC236}">
                <a16:creationId xmlns:a16="http://schemas.microsoft.com/office/drawing/2014/main" id="{A56A0EBD-3F5C-47DD-9CEE-E68F6B96C4B8}"/>
              </a:ext>
            </a:extLst>
          </p:cNvPr>
          <p:cNvSpPr txBox="1"/>
          <p:nvPr/>
        </p:nvSpPr>
        <p:spPr>
          <a:xfrm>
            <a:off x="3116405" y="92339"/>
            <a:ext cx="5959260"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Temel Fatura İptal Yol Haritası</a:t>
            </a:r>
          </a:p>
        </p:txBody>
      </p:sp>
    </p:spTree>
    <p:extLst>
      <p:ext uri="{BB962C8B-B14F-4D97-AF65-F5344CB8AC3E}">
        <p14:creationId xmlns:p14="http://schemas.microsoft.com/office/powerpoint/2010/main" val="36361777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75ABBE-1D92-4740-83E5-473FBA105601}"/>
              </a:ext>
            </a:extLst>
          </p:cNvPr>
          <p:cNvPicPr>
            <a:picLocks noChangeAspect="1"/>
          </p:cNvPicPr>
          <p:nvPr/>
        </p:nvPicPr>
        <p:blipFill>
          <a:blip r:embed="rId2"/>
          <a:stretch>
            <a:fillRect/>
          </a:stretch>
        </p:blipFill>
        <p:spPr>
          <a:xfrm>
            <a:off x="548888" y="791737"/>
            <a:ext cx="11094224" cy="6066263"/>
          </a:xfrm>
          <a:prstGeom prst="rect">
            <a:avLst/>
          </a:prstGeom>
        </p:spPr>
      </p:pic>
      <p:sp>
        <p:nvSpPr>
          <p:cNvPr id="4" name="TextBox 3">
            <a:extLst>
              <a:ext uri="{FF2B5EF4-FFF2-40B4-BE49-F238E27FC236}">
                <a16:creationId xmlns:a16="http://schemas.microsoft.com/office/drawing/2014/main" id="{D4B8C035-62DA-4B41-AEA2-6E19ED0B6641}"/>
              </a:ext>
            </a:extLst>
          </p:cNvPr>
          <p:cNvSpPr txBox="1"/>
          <p:nvPr/>
        </p:nvSpPr>
        <p:spPr>
          <a:xfrm>
            <a:off x="2330450" y="5881597"/>
            <a:ext cx="7531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b="1" i="0" u="none" strike="noStrike" baseline="0" dirty="0">
                <a:solidFill>
                  <a:srgbClr val="FF0000"/>
                </a:solidFill>
                <a:latin typeface="Calibri" panose="020F0502020204030204" pitchFamily="34" charset="0"/>
              </a:rPr>
              <a:t>Tüm bilgiler ve mali mühür şifresi doğru ise sistem iptal talebini oluşturacaktır</a:t>
            </a:r>
            <a:endParaRPr kumimoji="0" lang="tr-TR"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 name="CuadroTexto 350">
            <a:extLst>
              <a:ext uri="{FF2B5EF4-FFF2-40B4-BE49-F238E27FC236}">
                <a16:creationId xmlns:a16="http://schemas.microsoft.com/office/drawing/2014/main" id="{84D84237-E788-4E90-A77A-FE84106EF5E4}"/>
              </a:ext>
            </a:extLst>
          </p:cNvPr>
          <p:cNvSpPr txBox="1"/>
          <p:nvPr/>
        </p:nvSpPr>
        <p:spPr>
          <a:xfrm>
            <a:off x="3116405" y="92339"/>
            <a:ext cx="5959260"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Temel Fatura İptal Yol Haritası</a:t>
            </a:r>
          </a:p>
        </p:txBody>
      </p:sp>
    </p:spTree>
    <p:extLst>
      <p:ext uri="{BB962C8B-B14F-4D97-AF65-F5344CB8AC3E}">
        <p14:creationId xmlns:p14="http://schemas.microsoft.com/office/powerpoint/2010/main" val="887086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4" name="Resim 6" descr="Ekran Kırpma">
            <a:extLst>
              <a:ext uri="{FF2B5EF4-FFF2-40B4-BE49-F238E27FC236}">
                <a16:creationId xmlns:a16="http://schemas.microsoft.com/office/drawing/2014/main" id="{A86F10D2-B70B-A641-B363-41C9E1CBA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8371" y="251184"/>
            <a:ext cx="4595258" cy="6355631"/>
          </a:xfrm>
          <a:prstGeom prst="rect">
            <a:avLst/>
          </a:prstGeom>
        </p:spPr>
      </p:pic>
    </p:spTree>
    <p:extLst>
      <p:ext uri="{BB962C8B-B14F-4D97-AF65-F5344CB8AC3E}">
        <p14:creationId xmlns:p14="http://schemas.microsoft.com/office/powerpoint/2010/main" val="800606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A3C63684-1406-4588-A9A0-24967DF9FE2F}"/>
              </a:ext>
            </a:extLst>
          </p:cNvPr>
          <p:cNvCxnSpPr>
            <a:stCxn id="16" idx="0"/>
            <a:endCxn id="17" idx="3"/>
          </p:cNvCxnSpPr>
          <p:nvPr/>
        </p:nvCxnSpPr>
        <p:spPr>
          <a:xfrm flipV="1">
            <a:off x="4265003" y="2701224"/>
            <a:ext cx="2632029" cy="1071462"/>
          </a:xfrm>
          <a:prstGeom prst="straightConnector1">
            <a:avLst/>
          </a:prstGeom>
          <a:noFill/>
          <a:ln w="15875" cap="flat" cmpd="sng" algn="ctr">
            <a:solidFill>
              <a:sysClr val="window" lastClr="FFFFFF">
                <a:lumMod val="65000"/>
              </a:sysClr>
            </a:solidFill>
            <a:prstDash val="sysDot"/>
            <a:tailEnd type="triangle" w="lg" len="med"/>
          </a:ln>
          <a:effectLst/>
        </p:spPr>
      </p:cxnSp>
      <p:cxnSp>
        <p:nvCxnSpPr>
          <p:cNvPr id="7" name="Straight Arrow Connector 6">
            <a:extLst>
              <a:ext uri="{FF2B5EF4-FFF2-40B4-BE49-F238E27FC236}">
                <a16:creationId xmlns:a16="http://schemas.microsoft.com/office/drawing/2014/main" id="{A0C5A4AA-04F4-41E4-89B2-550B72660F26}"/>
              </a:ext>
            </a:extLst>
          </p:cNvPr>
          <p:cNvCxnSpPr>
            <a:stCxn id="16" idx="0"/>
            <a:endCxn id="18" idx="3"/>
          </p:cNvCxnSpPr>
          <p:nvPr/>
        </p:nvCxnSpPr>
        <p:spPr>
          <a:xfrm flipV="1">
            <a:off x="4265003" y="3117198"/>
            <a:ext cx="4384251" cy="655488"/>
          </a:xfrm>
          <a:prstGeom prst="straightConnector1">
            <a:avLst/>
          </a:prstGeom>
          <a:noFill/>
          <a:ln w="15875" cap="flat" cmpd="sng" algn="ctr">
            <a:solidFill>
              <a:sysClr val="window" lastClr="FFFFFF">
                <a:lumMod val="65000"/>
              </a:sysClr>
            </a:solidFill>
            <a:prstDash val="sysDot"/>
            <a:tailEnd type="triangle" w="lg" len="med"/>
          </a:ln>
          <a:effectLst/>
        </p:spPr>
      </p:cxnSp>
      <p:cxnSp>
        <p:nvCxnSpPr>
          <p:cNvPr id="8" name="Straight Arrow Connector 7">
            <a:extLst>
              <a:ext uri="{FF2B5EF4-FFF2-40B4-BE49-F238E27FC236}">
                <a16:creationId xmlns:a16="http://schemas.microsoft.com/office/drawing/2014/main" id="{B3216197-B817-45AC-8498-E9E79DE076B9}"/>
              </a:ext>
            </a:extLst>
          </p:cNvPr>
          <p:cNvCxnSpPr>
            <a:stCxn id="16" idx="0"/>
            <a:endCxn id="19" idx="2"/>
          </p:cNvCxnSpPr>
          <p:nvPr/>
        </p:nvCxnSpPr>
        <p:spPr>
          <a:xfrm>
            <a:off x="4265003" y="3772686"/>
            <a:ext cx="4904373" cy="583995"/>
          </a:xfrm>
          <a:prstGeom prst="straightConnector1">
            <a:avLst/>
          </a:prstGeom>
          <a:noFill/>
          <a:ln w="15875" cap="flat" cmpd="sng" algn="ctr">
            <a:solidFill>
              <a:sysClr val="window" lastClr="FFFFFF">
                <a:lumMod val="65000"/>
              </a:sysClr>
            </a:solidFill>
            <a:prstDash val="sysDot"/>
            <a:tailEnd type="triangle" w="lg" len="med"/>
          </a:ln>
          <a:effectLst/>
        </p:spPr>
      </p:cxnSp>
      <p:cxnSp>
        <p:nvCxnSpPr>
          <p:cNvPr id="9" name="Straight Arrow Connector 8">
            <a:extLst>
              <a:ext uri="{FF2B5EF4-FFF2-40B4-BE49-F238E27FC236}">
                <a16:creationId xmlns:a16="http://schemas.microsoft.com/office/drawing/2014/main" id="{6F19E008-3FD8-472A-9B64-224EE6476786}"/>
              </a:ext>
            </a:extLst>
          </p:cNvPr>
          <p:cNvCxnSpPr>
            <a:cxnSpLocks/>
            <a:stCxn id="16" idx="0"/>
          </p:cNvCxnSpPr>
          <p:nvPr/>
        </p:nvCxnSpPr>
        <p:spPr>
          <a:xfrm>
            <a:off x="4265003" y="3772686"/>
            <a:ext cx="3559191" cy="1319228"/>
          </a:xfrm>
          <a:prstGeom prst="straightConnector1">
            <a:avLst/>
          </a:prstGeom>
          <a:noFill/>
          <a:ln w="15875" cap="flat" cmpd="sng" algn="ctr">
            <a:solidFill>
              <a:sysClr val="window" lastClr="FFFFFF">
                <a:lumMod val="65000"/>
              </a:sysClr>
            </a:solidFill>
            <a:prstDash val="sysDot"/>
            <a:tailEnd type="triangle" w="lg" len="med"/>
          </a:ln>
          <a:effectLst/>
        </p:spPr>
      </p:cxnSp>
      <p:sp>
        <p:nvSpPr>
          <p:cNvPr id="11" name="Oval 10">
            <a:extLst>
              <a:ext uri="{FF2B5EF4-FFF2-40B4-BE49-F238E27FC236}">
                <a16:creationId xmlns:a16="http://schemas.microsoft.com/office/drawing/2014/main" id="{BC3A5674-F09F-4152-B3A7-71673677FDF6}"/>
              </a:ext>
            </a:extLst>
          </p:cNvPr>
          <p:cNvSpPr/>
          <p:nvPr/>
        </p:nvSpPr>
        <p:spPr>
          <a:xfrm>
            <a:off x="2364113" y="2064668"/>
            <a:ext cx="3347847" cy="3347847"/>
          </a:xfrm>
          <a:prstGeom prst="ellipse">
            <a:avLst/>
          </a:prstGeom>
          <a:solidFill>
            <a:srgbClr val="2FA3EE"/>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4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2" name="Oval 11">
            <a:extLst>
              <a:ext uri="{FF2B5EF4-FFF2-40B4-BE49-F238E27FC236}">
                <a16:creationId xmlns:a16="http://schemas.microsoft.com/office/drawing/2014/main" id="{4830BC48-4AD7-4B85-AEF6-D894132DDB31}"/>
              </a:ext>
            </a:extLst>
          </p:cNvPr>
          <p:cNvSpPr/>
          <p:nvPr/>
        </p:nvSpPr>
        <p:spPr>
          <a:xfrm>
            <a:off x="954152" y="2544035"/>
            <a:ext cx="2242085" cy="2242085"/>
          </a:xfrm>
          <a:prstGeom prst="ellipse">
            <a:avLst/>
          </a:prstGeom>
          <a:solidFill>
            <a:sysClr val="window" lastClr="FFFFFF"/>
          </a:solidFill>
          <a:ln w="63500" cap="flat" cmpd="sng" algn="ctr">
            <a:solidFill>
              <a:srgbClr val="4BCAAD"/>
            </a:solid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4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nvGrpSpPr>
          <p:cNvPr id="13" name="Group 12">
            <a:extLst>
              <a:ext uri="{FF2B5EF4-FFF2-40B4-BE49-F238E27FC236}">
                <a16:creationId xmlns:a16="http://schemas.microsoft.com/office/drawing/2014/main" id="{32CCF0DE-9285-49F2-A90D-415ADFD7F31E}"/>
              </a:ext>
            </a:extLst>
          </p:cNvPr>
          <p:cNvGrpSpPr/>
          <p:nvPr/>
        </p:nvGrpSpPr>
        <p:grpSpPr>
          <a:xfrm>
            <a:off x="923816" y="3533405"/>
            <a:ext cx="2302757" cy="627866"/>
            <a:chOff x="3233964" y="1954419"/>
            <a:chExt cx="1410044" cy="470900"/>
          </a:xfrm>
        </p:grpSpPr>
        <p:sp>
          <p:nvSpPr>
            <p:cNvPr id="14" name="TextBox 13">
              <a:extLst>
                <a:ext uri="{FF2B5EF4-FFF2-40B4-BE49-F238E27FC236}">
                  <a16:creationId xmlns:a16="http://schemas.microsoft.com/office/drawing/2014/main" id="{C35392D1-CBFC-4AD2-ABCF-134C71EB8EA6}"/>
                </a:ext>
              </a:extLst>
            </p:cNvPr>
            <p:cNvSpPr txBox="1"/>
            <p:nvPr/>
          </p:nvSpPr>
          <p:spPr>
            <a:xfrm>
              <a:off x="3233964" y="1954419"/>
              <a:ext cx="1400519" cy="276999"/>
            </a:xfrm>
            <a:prstGeom prst="rect">
              <a:avLst/>
            </a:prstGeom>
            <a:noFill/>
          </p:spPr>
          <p:txBody>
            <a:bodyPr wrap="square" rtlCol="0">
              <a:spAutoFit/>
            </a:bodyPr>
            <a:lstStyle/>
            <a:p>
              <a:pPr algn="ctr" defTabSz="457200" eaLnBrk="0" fontAlgn="base" hangingPunct="0">
                <a:spcBef>
                  <a:spcPct val="0"/>
                </a:spcBef>
                <a:spcAft>
                  <a:spcPct val="0"/>
                </a:spcAft>
                <a:defRPr/>
              </a:pPr>
              <a:r>
                <a:rPr lang="tr-TR" altLang="ko-KR" b="1" dirty="0">
                  <a:solidFill>
                    <a:prstClr val="black">
                      <a:lumMod val="75000"/>
                      <a:lumOff val="25000"/>
                    </a:prstClr>
                  </a:solidFill>
                  <a:latin typeface="Tw Cen MT" panose="020B0602020104020603" pitchFamily="34" charset="0"/>
                  <a:cs typeface="Arial" pitchFamily="34" charset="0"/>
                </a:rPr>
                <a:t>Fatura İmza Tarihi</a:t>
              </a:r>
              <a:endParaRPr lang="ko-KR" altLang="en-US" b="1" dirty="0">
                <a:solidFill>
                  <a:prstClr val="black">
                    <a:lumMod val="75000"/>
                    <a:lumOff val="25000"/>
                  </a:prstClr>
                </a:solidFill>
                <a:latin typeface="Tw Cen MT" panose="020B0602020104020603" pitchFamily="34" charset="0"/>
                <a:cs typeface="Arial" pitchFamily="34" charset="0"/>
              </a:endParaRPr>
            </a:p>
          </p:txBody>
        </p:sp>
        <p:sp>
          <p:nvSpPr>
            <p:cNvPr id="15" name="TextBox 14">
              <a:extLst>
                <a:ext uri="{FF2B5EF4-FFF2-40B4-BE49-F238E27FC236}">
                  <a16:creationId xmlns:a16="http://schemas.microsoft.com/office/drawing/2014/main" id="{553BF56B-2DA7-4625-8CB2-6B1D7B0E1802}"/>
                </a:ext>
              </a:extLst>
            </p:cNvPr>
            <p:cNvSpPr txBox="1"/>
            <p:nvPr/>
          </p:nvSpPr>
          <p:spPr>
            <a:xfrm>
              <a:off x="3243489" y="2171403"/>
              <a:ext cx="1400519" cy="253916"/>
            </a:xfrm>
            <a:prstGeom prst="rect">
              <a:avLst/>
            </a:prstGeom>
            <a:noFill/>
          </p:spPr>
          <p:txBody>
            <a:bodyPr wrap="square" rtlCol="0">
              <a:spAutoFit/>
            </a:bodyPr>
            <a:lstStyle/>
            <a:p>
              <a:pPr algn="ctr" defTabSz="457200" eaLnBrk="0" fontAlgn="base" hangingPunct="0">
                <a:spcBef>
                  <a:spcPct val="0"/>
                </a:spcBef>
                <a:spcAft>
                  <a:spcPct val="0"/>
                </a:spcAft>
                <a:defRPr/>
              </a:pPr>
              <a:r>
                <a:rPr lang="tr-TR" altLang="ko-KR" sz="1600" dirty="0">
                  <a:solidFill>
                    <a:prstClr val="black">
                      <a:lumMod val="75000"/>
                      <a:lumOff val="25000"/>
                    </a:prstClr>
                  </a:solidFill>
                  <a:latin typeface="Tw Cen MT" panose="020B0602020104020603" pitchFamily="34" charset="0"/>
                  <a:cs typeface="Arial" pitchFamily="34" charset="0"/>
                </a:rPr>
                <a:t>E-Fatura İmzası</a:t>
              </a:r>
              <a:endParaRPr lang="ko-KR" altLang="en-US" sz="1600" dirty="0">
                <a:solidFill>
                  <a:prstClr val="black">
                    <a:lumMod val="75000"/>
                    <a:lumOff val="25000"/>
                  </a:prstClr>
                </a:solidFill>
                <a:latin typeface="Tw Cen MT" panose="020B0602020104020603" pitchFamily="34" charset="0"/>
                <a:cs typeface="Arial" pitchFamily="34" charset="0"/>
              </a:endParaRPr>
            </a:p>
          </p:txBody>
        </p:sp>
      </p:grpSp>
      <p:sp>
        <p:nvSpPr>
          <p:cNvPr id="16" name="TextBox 15">
            <a:extLst>
              <a:ext uri="{FF2B5EF4-FFF2-40B4-BE49-F238E27FC236}">
                <a16:creationId xmlns:a16="http://schemas.microsoft.com/office/drawing/2014/main" id="{A1FBC773-1980-4A1C-AC7D-CDB4C9FF48BA}"/>
              </a:ext>
            </a:extLst>
          </p:cNvPr>
          <p:cNvSpPr txBox="1"/>
          <p:nvPr/>
        </p:nvSpPr>
        <p:spPr>
          <a:xfrm>
            <a:off x="3213350" y="3772686"/>
            <a:ext cx="2103305" cy="646331"/>
          </a:xfrm>
          <a:prstGeom prst="rect">
            <a:avLst/>
          </a:prstGeom>
          <a:noFill/>
        </p:spPr>
        <p:txBody>
          <a:bodyPr wrap="square" rtlCol="0" anchor="ctr">
            <a:spAutoFit/>
          </a:bodyPr>
          <a:lstStyle/>
          <a:p>
            <a:pPr algn="ctr" defTabSz="457200" eaLnBrk="0" fontAlgn="base" hangingPunct="0">
              <a:spcBef>
                <a:spcPct val="0"/>
              </a:spcBef>
              <a:spcAft>
                <a:spcPct val="0"/>
              </a:spcAft>
              <a:defRPr/>
            </a:pPr>
            <a:r>
              <a:rPr lang="tr-TR" altLang="ko-KR" b="1" dirty="0">
                <a:solidFill>
                  <a:prstClr val="white"/>
                </a:solidFill>
                <a:latin typeface="Tw Cen MT" panose="020B0602020104020603" pitchFamily="34" charset="0"/>
                <a:cs typeface="Arial" pitchFamily="34" charset="0"/>
              </a:rPr>
              <a:t>Fatura Oluşturulduğu Tarih</a:t>
            </a:r>
            <a:endParaRPr lang="ko-KR" altLang="en-US" b="1" dirty="0">
              <a:solidFill>
                <a:prstClr val="white"/>
              </a:solidFill>
              <a:latin typeface="Tw Cen MT" panose="020B0602020104020603" pitchFamily="34" charset="0"/>
              <a:cs typeface="Arial" pitchFamily="34" charset="0"/>
            </a:endParaRPr>
          </a:p>
        </p:txBody>
      </p:sp>
      <p:sp>
        <p:nvSpPr>
          <p:cNvPr id="17" name="Oval 16">
            <a:extLst>
              <a:ext uri="{FF2B5EF4-FFF2-40B4-BE49-F238E27FC236}">
                <a16:creationId xmlns:a16="http://schemas.microsoft.com/office/drawing/2014/main" id="{624BDB92-2A1E-40AA-B5A8-A76BC0F83A96}"/>
              </a:ext>
            </a:extLst>
          </p:cNvPr>
          <p:cNvSpPr/>
          <p:nvPr/>
        </p:nvSpPr>
        <p:spPr>
          <a:xfrm>
            <a:off x="6672065" y="1390020"/>
            <a:ext cx="1536171" cy="1536171"/>
          </a:xfrm>
          <a:prstGeom prst="ellipse">
            <a:avLst/>
          </a:prstGeom>
          <a:solidFill>
            <a:srgbClr val="2FA3EE"/>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4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8" name="Oval 17">
            <a:extLst>
              <a:ext uri="{FF2B5EF4-FFF2-40B4-BE49-F238E27FC236}">
                <a16:creationId xmlns:a16="http://schemas.microsoft.com/office/drawing/2014/main" id="{A0A211AD-368B-4942-B41E-F4A6DEF9A2FA}"/>
              </a:ext>
            </a:extLst>
          </p:cNvPr>
          <p:cNvSpPr/>
          <p:nvPr/>
        </p:nvSpPr>
        <p:spPr>
          <a:xfrm>
            <a:off x="8418916" y="1774687"/>
            <a:ext cx="1572849" cy="1572849"/>
          </a:xfrm>
          <a:prstGeom prst="ellipse">
            <a:avLst/>
          </a:prstGeom>
          <a:solidFill>
            <a:sysClr val="window" lastClr="FFFFFF"/>
          </a:solidFill>
          <a:ln w="63500" cap="flat" cmpd="sng" algn="ctr">
            <a:solidFill>
              <a:srgbClr val="4BCAAD"/>
            </a:solid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4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9" name="Oval 18">
            <a:extLst>
              <a:ext uri="{FF2B5EF4-FFF2-40B4-BE49-F238E27FC236}">
                <a16:creationId xmlns:a16="http://schemas.microsoft.com/office/drawing/2014/main" id="{1DE84D60-85AB-43F7-9520-5CA7DD451351}"/>
              </a:ext>
            </a:extLst>
          </p:cNvPr>
          <p:cNvSpPr/>
          <p:nvPr/>
        </p:nvSpPr>
        <p:spPr>
          <a:xfrm>
            <a:off x="9169376" y="3300847"/>
            <a:ext cx="2111667" cy="2111667"/>
          </a:xfrm>
          <a:prstGeom prst="ellipse">
            <a:avLst/>
          </a:prstGeom>
          <a:solidFill>
            <a:srgbClr val="2FA3EE"/>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4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20" name="Oval 21">
            <a:extLst>
              <a:ext uri="{FF2B5EF4-FFF2-40B4-BE49-F238E27FC236}">
                <a16:creationId xmlns:a16="http://schemas.microsoft.com/office/drawing/2014/main" id="{E50A049E-BE30-4352-9983-5816163DDFB8}"/>
              </a:ext>
            </a:extLst>
          </p:cNvPr>
          <p:cNvSpPr>
            <a:spLocks noChangeAspect="1"/>
          </p:cNvSpPr>
          <p:nvPr/>
        </p:nvSpPr>
        <p:spPr>
          <a:xfrm>
            <a:off x="3581269" y="2563348"/>
            <a:ext cx="913528" cy="921159"/>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ysClr val="window" lastClr="FFFFFF"/>
          </a:solidFill>
          <a:ln w="15875"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4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21" name="Rounded Rectangle 27">
            <a:extLst>
              <a:ext uri="{FF2B5EF4-FFF2-40B4-BE49-F238E27FC236}">
                <a16:creationId xmlns:a16="http://schemas.microsoft.com/office/drawing/2014/main" id="{995E3449-BE9B-463D-A02E-F233DB30A0FD}"/>
              </a:ext>
            </a:extLst>
          </p:cNvPr>
          <p:cNvSpPr/>
          <p:nvPr/>
        </p:nvSpPr>
        <p:spPr>
          <a:xfrm>
            <a:off x="7161087" y="1943746"/>
            <a:ext cx="558132" cy="428720"/>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ysClr val="window" lastClr="FFFFFF"/>
          </a:solidFill>
          <a:ln w="15875"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4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22" name="Rounded Rectangle 7">
            <a:extLst>
              <a:ext uri="{FF2B5EF4-FFF2-40B4-BE49-F238E27FC236}">
                <a16:creationId xmlns:a16="http://schemas.microsoft.com/office/drawing/2014/main" id="{351CEF1A-E43B-4583-9CBE-34496B61DE14}"/>
              </a:ext>
            </a:extLst>
          </p:cNvPr>
          <p:cNvSpPr/>
          <p:nvPr/>
        </p:nvSpPr>
        <p:spPr>
          <a:xfrm>
            <a:off x="9961940" y="3603409"/>
            <a:ext cx="526539" cy="454396"/>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ysClr val="window" lastClr="FFFFFF"/>
          </a:solidFill>
          <a:ln w="15875"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4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23" name="TextBox 22">
            <a:extLst>
              <a:ext uri="{FF2B5EF4-FFF2-40B4-BE49-F238E27FC236}">
                <a16:creationId xmlns:a16="http://schemas.microsoft.com/office/drawing/2014/main" id="{27CB9478-177A-42AA-B545-D579746E83CA}"/>
              </a:ext>
            </a:extLst>
          </p:cNvPr>
          <p:cNvSpPr txBox="1"/>
          <p:nvPr/>
        </p:nvSpPr>
        <p:spPr>
          <a:xfrm>
            <a:off x="9072333" y="4187048"/>
            <a:ext cx="2287201" cy="369332"/>
          </a:xfrm>
          <a:prstGeom prst="rect">
            <a:avLst/>
          </a:prstGeom>
          <a:noFill/>
        </p:spPr>
        <p:txBody>
          <a:bodyPr wrap="square" rtlCol="0">
            <a:spAutoFit/>
          </a:bodyPr>
          <a:lstStyle/>
          <a:p>
            <a:pPr algn="ctr" defTabSz="457200" eaLnBrk="0" fontAlgn="base" hangingPunct="0">
              <a:spcBef>
                <a:spcPct val="0"/>
              </a:spcBef>
              <a:spcAft>
                <a:spcPct val="0"/>
              </a:spcAft>
              <a:defRPr/>
            </a:pPr>
            <a:r>
              <a:rPr lang="tr-TR" altLang="ko-KR" b="1" dirty="0">
                <a:solidFill>
                  <a:prstClr val="white"/>
                </a:solidFill>
                <a:latin typeface="Tw Cen MT" panose="020B0602020104020603" pitchFamily="34" charset="0"/>
                <a:cs typeface="Arial" pitchFamily="34" charset="0"/>
              </a:rPr>
              <a:t>Fatura Onay Tarihi</a:t>
            </a:r>
            <a:endParaRPr lang="ko-KR" altLang="en-US" b="1" dirty="0">
              <a:solidFill>
                <a:prstClr val="white"/>
              </a:solidFill>
              <a:latin typeface="Tw Cen MT" panose="020B0602020104020603" pitchFamily="34" charset="0"/>
              <a:cs typeface="Arial" pitchFamily="34" charset="0"/>
            </a:endParaRPr>
          </a:p>
        </p:txBody>
      </p:sp>
      <p:sp>
        <p:nvSpPr>
          <p:cNvPr id="24" name="Rectangle 23">
            <a:extLst>
              <a:ext uri="{FF2B5EF4-FFF2-40B4-BE49-F238E27FC236}">
                <a16:creationId xmlns:a16="http://schemas.microsoft.com/office/drawing/2014/main" id="{6715E8DF-24A6-4F93-AB74-7204D719C092}"/>
              </a:ext>
            </a:extLst>
          </p:cNvPr>
          <p:cNvSpPr/>
          <p:nvPr/>
        </p:nvSpPr>
        <p:spPr>
          <a:xfrm>
            <a:off x="7715956" y="4964083"/>
            <a:ext cx="795949" cy="468197"/>
          </a:xfrm>
          <a:custGeom>
            <a:avLst/>
            <a:gdLst/>
            <a:ahLst/>
            <a:cxnLst/>
            <a:rect l="l" t="t" r="r" b="b"/>
            <a:pathLst>
              <a:path w="4529836" h="2664566">
                <a:moveTo>
                  <a:pt x="1861969" y="0"/>
                </a:moveTo>
                <a:cubicBezTo>
                  <a:pt x="2177122" y="0"/>
                  <a:pt x="2455874" y="155855"/>
                  <a:pt x="2611443" y="404565"/>
                </a:cubicBezTo>
                <a:cubicBezTo>
                  <a:pt x="2709453" y="315054"/>
                  <a:pt x="2840684" y="266178"/>
                  <a:pt x="2983336" y="266178"/>
                </a:cubicBezTo>
                <a:cubicBezTo>
                  <a:pt x="3293144" y="266178"/>
                  <a:pt x="3549108" y="496718"/>
                  <a:pt x="3578241" y="797044"/>
                </a:cubicBezTo>
                <a:cubicBezTo>
                  <a:pt x="3583592" y="793823"/>
                  <a:pt x="3589010" y="793774"/>
                  <a:pt x="3594440" y="793774"/>
                </a:cubicBezTo>
                <a:cubicBezTo>
                  <a:pt x="4111042" y="793774"/>
                  <a:pt x="4529836" y="1212568"/>
                  <a:pt x="4529836" y="1729170"/>
                </a:cubicBezTo>
                <a:cubicBezTo>
                  <a:pt x="4529836" y="2216938"/>
                  <a:pt x="4156487" y="2617512"/>
                  <a:pt x="3679930" y="2660249"/>
                </a:cubicBezTo>
                <a:lnTo>
                  <a:pt x="3679930" y="2664566"/>
                </a:lnTo>
                <a:lnTo>
                  <a:pt x="3594440" y="2664566"/>
                </a:lnTo>
                <a:lnTo>
                  <a:pt x="1043912" y="2664566"/>
                </a:lnTo>
                <a:lnTo>
                  <a:pt x="1043912" y="2657589"/>
                </a:lnTo>
                <a:cubicBezTo>
                  <a:pt x="1008374" y="2662448"/>
                  <a:pt x="972132" y="2664566"/>
                  <a:pt x="935396" y="2664566"/>
                </a:cubicBezTo>
                <a:cubicBezTo>
                  <a:pt x="418794" y="2664566"/>
                  <a:pt x="0" y="2245772"/>
                  <a:pt x="0" y="1729170"/>
                </a:cubicBezTo>
                <a:cubicBezTo>
                  <a:pt x="0" y="1212568"/>
                  <a:pt x="418794" y="793774"/>
                  <a:pt x="935396" y="793774"/>
                </a:cubicBezTo>
                <a:lnTo>
                  <a:pt x="954395" y="797612"/>
                </a:lnTo>
                <a:cubicBezTo>
                  <a:pt x="1004779" y="344999"/>
                  <a:pt x="1393085" y="0"/>
                  <a:pt x="1861969" y="0"/>
                </a:cubicBezTo>
                <a:close/>
              </a:path>
            </a:pathLst>
          </a:custGeom>
          <a:solidFill>
            <a:srgbClr val="4BCAAD"/>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4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25" name="Rectangle 16">
            <a:extLst>
              <a:ext uri="{FF2B5EF4-FFF2-40B4-BE49-F238E27FC236}">
                <a16:creationId xmlns:a16="http://schemas.microsoft.com/office/drawing/2014/main" id="{CA1C87D3-1E8E-4467-99BB-10B794308604}"/>
              </a:ext>
            </a:extLst>
          </p:cNvPr>
          <p:cNvSpPr/>
          <p:nvPr/>
        </p:nvSpPr>
        <p:spPr>
          <a:xfrm rot="2700000">
            <a:off x="1873692" y="2895447"/>
            <a:ext cx="403005" cy="722513"/>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rgbClr val="4BCAAD"/>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4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26" name="Rectangle 9">
            <a:extLst>
              <a:ext uri="{FF2B5EF4-FFF2-40B4-BE49-F238E27FC236}">
                <a16:creationId xmlns:a16="http://schemas.microsoft.com/office/drawing/2014/main" id="{AE04B22C-C507-429F-89B6-19A8943E1F38}"/>
              </a:ext>
            </a:extLst>
          </p:cNvPr>
          <p:cNvSpPr/>
          <p:nvPr/>
        </p:nvSpPr>
        <p:spPr>
          <a:xfrm>
            <a:off x="8952360" y="2307468"/>
            <a:ext cx="541917" cy="507283"/>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rgbClr val="4BCAAD"/>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4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27" name="Metin kutusu 23">
            <a:extLst>
              <a:ext uri="{FF2B5EF4-FFF2-40B4-BE49-F238E27FC236}">
                <a16:creationId xmlns:a16="http://schemas.microsoft.com/office/drawing/2014/main" id="{8416C66A-F434-46E5-B769-C7BFCCEA89FA}"/>
              </a:ext>
            </a:extLst>
          </p:cNvPr>
          <p:cNvSpPr txBox="1"/>
          <p:nvPr/>
        </p:nvSpPr>
        <p:spPr>
          <a:xfrm>
            <a:off x="335360" y="5432282"/>
            <a:ext cx="10561173" cy="1200329"/>
          </a:xfrm>
          <a:prstGeom prst="rect">
            <a:avLst/>
          </a:prstGeom>
          <a:noFill/>
        </p:spPr>
        <p:txBody>
          <a:bodyPr wrap="square" rtlCol="0">
            <a:spAutoFit/>
          </a:bodyPr>
          <a:lstStyle/>
          <a:p>
            <a:pPr defTabSz="457200" eaLnBrk="0" fontAlgn="base" hangingPunct="0">
              <a:spcBef>
                <a:spcPct val="0"/>
              </a:spcBef>
              <a:spcAft>
                <a:spcPct val="0"/>
              </a:spcAft>
              <a:defRPr/>
            </a:pPr>
            <a:r>
              <a:rPr lang="tr-TR" sz="2400" dirty="0">
                <a:solidFill>
                  <a:prstClr val="black"/>
                </a:solidFill>
                <a:latin typeface="Tw Cen MT" panose="020B0602020104020603" pitchFamily="34" charset="0"/>
              </a:rPr>
              <a:t>e-Fatura iptal işlemlerinde 8 günlük sürenin tespiti e-faturanın alıcıya iletilme tarihinden itibaren başlar. İptal işlemi her durumda 8 günlük süre içinde        yapılmalıdır. </a:t>
            </a:r>
          </a:p>
        </p:txBody>
      </p:sp>
      <p:sp>
        <p:nvSpPr>
          <p:cNvPr id="28" name="TextBox 10">
            <a:extLst>
              <a:ext uri="{FF2B5EF4-FFF2-40B4-BE49-F238E27FC236}">
                <a16:creationId xmlns:a16="http://schemas.microsoft.com/office/drawing/2014/main" id="{9E5F8133-D1EA-4290-AC08-4582F87160BA}"/>
              </a:ext>
            </a:extLst>
          </p:cNvPr>
          <p:cNvSpPr txBox="1"/>
          <p:nvPr/>
        </p:nvSpPr>
        <p:spPr>
          <a:xfrm>
            <a:off x="9492804" y="1258906"/>
            <a:ext cx="2287201" cy="646331"/>
          </a:xfrm>
          <a:prstGeom prst="rect">
            <a:avLst/>
          </a:prstGeom>
          <a:noFill/>
        </p:spPr>
        <p:txBody>
          <a:bodyPr wrap="square" rtlCol="0">
            <a:spAutoFit/>
          </a:bodyPr>
          <a:lstStyle/>
          <a:p>
            <a:pPr algn="ctr" defTabSz="457200" eaLnBrk="0" fontAlgn="base" hangingPunct="0">
              <a:spcBef>
                <a:spcPct val="0"/>
              </a:spcBef>
              <a:spcAft>
                <a:spcPct val="0"/>
              </a:spcAft>
              <a:defRPr/>
            </a:pPr>
            <a:r>
              <a:rPr lang="tr-TR" altLang="ko-KR" b="1" dirty="0">
                <a:solidFill>
                  <a:prstClr val="black">
                    <a:lumMod val="75000"/>
                    <a:lumOff val="25000"/>
                  </a:prstClr>
                </a:solidFill>
                <a:latin typeface="Tw Cen MT" panose="020B0602020104020603" pitchFamily="34" charset="0"/>
                <a:cs typeface="Arial" pitchFamily="34" charset="0"/>
              </a:rPr>
              <a:t>Fatura Gönderilme Tarihi</a:t>
            </a:r>
            <a:endParaRPr lang="ko-KR" altLang="en-US" b="1" dirty="0">
              <a:solidFill>
                <a:prstClr val="black">
                  <a:lumMod val="75000"/>
                  <a:lumOff val="25000"/>
                </a:prstClr>
              </a:solidFill>
              <a:latin typeface="Tw Cen MT" panose="020B0602020104020603" pitchFamily="34" charset="0"/>
              <a:cs typeface="Arial" pitchFamily="34" charset="0"/>
            </a:endParaRPr>
          </a:p>
        </p:txBody>
      </p:sp>
      <p:sp>
        <p:nvSpPr>
          <p:cNvPr id="29" name="TextBox 10">
            <a:extLst>
              <a:ext uri="{FF2B5EF4-FFF2-40B4-BE49-F238E27FC236}">
                <a16:creationId xmlns:a16="http://schemas.microsoft.com/office/drawing/2014/main" id="{48EC8004-8073-40B2-BD46-D274759222EB}"/>
              </a:ext>
            </a:extLst>
          </p:cNvPr>
          <p:cNvSpPr txBox="1"/>
          <p:nvPr/>
        </p:nvSpPr>
        <p:spPr>
          <a:xfrm>
            <a:off x="4660631" y="1224400"/>
            <a:ext cx="2287201" cy="369332"/>
          </a:xfrm>
          <a:prstGeom prst="rect">
            <a:avLst/>
          </a:prstGeom>
          <a:noFill/>
        </p:spPr>
        <p:txBody>
          <a:bodyPr wrap="square" rtlCol="0">
            <a:spAutoFit/>
          </a:bodyPr>
          <a:lstStyle/>
          <a:p>
            <a:pPr algn="ctr" defTabSz="457200" eaLnBrk="0" fontAlgn="base" hangingPunct="0">
              <a:spcBef>
                <a:spcPct val="0"/>
              </a:spcBef>
              <a:spcAft>
                <a:spcPct val="0"/>
              </a:spcAft>
              <a:defRPr/>
            </a:pPr>
            <a:r>
              <a:rPr lang="tr-TR" altLang="ko-KR" b="1" dirty="0">
                <a:solidFill>
                  <a:prstClr val="black">
                    <a:lumMod val="75000"/>
                    <a:lumOff val="25000"/>
                  </a:prstClr>
                </a:solidFill>
                <a:latin typeface="Tw Cen MT" panose="020B0602020104020603" pitchFamily="34" charset="0"/>
                <a:cs typeface="Arial" pitchFamily="34" charset="0"/>
              </a:rPr>
              <a:t>GİB’e İletilme Tarihi</a:t>
            </a:r>
            <a:endParaRPr lang="ko-KR" altLang="en-US" b="1" dirty="0">
              <a:solidFill>
                <a:prstClr val="black">
                  <a:lumMod val="75000"/>
                  <a:lumOff val="25000"/>
                </a:prstClr>
              </a:solidFill>
              <a:latin typeface="Tw Cen MT" panose="020B0602020104020603" pitchFamily="34" charset="0"/>
              <a:cs typeface="Arial" pitchFamily="34" charset="0"/>
            </a:endParaRPr>
          </a:p>
        </p:txBody>
      </p:sp>
      <p:sp>
        <p:nvSpPr>
          <p:cNvPr id="30" name="CuadroTexto 350">
            <a:extLst>
              <a:ext uri="{FF2B5EF4-FFF2-40B4-BE49-F238E27FC236}">
                <a16:creationId xmlns:a16="http://schemas.microsoft.com/office/drawing/2014/main" id="{691D5FBB-2D1D-4CCD-A84C-16A5CC95AE92}"/>
              </a:ext>
            </a:extLst>
          </p:cNvPr>
          <p:cNvSpPr txBox="1"/>
          <p:nvPr/>
        </p:nvSpPr>
        <p:spPr>
          <a:xfrm>
            <a:off x="3622446" y="196747"/>
            <a:ext cx="4947188"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8 Günlük Süre Başlangıcı</a:t>
            </a:r>
          </a:p>
        </p:txBody>
      </p:sp>
    </p:spTree>
    <p:extLst>
      <p:ext uri="{BB962C8B-B14F-4D97-AF65-F5344CB8AC3E}">
        <p14:creationId xmlns:p14="http://schemas.microsoft.com/office/powerpoint/2010/main" val="1696482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ck Arc 14">
            <a:extLst>
              <a:ext uri="{FF2B5EF4-FFF2-40B4-BE49-F238E27FC236}">
                <a16:creationId xmlns:a16="http://schemas.microsoft.com/office/drawing/2014/main" id="{B5396BAF-BF5D-4C4A-B121-8F07E773A88C}"/>
              </a:ext>
            </a:extLst>
          </p:cNvPr>
          <p:cNvSpPr/>
          <p:nvPr/>
        </p:nvSpPr>
        <p:spPr>
          <a:xfrm rot="16200000">
            <a:off x="9818439" y="3707766"/>
            <a:ext cx="571439" cy="571815"/>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ysClr val="window" lastClr="FFFFFF"/>
          </a:solidFill>
          <a:ln w="15875"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400" b="0" i="0" u="none" strike="noStrike" kern="0" cap="none" spc="0" normalizeH="0" baseline="0" noProof="0">
              <a:ln>
                <a:noFill/>
              </a:ln>
              <a:solidFill>
                <a:prstClr val="black"/>
              </a:solidFill>
              <a:effectLst/>
              <a:uLnTx/>
              <a:uFillTx/>
              <a:latin typeface="Tw Cen MT" panose="020B0602020104020603"/>
              <a:ea typeface="맑은 고딕" panose="020B0503020000020004" pitchFamily="34" charset="-127"/>
              <a:cs typeface="+mn-cs"/>
            </a:endParaRPr>
          </a:p>
        </p:txBody>
      </p:sp>
      <p:sp>
        <p:nvSpPr>
          <p:cNvPr id="3" name="Metin kutusu 1">
            <a:extLst>
              <a:ext uri="{FF2B5EF4-FFF2-40B4-BE49-F238E27FC236}">
                <a16:creationId xmlns:a16="http://schemas.microsoft.com/office/drawing/2014/main" id="{F7F31AB2-4B29-4076-B03C-AD92E4A2CCBC}"/>
              </a:ext>
            </a:extLst>
          </p:cNvPr>
          <p:cNvSpPr txBox="1"/>
          <p:nvPr/>
        </p:nvSpPr>
        <p:spPr>
          <a:xfrm>
            <a:off x="383365" y="2613392"/>
            <a:ext cx="11425269" cy="1631216"/>
          </a:xfrm>
          <a:prstGeom prst="rect">
            <a:avLst/>
          </a:prstGeom>
          <a:noFill/>
        </p:spPr>
        <p:txBody>
          <a:bodyPr wrap="square" rtlCol="0">
            <a:spAutoFit/>
          </a:bodyPr>
          <a:lstStyle/>
          <a:p>
            <a:pPr defTabSz="457200" eaLnBrk="0" fontAlgn="base" hangingPunct="0">
              <a:spcBef>
                <a:spcPct val="0"/>
              </a:spcBef>
              <a:spcAft>
                <a:spcPct val="0"/>
              </a:spcAft>
              <a:defRPr/>
            </a:pPr>
            <a:r>
              <a:rPr lang="tr-TR" sz="2000" dirty="0">
                <a:solidFill>
                  <a:prstClr val="black"/>
                </a:solidFill>
                <a:latin typeface="Calibri" panose="020F0502020204030204" pitchFamily="34" charset="0"/>
                <a:cs typeface="Times New Roman" panose="02020603050405020304" pitchFamily="18" charset="0"/>
              </a:rPr>
              <a:t>Kendisi tarafından düzenlenmiş e-Fatura için gelen   iptal talebinin reddedilmesi durumunda; </a:t>
            </a:r>
          </a:p>
          <a:p>
            <a:pPr defTabSz="457200" eaLnBrk="0" fontAlgn="base" hangingPunct="0">
              <a:spcBef>
                <a:spcPct val="0"/>
              </a:spcBef>
              <a:spcAft>
                <a:spcPct val="0"/>
              </a:spcAft>
              <a:defRPr/>
            </a:pPr>
            <a:endParaRPr lang="tr-TR" sz="2000" dirty="0">
              <a:solidFill>
                <a:prstClr val="black"/>
              </a:solidFill>
              <a:latin typeface="Calibri" panose="020F0502020204030204" pitchFamily="34" charset="0"/>
              <a:cs typeface="Times New Roman" panose="02020603050405020304" pitchFamily="18" charset="0"/>
            </a:endParaRPr>
          </a:p>
          <a:p>
            <a:pPr defTabSz="457200" eaLnBrk="0" fontAlgn="base" hangingPunct="0">
              <a:spcBef>
                <a:spcPct val="0"/>
              </a:spcBef>
              <a:spcAft>
                <a:spcPct val="0"/>
              </a:spcAft>
              <a:defRPr/>
            </a:pPr>
            <a:r>
              <a:rPr lang="tr-TR" sz="2000" dirty="0">
                <a:solidFill>
                  <a:prstClr val="black"/>
                </a:solidFill>
                <a:latin typeface="Calibri" panose="020F0502020204030204" pitchFamily="34" charset="0"/>
                <a:cs typeface="Times New Roman" panose="02020603050405020304" pitchFamily="18" charset="0"/>
              </a:rPr>
              <a:t>İptal talebi    reddedilmek istenen faturalar seçilip, mali mühür bilgileri girildikten sonra </a:t>
            </a:r>
            <a:r>
              <a:rPr lang="tr-TR" sz="2000" dirty="0">
                <a:solidFill>
                  <a:srgbClr val="FF0000"/>
                </a:solidFill>
                <a:latin typeface="Calibri" panose="020F0502020204030204" pitchFamily="34" charset="0"/>
                <a:cs typeface="Times New Roman" panose="02020603050405020304" pitchFamily="18" charset="0"/>
              </a:rPr>
              <a:t>“Talebi Reddet” </a:t>
            </a:r>
            <a:r>
              <a:rPr lang="tr-TR" sz="2000" dirty="0">
                <a:solidFill>
                  <a:prstClr val="black"/>
                </a:solidFill>
                <a:latin typeface="Calibri" panose="020F0502020204030204" pitchFamily="34" charset="0"/>
                <a:cs typeface="Times New Roman" panose="02020603050405020304" pitchFamily="18" charset="0"/>
              </a:rPr>
              <a:t>butonu tıklandığında </a:t>
            </a:r>
            <a:r>
              <a:rPr lang="tr-TR" sz="2000" dirty="0">
                <a:solidFill>
                  <a:srgbClr val="FF0000"/>
                </a:solidFill>
                <a:latin typeface="Calibri" panose="020F0502020204030204" pitchFamily="34" charset="0"/>
                <a:cs typeface="Times New Roman" panose="02020603050405020304" pitchFamily="18" charset="0"/>
              </a:rPr>
              <a:t>“İşlem Başarılı” </a:t>
            </a:r>
            <a:r>
              <a:rPr lang="tr-TR" sz="2000" dirty="0">
                <a:solidFill>
                  <a:prstClr val="black"/>
                </a:solidFill>
                <a:latin typeface="Calibri" panose="020F0502020204030204" pitchFamily="34" charset="0"/>
                <a:cs typeface="Times New Roman" panose="02020603050405020304" pitchFamily="18" charset="0"/>
              </a:rPr>
              <a:t>sonucu alınırsa seçilen faturalar için iptal talebi reddedilmiş olacak ve ilgili fatura </a:t>
            </a:r>
            <a:r>
              <a:rPr lang="tr-TR" sz="2000" dirty="0">
                <a:solidFill>
                  <a:srgbClr val="FF0000"/>
                </a:solidFill>
                <a:latin typeface="Calibri" panose="020F0502020204030204" pitchFamily="34" charset="0"/>
                <a:cs typeface="Times New Roman" panose="02020603050405020304" pitchFamily="18" charset="0"/>
              </a:rPr>
              <a:t>hem alıcının sanal BA hem de satıcının sanal BS formunda</a:t>
            </a:r>
            <a:r>
              <a:rPr lang="tr-TR" sz="2000" dirty="0">
                <a:solidFill>
                  <a:prstClr val="black"/>
                </a:solidFill>
                <a:latin typeface="Calibri" panose="020F0502020204030204" pitchFamily="34" charset="0"/>
                <a:cs typeface="Times New Roman" panose="02020603050405020304" pitchFamily="18" charset="0"/>
              </a:rPr>
              <a:t> yer alacaktır.</a:t>
            </a:r>
          </a:p>
        </p:txBody>
      </p:sp>
      <p:sp>
        <p:nvSpPr>
          <p:cNvPr id="5" name="CuadroTexto 350">
            <a:extLst>
              <a:ext uri="{FF2B5EF4-FFF2-40B4-BE49-F238E27FC236}">
                <a16:creationId xmlns:a16="http://schemas.microsoft.com/office/drawing/2014/main" id="{FD2B3152-BC80-4651-82FB-7B28E2F13B45}"/>
              </a:ext>
            </a:extLst>
          </p:cNvPr>
          <p:cNvSpPr txBox="1"/>
          <p:nvPr/>
        </p:nvSpPr>
        <p:spPr>
          <a:xfrm>
            <a:off x="991871" y="196747"/>
            <a:ext cx="10208372" cy="1077218"/>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Kendisi Tarafından Düzenlenmiş E-Fatura İçin Gelen </a:t>
            </a:r>
          </a:p>
          <a:p>
            <a:pPr algn="ctr"/>
            <a:r>
              <a:rPr lang="tr-TR" sz="3200" b="1" dirty="0">
                <a:solidFill>
                  <a:schemeClr val="tx2"/>
                </a:solidFill>
                <a:latin typeface="Lato Heavy" charset="0"/>
                <a:ea typeface="Lato Heavy" charset="0"/>
                <a:cs typeface="Lato Heavy" charset="0"/>
              </a:rPr>
              <a:t>İptal Talebinin Reddedilmesi </a:t>
            </a:r>
          </a:p>
        </p:txBody>
      </p:sp>
    </p:spTree>
    <p:extLst>
      <p:ext uri="{BB962C8B-B14F-4D97-AF65-F5344CB8AC3E}">
        <p14:creationId xmlns:p14="http://schemas.microsoft.com/office/powerpoint/2010/main" val="30868147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ck Arc 14">
            <a:extLst>
              <a:ext uri="{FF2B5EF4-FFF2-40B4-BE49-F238E27FC236}">
                <a16:creationId xmlns:a16="http://schemas.microsoft.com/office/drawing/2014/main" id="{A69C6D48-2D59-490B-93C0-EAFF1162EB21}"/>
              </a:ext>
            </a:extLst>
          </p:cNvPr>
          <p:cNvSpPr/>
          <p:nvPr/>
        </p:nvSpPr>
        <p:spPr>
          <a:xfrm rot="16200000">
            <a:off x="9818439" y="3707766"/>
            <a:ext cx="571439" cy="571815"/>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ysClr val="window" lastClr="FFFFFF"/>
          </a:solidFill>
          <a:ln w="15875"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400" b="0" i="0" u="none" strike="noStrike" kern="0" cap="none" spc="0" normalizeH="0" baseline="0" noProof="0">
              <a:ln>
                <a:noFill/>
              </a:ln>
              <a:solidFill>
                <a:prstClr val="black"/>
              </a:solidFill>
              <a:effectLst/>
              <a:uLnTx/>
              <a:uFillTx/>
              <a:latin typeface="Tw Cen MT" panose="020B0602020104020603"/>
              <a:ea typeface="맑은 고딕" panose="020B0503020000020004" pitchFamily="34" charset="-127"/>
              <a:cs typeface="+mn-cs"/>
            </a:endParaRPr>
          </a:p>
        </p:txBody>
      </p:sp>
      <p:sp>
        <p:nvSpPr>
          <p:cNvPr id="3" name="Metin kutusu 1">
            <a:extLst>
              <a:ext uri="{FF2B5EF4-FFF2-40B4-BE49-F238E27FC236}">
                <a16:creationId xmlns:a16="http://schemas.microsoft.com/office/drawing/2014/main" id="{888924E6-C109-4753-AC6B-96D4D5E93F45}"/>
              </a:ext>
            </a:extLst>
          </p:cNvPr>
          <p:cNvSpPr txBox="1"/>
          <p:nvPr/>
        </p:nvSpPr>
        <p:spPr>
          <a:xfrm>
            <a:off x="571092" y="1445796"/>
            <a:ext cx="11049815" cy="4524315"/>
          </a:xfrm>
          <a:prstGeom prst="rect">
            <a:avLst/>
          </a:prstGeom>
          <a:noFill/>
        </p:spPr>
        <p:txBody>
          <a:bodyPr wrap="square" rtlCol="0">
            <a:spAutoFit/>
          </a:bodyPr>
          <a:lstStyle/>
          <a:p>
            <a:pPr defTabSz="457200" eaLnBrk="0" fontAlgn="base" hangingPunct="0">
              <a:spcBef>
                <a:spcPct val="0"/>
              </a:spcBef>
              <a:spcAft>
                <a:spcPct val="0"/>
              </a:spcAft>
              <a:defRPr/>
            </a:pPr>
            <a:r>
              <a:rPr lang="tr-TR" sz="2400" dirty="0">
                <a:solidFill>
                  <a:srgbClr val="FF0000"/>
                </a:solidFill>
                <a:latin typeface="Tw Cen MT" panose="020B0602020104020603" pitchFamily="34" charset="0"/>
              </a:rPr>
              <a:t>“</a:t>
            </a:r>
            <a:r>
              <a:rPr lang="tr-TR" sz="2000" dirty="0">
                <a:solidFill>
                  <a:srgbClr val="FF0000"/>
                </a:solidFill>
                <a:latin typeface="Calibri" panose="020F0502020204030204" pitchFamily="34" charset="0"/>
                <a:cs typeface="Times New Roman" panose="02020603050405020304" pitchFamily="18" charset="0"/>
              </a:rPr>
              <a:t>İtiraz Belge Numarası” </a:t>
            </a:r>
            <a:r>
              <a:rPr lang="tr-TR" sz="2000" dirty="0">
                <a:solidFill>
                  <a:prstClr val="black"/>
                </a:solidFill>
                <a:latin typeface="Calibri" panose="020F0502020204030204" pitchFamily="34" charset="0"/>
                <a:cs typeface="Times New Roman" panose="02020603050405020304" pitchFamily="18" charset="0"/>
              </a:rPr>
              <a:t>alanına 6102 sayılı Kanunun 18 inci maddesinin 3. fıkrası uyarınca oluşacak belgenin numarası girilmelidir. </a:t>
            </a:r>
          </a:p>
          <a:p>
            <a:pPr defTabSz="457200" eaLnBrk="0" fontAlgn="base" hangingPunct="0">
              <a:spcBef>
                <a:spcPct val="0"/>
              </a:spcBef>
              <a:spcAft>
                <a:spcPct val="0"/>
              </a:spcAft>
              <a:defRPr/>
            </a:pPr>
            <a:endParaRPr lang="tr-TR" sz="2000" dirty="0">
              <a:solidFill>
                <a:prstClr val="black"/>
              </a:solidFill>
              <a:latin typeface="Calibri" panose="020F0502020204030204" pitchFamily="34" charset="0"/>
              <a:cs typeface="Times New Roman" panose="02020603050405020304" pitchFamily="18" charset="0"/>
            </a:endParaRPr>
          </a:p>
          <a:p>
            <a:pPr defTabSz="457200" eaLnBrk="0" fontAlgn="base" hangingPunct="0">
              <a:spcBef>
                <a:spcPct val="0"/>
              </a:spcBef>
              <a:spcAft>
                <a:spcPct val="0"/>
              </a:spcAft>
              <a:defRPr/>
            </a:pPr>
            <a:r>
              <a:rPr lang="tr-TR" sz="2000" dirty="0">
                <a:solidFill>
                  <a:srgbClr val="FF0000"/>
                </a:solidFill>
                <a:latin typeface="Calibri" panose="020F0502020204030204" pitchFamily="34" charset="0"/>
                <a:cs typeface="Times New Roman" panose="02020603050405020304" pitchFamily="18" charset="0"/>
              </a:rPr>
              <a:t>“İtiraz Belge Tarihi” </a:t>
            </a:r>
            <a:r>
              <a:rPr lang="tr-TR" sz="2000" dirty="0">
                <a:solidFill>
                  <a:prstClr val="black"/>
                </a:solidFill>
                <a:latin typeface="Calibri" panose="020F0502020204030204" pitchFamily="34" charset="0"/>
                <a:cs typeface="Times New Roman" panose="02020603050405020304" pitchFamily="18" charset="0"/>
              </a:rPr>
              <a:t>alanına 6102 sayılı Kanunun 18 inci maddesinin 3. fıkrası uyarınca oluşacak belgenin tarihi girilmelidir. </a:t>
            </a:r>
          </a:p>
          <a:p>
            <a:pPr defTabSz="457200" eaLnBrk="0" fontAlgn="base" hangingPunct="0">
              <a:spcBef>
                <a:spcPct val="0"/>
              </a:spcBef>
              <a:spcAft>
                <a:spcPct val="0"/>
              </a:spcAft>
              <a:defRPr/>
            </a:pPr>
            <a:endParaRPr lang="tr-TR" sz="2400" dirty="0">
              <a:solidFill>
                <a:prstClr val="black"/>
              </a:solidFill>
              <a:latin typeface="Tw Cen MT" panose="020B0602020104020603" pitchFamily="34" charset="0"/>
            </a:endParaRPr>
          </a:p>
          <a:p>
            <a:pPr defTabSz="457200" eaLnBrk="0" fontAlgn="base" hangingPunct="0">
              <a:spcBef>
                <a:spcPct val="0"/>
              </a:spcBef>
              <a:spcAft>
                <a:spcPct val="0"/>
              </a:spcAft>
              <a:defRPr/>
            </a:pPr>
            <a:r>
              <a:rPr lang="tr-TR" sz="2000" dirty="0">
                <a:solidFill>
                  <a:srgbClr val="FF0000"/>
                </a:solidFill>
                <a:latin typeface="Calibri" panose="020F0502020204030204" pitchFamily="34" charset="0"/>
                <a:cs typeface="Times New Roman" panose="02020603050405020304" pitchFamily="18" charset="0"/>
              </a:rPr>
              <a:t>“İtiraz Yöntemi” </a:t>
            </a:r>
            <a:r>
              <a:rPr lang="tr-TR" sz="2000" dirty="0">
                <a:solidFill>
                  <a:prstClr val="black"/>
                </a:solidFill>
                <a:latin typeface="Calibri" panose="020F0502020204030204" pitchFamily="34" charset="0"/>
                <a:cs typeface="Times New Roman" panose="02020603050405020304" pitchFamily="18" charset="0"/>
              </a:rPr>
              <a:t>alanına 6102 sayılı Kanunun 18 inci maddesinin 3. fıkrası uyarınca </a:t>
            </a:r>
            <a:r>
              <a:rPr lang="tr-TR" sz="2000" dirty="0">
                <a:solidFill>
                  <a:srgbClr val="FF0000"/>
                </a:solidFill>
                <a:latin typeface="Calibri" panose="020F0502020204030204" pitchFamily="34" charset="0"/>
                <a:cs typeface="Times New Roman" panose="02020603050405020304" pitchFamily="18" charset="0"/>
              </a:rPr>
              <a:t>noter aracılığıyla, taahhütlü mektupla, telgrafla </a:t>
            </a:r>
            <a:r>
              <a:rPr lang="tr-TR" sz="2000" dirty="0">
                <a:solidFill>
                  <a:prstClr val="black"/>
                </a:solidFill>
                <a:latin typeface="Calibri" panose="020F0502020204030204" pitchFamily="34" charset="0"/>
                <a:cs typeface="Times New Roman" panose="02020603050405020304" pitchFamily="18" charset="0"/>
              </a:rPr>
              <a:t>veya güvenli elektronik imza kullanılarak </a:t>
            </a:r>
            <a:r>
              <a:rPr lang="tr-TR" sz="2000" dirty="0">
                <a:solidFill>
                  <a:srgbClr val="FF0000"/>
                </a:solidFill>
                <a:latin typeface="Calibri" panose="020F0502020204030204" pitchFamily="34" charset="0"/>
                <a:cs typeface="Times New Roman" panose="02020603050405020304" pitchFamily="18" charset="0"/>
              </a:rPr>
              <a:t>KEP sistemi </a:t>
            </a:r>
            <a:r>
              <a:rPr lang="tr-TR" sz="2000" dirty="0">
                <a:solidFill>
                  <a:prstClr val="black"/>
                </a:solidFill>
                <a:latin typeface="Calibri" panose="020F0502020204030204" pitchFamily="34" charset="0"/>
                <a:cs typeface="Times New Roman" panose="02020603050405020304" pitchFamily="18" charset="0"/>
              </a:rPr>
              <a:t>yöntemlerinden hangisi aracılığıyla itiraz işlemi yapılmış ise o yöntem seçilecektir. </a:t>
            </a:r>
          </a:p>
          <a:p>
            <a:pPr defTabSz="457200" eaLnBrk="0" fontAlgn="base" hangingPunct="0">
              <a:spcBef>
                <a:spcPct val="0"/>
              </a:spcBef>
              <a:spcAft>
                <a:spcPct val="0"/>
              </a:spcAft>
              <a:defRPr/>
            </a:pPr>
            <a:endParaRPr lang="tr-TR" sz="2000" dirty="0">
              <a:solidFill>
                <a:prstClr val="black"/>
              </a:solidFill>
              <a:latin typeface="Calibri" panose="020F0502020204030204" pitchFamily="34" charset="0"/>
              <a:cs typeface="Times New Roman" panose="02020603050405020304" pitchFamily="18" charset="0"/>
            </a:endParaRPr>
          </a:p>
          <a:p>
            <a:pPr marL="457178" indent="-457178" defTabSz="457200" eaLnBrk="0" fontAlgn="base" hangingPunct="0">
              <a:spcBef>
                <a:spcPct val="0"/>
              </a:spcBef>
              <a:spcAft>
                <a:spcPct val="0"/>
              </a:spcAft>
              <a:buFontTx/>
              <a:buAutoNum type="alphaLcParenR"/>
              <a:defRPr/>
            </a:pPr>
            <a:r>
              <a:rPr lang="tr-TR" sz="2000" dirty="0">
                <a:solidFill>
                  <a:prstClr val="black"/>
                </a:solidFill>
                <a:latin typeface="Calibri" panose="020F0502020204030204" pitchFamily="34" charset="0"/>
                <a:cs typeface="Times New Roman" panose="02020603050405020304" pitchFamily="18" charset="0"/>
              </a:rPr>
              <a:t>Noter</a:t>
            </a:r>
          </a:p>
          <a:p>
            <a:pPr marL="457178" indent="-457178" defTabSz="457200" eaLnBrk="0" fontAlgn="base" hangingPunct="0">
              <a:spcBef>
                <a:spcPct val="0"/>
              </a:spcBef>
              <a:spcAft>
                <a:spcPct val="0"/>
              </a:spcAft>
              <a:buFontTx/>
              <a:buAutoNum type="alphaLcParenR"/>
              <a:defRPr/>
            </a:pPr>
            <a:r>
              <a:rPr lang="tr-TR" sz="2000" dirty="0">
                <a:solidFill>
                  <a:prstClr val="black"/>
                </a:solidFill>
                <a:latin typeface="Calibri" panose="020F0502020204030204" pitchFamily="34" charset="0"/>
                <a:cs typeface="Times New Roman" panose="02020603050405020304" pitchFamily="18" charset="0"/>
              </a:rPr>
              <a:t>Taahhütlü Mektup</a:t>
            </a:r>
          </a:p>
          <a:p>
            <a:pPr marL="457178" indent="-457178" defTabSz="457200" eaLnBrk="0" fontAlgn="base" hangingPunct="0">
              <a:spcBef>
                <a:spcPct val="0"/>
              </a:spcBef>
              <a:spcAft>
                <a:spcPct val="0"/>
              </a:spcAft>
              <a:buFontTx/>
              <a:buAutoNum type="alphaLcParenR"/>
              <a:defRPr/>
            </a:pPr>
            <a:r>
              <a:rPr lang="tr-TR" sz="2000" dirty="0">
                <a:solidFill>
                  <a:prstClr val="black"/>
                </a:solidFill>
                <a:latin typeface="Calibri" panose="020F0502020204030204" pitchFamily="34" charset="0"/>
                <a:cs typeface="Times New Roman" panose="02020603050405020304" pitchFamily="18" charset="0"/>
              </a:rPr>
              <a:t>Telgraf</a:t>
            </a:r>
          </a:p>
          <a:p>
            <a:pPr marL="457178" indent="-457178" defTabSz="457200" eaLnBrk="0" fontAlgn="base" hangingPunct="0">
              <a:spcBef>
                <a:spcPct val="0"/>
              </a:spcBef>
              <a:spcAft>
                <a:spcPct val="0"/>
              </a:spcAft>
              <a:buFontTx/>
              <a:buAutoNum type="alphaLcParenR"/>
              <a:defRPr/>
            </a:pPr>
            <a:r>
              <a:rPr lang="tr-TR" sz="2000" dirty="0">
                <a:solidFill>
                  <a:prstClr val="black"/>
                </a:solidFill>
                <a:latin typeface="Calibri" panose="020F0502020204030204" pitchFamily="34" charset="0"/>
                <a:cs typeface="Times New Roman" panose="02020603050405020304" pitchFamily="18" charset="0"/>
              </a:rPr>
              <a:t>KEP sistemi üzerinden</a:t>
            </a:r>
          </a:p>
        </p:txBody>
      </p:sp>
      <p:sp>
        <p:nvSpPr>
          <p:cNvPr id="5" name="CuadroTexto 350">
            <a:extLst>
              <a:ext uri="{FF2B5EF4-FFF2-40B4-BE49-F238E27FC236}">
                <a16:creationId xmlns:a16="http://schemas.microsoft.com/office/drawing/2014/main" id="{4A984264-5FDB-4148-9CD3-0BB8F7730026}"/>
              </a:ext>
            </a:extLst>
          </p:cNvPr>
          <p:cNvSpPr txBox="1"/>
          <p:nvPr/>
        </p:nvSpPr>
        <p:spPr>
          <a:xfrm>
            <a:off x="4880024" y="196747"/>
            <a:ext cx="2432077"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İtiraz İşlemi</a:t>
            </a:r>
          </a:p>
        </p:txBody>
      </p:sp>
    </p:spTree>
    <p:extLst>
      <p:ext uri="{BB962C8B-B14F-4D97-AF65-F5344CB8AC3E}">
        <p14:creationId xmlns:p14="http://schemas.microsoft.com/office/powerpoint/2010/main" val="283339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ck Arc 14">
            <a:extLst>
              <a:ext uri="{FF2B5EF4-FFF2-40B4-BE49-F238E27FC236}">
                <a16:creationId xmlns:a16="http://schemas.microsoft.com/office/drawing/2014/main" id="{6D64EF33-D160-49C1-B502-DFDFE5682A5F}"/>
              </a:ext>
            </a:extLst>
          </p:cNvPr>
          <p:cNvSpPr/>
          <p:nvPr/>
        </p:nvSpPr>
        <p:spPr>
          <a:xfrm rot="16200000">
            <a:off x="9818439" y="3707766"/>
            <a:ext cx="571439" cy="571815"/>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ysClr val="window" lastClr="FFFFFF"/>
          </a:solidFill>
          <a:ln w="15875"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400" b="0" i="0" u="none" strike="noStrike" kern="0" cap="none" spc="0" normalizeH="0" baseline="0" noProof="0">
              <a:ln>
                <a:noFill/>
              </a:ln>
              <a:solidFill>
                <a:prstClr val="black"/>
              </a:solidFill>
              <a:effectLst/>
              <a:uLnTx/>
              <a:uFillTx/>
              <a:latin typeface="Tw Cen MT" panose="020B0602020104020603"/>
              <a:ea typeface="맑은 고딕" panose="020B0503020000020004" pitchFamily="34" charset="-127"/>
              <a:cs typeface="+mn-cs"/>
            </a:endParaRPr>
          </a:p>
        </p:txBody>
      </p:sp>
      <p:pic>
        <p:nvPicPr>
          <p:cNvPr id="3" name="Resim 2">
            <a:extLst>
              <a:ext uri="{FF2B5EF4-FFF2-40B4-BE49-F238E27FC236}">
                <a16:creationId xmlns:a16="http://schemas.microsoft.com/office/drawing/2014/main" id="{C2BE31EE-EF39-4984-A1D8-3E1BD19474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48" y="0"/>
            <a:ext cx="12179253" cy="3092397"/>
          </a:xfrm>
          <a:prstGeom prst="rect">
            <a:avLst/>
          </a:prstGeom>
        </p:spPr>
      </p:pic>
      <p:sp>
        <p:nvSpPr>
          <p:cNvPr id="4" name="Metin kutusu 3">
            <a:extLst>
              <a:ext uri="{FF2B5EF4-FFF2-40B4-BE49-F238E27FC236}">
                <a16:creationId xmlns:a16="http://schemas.microsoft.com/office/drawing/2014/main" id="{3A707375-886D-43D9-BD4F-640F3C1F5B35}"/>
              </a:ext>
            </a:extLst>
          </p:cNvPr>
          <p:cNvSpPr txBox="1"/>
          <p:nvPr/>
        </p:nvSpPr>
        <p:spPr>
          <a:xfrm>
            <a:off x="48347" y="3193452"/>
            <a:ext cx="11809312" cy="1569660"/>
          </a:xfrm>
          <a:prstGeom prst="rect">
            <a:avLst/>
          </a:prstGeom>
          <a:noFill/>
        </p:spPr>
        <p:txBody>
          <a:bodyPr wrap="square" rtlCol="0">
            <a:spAutoFit/>
          </a:bodyPr>
          <a:lstStyle/>
          <a:p>
            <a:pPr defTabSz="457200" eaLnBrk="0" fontAlgn="base" hangingPunct="0">
              <a:spcBef>
                <a:spcPct val="0"/>
              </a:spcBef>
              <a:spcAft>
                <a:spcPct val="0"/>
              </a:spcAft>
              <a:defRPr/>
            </a:pPr>
            <a:r>
              <a:rPr lang="tr-TR" sz="2400" dirty="0">
                <a:solidFill>
                  <a:prstClr val="black"/>
                </a:solidFill>
                <a:latin typeface="Tw Cen MT" panose="020B0602020104020603" pitchFamily="34" charset="0"/>
              </a:rPr>
              <a:t>İtiraz talebinin kabul edilmesi durumunda;</a:t>
            </a:r>
          </a:p>
          <a:p>
            <a:pPr defTabSz="457200" eaLnBrk="0" fontAlgn="base" hangingPunct="0">
              <a:spcBef>
                <a:spcPct val="0"/>
              </a:spcBef>
              <a:spcAft>
                <a:spcPct val="0"/>
              </a:spcAft>
              <a:defRPr/>
            </a:pPr>
            <a:r>
              <a:rPr lang="tr-TR" sz="2400" dirty="0">
                <a:solidFill>
                  <a:prstClr val="black"/>
                </a:solidFill>
                <a:latin typeface="Tw Cen MT" panose="020B0602020104020603" pitchFamily="34" charset="0"/>
              </a:rPr>
              <a:t>İtiraz işleminin düzenleyicisi tarafından kabul edilmesi ve bu işlemin e-Faturanın ait     olduğu ayı </a:t>
            </a:r>
            <a:r>
              <a:rPr lang="tr-TR" sz="2400" dirty="0">
                <a:solidFill>
                  <a:srgbClr val="FF0000"/>
                </a:solidFill>
                <a:latin typeface="Tw Cen MT" panose="020B0602020104020603" pitchFamily="34" charset="0"/>
              </a:rPr>
              <a:t>izleyen ayın 20’nci günü </a:t>
            </a:r>
            <a:r>
              <a:rPr lang="tr-TR" sz="2400" dirty="0">
                <a:solidFill>
                  <a:prstClr val="black"/>
                </a:solidFill>
                <a:latin typeface="Tw Cen MT" panose="020B0602020104020603" pitchFamily="34" charset="0"/>
              </a:rPr>
              <a:t>sonuna kadar yapılması durumunda ilgili fatura    hem alıcının sanal BA hem de satıcının sanal BS formunda </a:t>
            </a:r>
            <a:r>
              <a:rPr lang="tr-TR" sz="2400" dirty="0">
                <a:solidFill>
                  <a:srgbClr val="FF0000"/>
                </a:solidFill>
                <a:latin typeface="Tw Cen MT" panose="020B0602020104020603" pitchFamily="34" charset="0"/>
              </a:rPr>
              <a:t>yer almayacaktır.</a:t>
            </a:r>
          </a:p>
        </p:txBody>
      </p:sp>
      <p:pic>
        <p:nvPicPr>
          <p:cNvPr id="5" name="Resim 5">
            <a:extLst>
              <a:ext uri="{FF2B5EF4-FFF2-40B4-BE49-F238E27FC236}">
                <a16:creationId xmlns:a16="http://schemas.microsoft.com/office/drawing/2014/main" id="{B50FBC64-ED3F-404C-8096-E70C081B3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48" y="4916056"/>
            <a:ext cx="12143653" cy="1871229"/>
          </a:xfrm>
          <a:prstGeom prst="rect">
            <a:avLst/>
          </a:prstGeom>
        </p:spPr>
      </p:pic>
    </p:spTree>
    <p:extLst>
      <p:ext uri="{BB962C8B-B14F-4D97-AF65-F5344CB8AC3E}">
        <p14:creationId xmlns:p14="http://schemas.microsoft.com/office/powerpoint/2010/main" val="1961600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lock Arc 14">
            <a:extLst>
              <a:ext uri="{FF2B5EF4-FFF2-40B4-BE49-F238E27FC236}">
                <a16:creationId xmlns:a16="http://schemas.microsoft.com/office/drawing/2014/main" id="{249A6B92-2802-464C-8A40-77FBD14807B6}"/>
              </a:ext>
            </a:extLst>
          </p:cNvPr>
          <p:cNvSpPr/>
          <p:nvPr/>
        </p:nvSpPr>
        <p:spPr>
          <a:xfrm rot="16200000">
            <a:off x="9818439" y="3707766"/>
            <a:ext cx="571439" cy="571815"/>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ysClr val="window" lastClr="FFFFFF"/>
          </a:solidFill>
          <a:ln w="15875"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400" b="0" i="0" u="none" strike="noStrike" kern="0" cap="none" spc="0" normalizeH="0" baseline="0" noProof="0">
              <a:ln>
                <a:noFill/>
              </a:ln>
              <a:solidFill>
                <a:prstClr val="black"/>
              </a:solidFill>
              <a:effectLst/>
              <a:uLnTx/>
              <a:uFillTx/>
              <a:latin typeface="Tw Cen MT" panose="020B0602020104020603"/>
              <a:ea typeface="맑은 고딕" panose="020B0503020000020004" pitchFamily="34" charset="-127"/>
              <a:cs typeface="+mn-cs"/>
            </a:endParaRPr>
          </a:p>
        </p:txBody>
      </p:sp>
      <p:sp>
        <p:nvSpPr>
          <p:cNvPr id="3" name="Metin kutusu 1">
            <a:extLst>
              <a:ext uri="{FF2B5EF4-FFF2-40B4-BE49-F238E27FC236}">
                <a16:creationId xmlns:a16="http://schemas.microsoft.com/office/drawing/2014/main" id="{6AECD716-BEF8-4381-A3A5-93532DBCB320}"/>
              </a:ext>
            </a:extLst>
          </p:cNvPr>
          <p:cNvSpPr txBox="1"/>
          <p:nvPr/>
        </p:nvSpPr>
        <p:spPr>
          <a:xfrm>
            <a:off x="568712" y="1382286"/>
            <a:ext cx="11054576" cy="4093428"/>
          </a:xfrm>
          <a:prstGeom prst="rect">
            <a:avLst/>
          </a:prstGeom>
          <a:noFill/>
        </p:spPr>
        <p:txBody>
          <a:bodyPr wrap="square" rtlCol="0">
            <a:spAutoFit/>
          </a:bodyPr>
          <a:lstStyle/>
          <a:p>
            <a:pPr defTabSz="457200" eaLnBrk="0" fontAlgn="base" hangingPunct="0">
              <a:spcBef>
                <a:spcPct val="0"/>
              </a:spcBef>
              <a:spcAft>
                <a:spcPct val="0"/>
              </a:spcAft>
              <a:defRPr/>
            </a:pPr>
            <a:endParaRPr lang="tr-TR" sz="2400" dirty="0">
              <a:solidFill>
                <a:prstClr val="black"/>
              </a:solidFill>
              <a:latin typeface="Tw Cen MT" panose="020B0602020104020603" pitchFamily="34" charset="0"/>
            </a:endParaRPr>
          </a:p>
          <a:p>
            <a:pPr defTabSz="457200" eaLnBrk="0" fontAlgn="base" hangingPunct="0">
              <a:spcBef>
                <a:spcPct val="0"/>
              </a:spcBef>
              <a:spcAft>
                <a:spcPct val="0"/>
              </a:spcAft>
              <a:defRPr/>
            </a:pPr>
            <a:r>
              <a:rPr lang="tr-TR" sz="2000" dirty="0">
                <a:solidFill>
                  <a:prstClr val="black"/>
                </a:solidFill>
                <a:latin typeface="Calibri" panose="020F0502020204030204" pitchFamily="34" charset="0"/>
                <a:cs typeface="Times New Roman" panose="02020603050405020304" pitchFamily="18" charset="0"/>
              </a:rPr>
              <a:t>İtiraz </a:t>
            </a:r>
            <a:r>
              <a:rPr lang="tr-TR" sz="2000" dirty="0">
                <a:solidFill>
                  <a:srgbClr val="FF0000"/>
                </a:solidFill>
                <a:latin typeface="Calibri" panose="020F0502020204030204" pitchFamily="34" charset="0"/>
                <a:cs typeface="Times New Roman" panose="02020603050405020304" pitchFamily="18" charset="0"/>
              </a:rPr>
              <a:t>talebi reddedilmek </a:t>
            </a:r>
            <a:r>
              <a:rPr lang="tr-TR" sz="2000" dirty="0">
                <a:solidFill>
                  <a:prstClr val="black"/>
                </a:solidFill>
                <a:latin typeface="Calibri" panose="020F0502020204030204" pitchFamily="34" charset="0"/>
                <a:cs typeface="Times New Roman" panose="02020603050405020304" pitchFamily="18" charset="0"/>
              </a:rPr>
              <a:t>istenen faturalar seçilip, mali mühür bilgileri girildikten sonra “Talebi Reddet” butonu tıklandığında “İşlem Başarılı” sonucu alınırsa seçilen faturalar için itiraz talebi reddedilmiş olacak ve ilgili fatura alıcının sanal </a:t>
            </a:r>
            <a:r>
              <a:rPr lang="tr-TR" sz="2000" dirty="0">
                <a:solidFill>
                  <a:srgbClr val="FF0000"/>
                </a:solidFill>
                <a:latin typeface="Calibri" panose="020F0502020204030204" pitchFamily="34" charset="0"/>
                <a:cs typeface="Times New Roman" panose="02020603050405020304" pitchFamily="18" charset="0"/>
              </a:rPr>
              <a:t>BA formunda yer almayacak olup</a:t>
            </a:r>
            <a:r>
              <a:rPr lang="tr-TR" sz="2000" dirty="0">
                <a:solidFill>
                  <a:prstClr val="black"/>
                </a:solidFill>
                <a:latin typeface="Calibri" panose="020F0502020204030204" pitchFamily="34" charset="0"/>
                <a:cs typeface="Times New Roman" panose="02020603050405020304" pitchFamily="18" charset="0"/>
              </a:rPr>
              <a:t>, buna karşın talebi reddeden </a:t>
            </a:r>
            <a:r>
              <a:rPr lang="tr-TR" sz="2000" dirty="0">
                <a:solidFill>
                  <a:srgbClr val="FF0000"/>
                </a:solidFill>
                <a:latin typeface="Calibri" panose="020F0502020204030204" pitchFamily="34" charset="0"/>
                <a:cs typeface="Times New Roman" panose="02020603050405020304" pitchFamily="18" charset="0"/>
              </a:rPr>
              <a:t>satıcının sanal BS formunda yer alacaktır</a:t>
            </a:r>
            <a:r>
              <a:rPr lang="tr-TR" sz="2000" dirty="0">
                <a:solidFill>
                  <a:prstClr val="black"/>
                </a:solidFill>
                <a:latin typeface="Calibri" panose="020F0502020204030204" pitchFamily="34" charset="0"/>
                <a:cs typeface="Times New Roman" panose="02020603050405020304" pitchFamily="18" charset="0"/>
              </a:rPr>
              <a:t>. </a:t>
            </a:r>
          </a:p>
          <a:p>
            <a:pPr defTabSz="457200" eaLnBrk="0" fontAlgn="base" hangingPunct="0">
              <a:spcBef>
                <a:spcPct val="0"/>
              </a:spcBef>
              <a:spcAft>
                <a:spcPct val="0"/>
              </a:spcAft>
              <a:defRPr/>
            </a:pPr>
            <a:endParaRPr lang="tr-TR" sz="2400" dirty="0">
              <a:solidFill>
                <a:prstClr val="black"/>
              </a:solidFill>
              <a:latin typeface="Tw Cen MT" panose="020B0602020104020603" pitchFamily="34" charset="0"/>
            </a:endParaRPr>
          </a:p>
          <a:p>
            <a:pPr defTabSz="457200" eaLnBrk="0" fontAlgn="base" hangingPunct="0">
              <a:spcBef>
                <a:spcPct val="0"/>
              </a:spcBef>
              <a:spcAft>
                <a:spcPct val="0"/>
              </a:spcAft>
              <a:defRPr/>
            </a:pPr>
            <a:endParaRPr lang="tr-TR" sz="2400" dirty="0">
              <a:solidFill>
                <a:prstClr val="black"/>
              </a:solidFill>
              <a:latin typeface="Tw Cen MT" panose="020B0602020104020603" pitchFamily="34" charset="0"/>
            </a:endParaRPr>
          </a:p>
          <a:p>
            <a:pPr defTabSz="457200" eaLnBrk="0" fontAlgn="base" hangingPunct="0">
              <a:spcBef>
                <a:spcPct val="0"/>
              </a:spcBef>
              <a:spcAft>
                <a:spcPct val="0"/>
              </a:spcAft>
              <a:defRPr/>
            </a:pPr>
            <a:r>
              <a:rPr lang="tr-TR" sz="2400" dirty="0">
                <a:solidFill>
                  <a:srgbClr val="FF0000"/>
                </a:solidFill>
                <a:effectLst>
                  <a:outerShdw blurRad="38100" dist="38100" dir="2700000" algn="tl">
                    <a:srgbClr val="000000">
                      <a:alpha val="43137"/>
                    </a:srgbClr>
                  </a:outerShdw>
                </a:effectLst>
                <a:latin typeface="Tw Cen MT" panose="020B0602020104020603" pitchFamily="34" charset="0"/>
              </a:rPr>
              <a:t>İtiraz talebinin süresinde onaylanmaması durumunda; </a:t>
            </a:r>
          </a:p>
          <a:p>
            <a:pPr defTabSz="457200" eaLnBrk="0" fontAlgn="base" hangingPunct="0">
              <a:spcBef>
                <a:spcPct val="0"/>
              </a:spcBef>
              <a:spcAft>
                <a:spcPct val="0"/>
              </a:spcAft>
              <a:defRPr/>
            </a:pPr>
            <a:endParaRPr lang="tr-TR" sz="2400" dirty="0">
              <a:solidFill>
                <a:prstClr val="black"/>
              </a:solidFill>
              <a:latin typeface="Tw Cen MT" panose="020B0602020104020603" pitchFamily="34" charset="0"/>
            </a:endParaRPr>
          </a:p>
          <a:p>
            <a:pPr defTabSz="457200" eaLnBrk="0" fontAlgn="base" hangingPunct="0">
              <a:spcBef>
                <a:spcPct val="0"/>
              </a:spcBef>
              <a:spcAft>
                <a:spcPct val="0"/>
              </a:spcAft>
              <a:defRPr/>
            </a:pPr>
            <a:r>
              <a:rPr lang="tr-TR" sz="2000" dirty="0">
                <a:solidFill>
                  <a:prstClr val="black"/>
                </a:solidFill>
                <a:latin typeface="Calibri" panose="020F0502020204030204" pitchFamily="34" charset="0"/>
                <a:cs typeface="Times New Roman" panose="02020603050405020304" pitchFamily="18" charset="0"/>
              </a:rPr>
              <a:t>İtiraz işleminin e-Faturanın düzenleyicisi tarafından faturanın ait olduğu ayı izleyen ayın 20’nci günü sonuna kadar yapılmaması durumunda fatura, alıcısının </a:t>
            </a:r>
            <a:r>
              <a:rPr lang="tr-TR" sz="2000" dirty="0">
                <a:solidFill>
                  <a:srgbClr val="FF0000"/>
                </a:solidFill>
                <a:latin typeface="Calibri" panose="020F0502020204030204" pitchFamily="34" charset="0"/>
                <a:cs typeface="Times New Roman" panose="02020603050405020304" pitchFamily="18" charset="0"/>
              </a:rPr>
              <a:t>sanal BA formunda yer almayacak olup</a:t>
            </a:r>
            <a:r>
              <a:rPr lang="tr-TR" sz="2000" dirty="0">
                <a:solidFill>
                  <a:prstClr val="black"/>
                </a:solidFill>
                <a:latin typeface="Calibri" panose="020F0502020204030204" pitchFamily="34" charset="0"/>
                <a:cs typeface="Times New Roman" panose="02020603050405020304" pitchFamily="18" charset="0"/>
              </a:rPr>
              <a:t>, bununla birlikte itiraz talebini süresinde onaylamayan </a:t>
            </a:r>
            <a:r>
              <a:rPr lang="tr-TR" sz="2000" dirty="0">
                <a:solidFill>
                  <a:srgbClr val="FF0000"/>
                </a:solidFill>
                <a:latin typeface="Calibri" panose="020F0502020204030204" pitchFamily="34" charset="0"/>
                <a:cs typeface="Times New Roman" panose="02020603050405020304" pitchFamily="18" charset="0"/>
              </a:rPr>
              <a:t>satıcının sanal BS formunda yer alacaktır</a:t>
            </a:r>
            <a:r>
              <a:rPr lang="tr-TR" sz="2000" dirty="0">
                <a:solidFill>
                  <a:prstClr val="black"/>
                </a:solidFill>
                <a:latin typeface="Calibri" panose="020F0502020204030204" pitchFamily="34" charset="0"/>
                <a:cs typeface="Times New Roman" panose="02020603050405020304" pitchFamily="18" charset="0"/>
              </a:rPr>
              <a:t>.</a:t>
            </a:r>
          </a:p>
        </p:txBody>
      </p:sp>
      <p:sp>
        <p:nvSpPr>
          <p:cNvPr id="5" name="CuadroTexto 350">
            <a:extLst>
              <a:ext uri="{FF2B5EF4-FFF2-40B4-BE49-F238E27FC236}">
                <a16:creationId xmlns:a16="http://schemas.microsoft.com/office/drawing/2014/main" id="{6DEBF8D1-4B62-46BF-990F-1808A062EE65}"/>
              </a:ext>
            </a:extLst>
          </p:cNvPr>
          <p:cNvSpPr txBox="1"/>
          <p:nvPr/>
        </p:nvSpPr>
        <p:spPr>
          <a:xfrm>
            <a:off x="991871" y="196747"/>
            <a:ext cx="10208372" cy="1077218"/>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Kendisi Tarafından Düzenlenmiş E-Fatura İçin Gelen </a:t>
            </a:r>
          </a:p>
          <a:p>
            <a:pPr algn="ctr"/>
            <a:r>
              <a:rPr lang="tr-TR" sz="3200" b="1" dirty="0">
                <a:solidFill>
                  <a:schemeClr val="tx2"/>
                </a:solidFill>
                <a:latin typeface="Lato Heavy" charset="0"/>
                <a:ea typeface="Lato Heavy" charset="0"/>
                <a:cs typeface="Lato Heavy" charset="0"/>
              </a:rPr>
              <a:t>İtiraz Talebinin Reddedilmesi Durumunda</a:t>
            </a:r>
          </a:p>
        </p:txBody>
      </p:sp>
    </p:spTree>
    <p:extLst>
      <p:ext uri="{BB962C8B-B14F-4D97-AF65-F5344CB8AC3E}">
        <p14:creationId xmlns:p14="http://schemas.microsoft.com/office/powerpoint/2010/main" val="21144121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BCFD50F1-BF3F-4B47-B8D0-7E18B4E210DF}"/>
              </a:ext>
            </a:extLst>
          </p:cNvPr>
          <p:cNvSpPr txBox="1"/>
          <p:nvPr/>
        </p:nvSpPr>
        <p:spPr>
          <a:xfrm>
            <a:off x="191406" y="2793569"/>
            <a:ext cx="11809187" cy="1270861"/>
          </a:xfrm>
          <a:prstGeom prst="rect">
            <a:avLst/>
          </a:prstGeom>
          <a:noFill/>
        </p:spPr>
        <p:txBody>
          <a:bodyPr wrap="square" rtlCol="0">
            <a:spAutoFit/>
          </a:bodyPr>
          <a:lstStyle/>
          <a:p>
            <a:pPr marL="228600" defTabSz="457200" eaLnBrk="0" fontAlgn="base" hangingPunct="0">
              <a:lnSpc>
                <a:spcPct val="107000"/>
              </a:lnSpc>
              <a:spcBef>
                <a:spcPct val="0"/>
              </a:spcBef>
              <a:spcAft>
                <a:spcPts val="800"/>
              </a:spcAft>
              <a:defRPr/>
            </a:pPr>
            <a:r>
              <a:rPr lang="tr-TR" sz="2000" dirty="0">
                <a:solidFill>
                  <a:srgbClr val="FF0000"/>
                </a:solidFill>
                <a:latin typeface="Calibri" panose="020F0502020204030204" pitchFamily="34" charset="0"/>
                <a:cs typeface="Times New Roman" panose="02020603050405020304" pitchFamily="18" charset="0"/>
              </a:rPr>
              <a:t>E- Fatura ve E arşiv Fatura sistemine gönüllü olarak geçtiğimiz E defter uygulamasına geçmek zorunlumu?</a:t>
            </a:r>
          </a:p>
          <a:p>
            <a:pPr marL="228600" defTabSz="457200" eaLnBrk="0" fontAlgn="base" hangingPunct="0">
              <a:lnSpc>
                <a:spcPct val="107000"/>
              </a:lnSpc>
              <a:spcBef>
                <a:spcPct val="0"/>
              </a:spcBef>
              <a:spcAft>
                <a:spcPts val="800"/>
              </a:spcAft>
              <a:defRPr/>
            </a:pPr>
            <a:r>
              <a:rPr lang="tr-TR" sz="2000" dirty="0">
                <a:solidFill>
                  <a:prstClr val="black"/>
                </a:solidFill>
                <a:latin typeface="Calibri" panose="020F0502020204030204" pitchFamily="34" charset="0"/>
                <a:cs typeface="Times New Roman" panose="02020603050405020304" pitchFamily="18" charset="0"/>
              </a:rPr>
              <a:t> </a:t>
            </a:r>
          </a:p>
          <a:p>
            <a:pPr marL="228600" defTabSz="457200" eaLnBrk="0" fontAlgn="base" hangingPunct="0">
              <a:lnSpc>
                <a:spcPct val="107000"/>
              </a:lnSpc>
              <a:spcBef>
                <a:spcPct val="0"/>
              </a:spcBef>
              <a:spcAft>
                <a:spcPts val="800"/>
              </a:spcAft>
              <a:defRPr/>
            </a:pPr>
            <a:r>
              <a:rPr lang="tr-TR" sz="2000" dirty="0">
                <a:solidFill>
                  <a:prstClr val="black"/>
                </a:solidFill>
                <a:latin typeface="Calibri" panose="020F0502020204030204" pitchFamily="34" charset="0"/>
                <a:cs typeface="Times New Roman" panose="02020603050405020304" pitchFamily="18" charset="0"/>
              </a:rPr>
              <a:t>Gönüllü geçişlerde Yasal hadlere ulaşana kadar E defter Uygulamasına geçmeniz gerekmez.</a:t>
            </a:r>
          </a:p>
        </p:txBody>
      </p:sp>
      <p:sp>
        <p:nvSpPr>
          <p:cNvPr id="3" name="CuadroTexto 350">
            <a:extLst>
              <a:ext uri="{FF2B5EF4-FFF2-40B4-BE49-F238E27FC236}">
                <a16:creationId xmlns:a16="http://schemas.microsoft.com/office/drawing/2014/main" id="{21D6678E-7036-4A62-BF9F-6974EBD83756}"/>
              </a:ext>
            </a:extLst>
          </p:cNvPr>
          <p:cNvSpPr txBox="1"/>
          <p:nvPr/>
        </p:nvSpPr>
        <p:spPr>
          <a:xfrm>
            <a:off x="724165" y="196747"/>
            <a:ext cx="10743775"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E-Fatura ve E-Arşiv Gönüllü Geçişlerde E-Defter’e Geçiş</a:t>
            </a:r>
          </a:p>
        </p:txBody>
      </p:sp>
    </p:spTree>
    <p:extLst>
      <p:ext uri="{BB962C8B-B14F-4D97-AF65-F5344CB8AC3E}">
        <p14:creationId xmlns:p14="http://schemas.microsoft.com/office/powerpoint/2010/main" val="2793742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4">
            <a:extLst>
              <a:ext uri="{FF2B5EF4-FFF2-40B4-BE49-F238E27FC236}">
                <a16:creationId xmlns:a16="http://schemas.microsoft.com/office/drawing/2014/main" id="{1B99FF2F-E8E4-B94E-9EF7-3E24CDA54EBA}"/>
              </a:ext>
            </a:extLst>
          </p:cNvPr>
          <p:cNvGrpSpPr/>
          <p:nvPr/>
        </p:nvGrpSpPr>
        <p:grpSpPr>
          <a:xfrm>
            <a:off x="8244764" y="1300409"/>
            <a:ext cx="3383432" cy="4418477"/>
            <a:chOff x="6641219" y="0"/>
            <a:chExt cx="5552795" cy="7251483"/>
          </a:xfrm>
        </p:grpSpPr>
        <p:grpSp>
          <p:nvGrpSpPr>
            <p:cNvPr id="18" name="Group 81">
              <a:extLst>
                <a:ext uri="{FF2B5EF4-FFF2-40B4-BE49-F238E27FC236}">
                  <a16:creationId xmlns:a16="http://schemas.microsoft.com/office/drawing/2014/main" id="{7EB5BFF7-5711-8043-BB9C-677FF58B8BDD}"/>
                </a:ext>
              </a:extLst>
            </p:cNvPr>
            <p:cNvGrpSpPr/>
            <p:nvPr/>
          </p:nvGrpSpPr>
          <p:grpSpPr>
            <a:xfrm>
              <a:off x="9294736" y="0"/>
              <a:ext cx="2899278" cy="6855505"/>
              <a:chOff x="9294736" y="0"/>
              <a:chExt cx="2899278" cy="6855505"/>
            </a:xfrm>
          </p:grpSpPr>
          <p:sp>
            <p:nvSpPr>
              <p:cNvPr id="40" name="Freeform: Shape 3">
                <a:extLst>
                  <a:ext uri="{FF2B5EF4-FFF2-40B4-BE49-F238E27FC236}">
                    <a16:creationId xmlns:a16="http://schemas.microsoft.com/office/drawing/2014/main" id="{8225F214-0BD6-E845-B81F-CC3FF79C1535}"/>
                  </a:ext>
                </a:extLst>
              </p:cNvPr>
              <p:cNvSpPr/>
              <p:nvPr/>
            </p:nvSpPr>
            <p:spPr>
              <a:xfrm>
                <a:off x="9294736" y="0"/>
                <a:ext cx="2899278" cy="6855505"/>
              </a:xfrm>
              <a:custGeom>
                <a:avLst/>
                <a:gdLst>
                  <a:gd name="connsiteX0" fmla="*/ 0 w 2218926"/>
                  <a:gd name="connsiteY0" fmla="*/ 0 h 2285893"/>
                  <a:gd name="connsiteX1" fmla="*/ 2218926 w 2218926"/>
                  <a:gd name="connsiteY1" fmla="*/ 0 h 2285893"/>
                  <a:gd name="connsiteX2" fmla="*/ 2218926 w 2218926"/>
                  <a:gd name="connsiteY2" fmla="*/ 2285893 h 2285893"/>
                  <a:gd name="connsiteX3" fmla="*/ 0 w 2218926"/>
                  <a:gd name="connsiteY3" fmla="*/ 2285893 h 2285893"/>
                </a:gdLst>
                <a:ahLst/>
                <a:cxnLst>
                  <a:cxn ang="0">
                    <a:pos x="connsiteX0" y="connsiteY0"/>
                  </a:cxn>
                  <a:cxn ang="0">
                    <a:pos x="connsiteX1" y="connsiteY1"/>
                  </a:cxn>
                  <a:cxn ang="0">
                    <a:pos x="connsiteX2" y="connsiteY2"/>
                  </a:cxn>
                  <a:cxn ang="0">
                    <a:pos x="connsiteX3" y="connsiteY3"/>
                  </a:cxn>
                </a:cxnLst>
                <a:rect l="l" t="t" r="r" b="b"/>
                <a:pathLst>
                  <a:path w="2218926" h="2285893">
                    <a:moveTo>
                      <a:pt x="0" y="0"/>
                    </a:moveTo>
                    <a:lnTo>
                      <a:pt x="2218926" y="0"/>
                    </a:lnTo>
                    <a:lnTo>
                      <a:pt x="2218926" y="2285893"/>
                    </a:lnTo>
                    <a:lnTo>
                      <a:pt x="0" y="2285893"/>
                    </a:lnTo>
                    <a:close/>
                  </a:path>
                </a:pathLst>
              </a:custGeom>
              <a:solidFill>
                <a:srgbClr val="9D4E24"/>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52">
                <a:extLst>
                  <a:ext uri="{FF2B5EF4-FFF2-40B4-BE49-F238E27FC236}">
                    <a16:creationId xmlns:a16="http://schemas.microsoft.com/office/drawing/2014/main" id="{D77001DE-6D9D-2147-A90C-117692E8A202}"/>
                  </a:ext>
                </a:extLst>
              </p:cNvPr>
              <p:cNvSpPr/>
              <p:nvPr/>
            </p:nvSpPr>
            <p:spPr>
              <a:xfrm>
                <a:off x="9513787" y="0"/>
                <a:ext cx="2461096" cy="2416804"/>
              </a:xfrm>
              <a:prstGeom prst="rect">
                <a:avLst/>
              </a:prstGeom>
              <a:solidFill>
                <a:srgbClr val="723016"/>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Freeform: Shape 5">
                <a:extLst>
                  <a:ext uri="{FF2B5EF4-FFF2-40B4-BE49-F238E27FC236}">
                    <a16:creationId xmlns:a16="http://schemas.microsoft.com/office/drawing/2014/main" id="{1F4833AE-35C9-FF44-AA34-09D3E4839CEA}"/>
                  </a:ext>
                </a:extLst>
              </p:cNvPr>
              <p:cNvSpPr/>
              <p:nvPr/>
            </p:nvSpPr>
            <p:spPr>
              <a:xfrm>
                <a:off x="9493161" y="2551316"/>
                <a:ext cx="2495913" cy="3376237"/>
              </a:xfrm>
              <a:custGeom>
                <a:avLst/>
                <a:gdLst>
                  <a:gd name="connsiteX0" fmla="*/ 113 w 1325788"/>
                  <a:gd name="connsiteY0" fmla="*/ 3493 h 1793402"/>
                  <a:gd name="connsiteX1" fmla="*/ 0 w 1325788"/>
                  <a:gd name="connsiteY1" fmla="*/ 1489248 h 1793402"/>
                  <a:gd name="connsiteX2" fmla="*/ 1325789 w 1325788"/>
                  <a:gd name="connsiteY2" fmla="*/ 1793403 h 1793402"/>
                  <a:gd name="connsiteX3" fmla="*/ 1314323 w 1325788"/>
                  <a:gd name="connsiteY3" fmla="*/ 0 h 1793402"/>
                </a:gdLst>
                <a:ahLst/>
                <a:cxnLst>
                  <a:cxn ang="0">
                    <a:pos x="connsiteX0" y="connsiteY0"/>
                  </a:cxn>
                  <a:cxn ang="0">
                    <a:pos x="connsiteX1" y="connsiteY1"/>
                  </a:cxn>
                  <a:cxn ang="0">
                    <a:pos x="connsiteX2" y="connsiteY2"/>
                  </a:cxn>
                  <a:cxn ang="0">
                    <a:pos x="connsiteX3" y="connsiteY3"/>
                  </a:cxn>
                </a:cxnLst>
                <a:rect l="l" t="t" r="r" b="b"/>
                <a:pathLst>
                  <a:path w="1325788" h="1793402">
                    <a:moveTo>
                      <a:pt x="113" y="3493"/>
                    </a:moveTo>
                    <a:lnTo>
                      <a:pt x="0" y="1489248"/>
                    </a:lnTo>
                    <a:lnTo>
                      <a:pt x="1325789" y="1793403"/>
                    </a:lnTo>
                    <a:lnTo>
                      <a:pt x="1314323" y="0"/>
                    </a:lnTo>
                    <a:close/>
                  </a:path>
                </a:pathLst>
              </a:custGeom>
              <a:solidFill>
                <a:srgbClr val="723016"/>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Freeform: Shape 6">
                <a:extLst>
                  <a:ext uri="{FF2B5EF4-FFF2-40B4-BE49-F238E27FC236}">
                    <a16:creationId xmlns:a16="http://schemas.microsoft.com/office/drawing/2014/main" id="{8CA5422D-FF87-CE49-A1C8-2391E2849807}"/>
                  </a:ext>
                </a:extLst>
              </p:cNvPr>
              <p:cNvSpPr/>
              <p:nvPr/>
            </p:nvSpPr>
            <p:spPr>
              <a:xfrm>
                <a:off x="9495178" y="5565439"/>
                <a:ext cx="2479705" cy="1290066"/>
              </a:xfrm>
              <a:custGeom>
                <a:avLst/>
                <a:gdLst>
                  <a:gd name="connsiteX0" fmla="*/ 1313674 w 1317179"/>
                  <a:gd name="connsiteY0" fmla="*/ 685263 h 685262"/>
                  <a:gd name="connsiteX1" fmla="*/ 3662 w 1317179"/>
                  <a:gd name="connsiteY1" fmla="*/ 685263 h 685262"/>
                  <a:gd name="connsiteX2" fmla="*/ 56 w 1317179"/>
                  <a:gd name="connsiteY2" fmla="*/ 675486 h 685262"/>
                  <a:gd name="connsiteX3" fmla="*/ 0 w 1317179"/>
                  <a:gd name="connsiteY3" fmla="*/ 666556 h 685262"/>
                  <a:gd name="connsiteX4" fmla="*/ 0 w 1317179"/>
                  <a:gd name="connsiteY4" fmla="*/ 21086 h 685262"/>
                  <a:gd name="connsiteX5" fmla="*/ 23496 w 1317179"/>
                  <a:gd name="connsiteY5" fmla="*/ 2943 h 685262"/>
                  <a:gd name="connsiteX6" fmla="*/ 1076628 w 1317179"/>
                  <a:gd name="connsiteY6" fmla="*/ 280164 h 685262"/>
                  <a:gd name="connsiteX7" fmla="*/ 1300630 w 1317179"/>
                  <a:gd name="connsiteY7" fmla="*/ 339017 h 685262"/>
                  <a:gd name="connsiteX8" fmla="*/ 1317112 w 1317179"/>
                  <a:gd name="connsiteY8" fmla="*/ 360654 h 685262"/>
                  <a:gd name="connsiteX9" fmla="*/ 1317083 w 1317179"/>
                  <a:gd name="connsiteY9" fmla="*/ 670049 h 685262"/>
                  <a:gd name="connsiteX10" fmla="*/ 1313674 w 1317179"/>
                  <a:gd name="connsiteY10" fmla="*/ 685263 h 68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7179" h="685262">
                    <a:moveTo>
                      <a:pt x="1313674" y="685263"/>
                    </a:moveTo>
                    <a:cubicBezTo>
                      <a:pt x="876994" y="685263"/>
                      <a:pt x="440343" y="685263"/>
                      <a:pt x="3662" y="685263"/>
                    </a:cubicBezTo>
                    <a:cubicBezTo>
                      <a:pt x="901" y="682586"/>
                      <a:pt x="84" y="679177"/>
                      <a:pt x="56" y="675486"/>
                    </a:cubicBezTo>
                    <a:cubicBezTo>
                      <a:pt x="28" y="672500"/>
                      <a:pt x="0" y="669514"/>
                      <a:pt x="0" y="666556"/>
                    </a:cubicBezTo>
                    <a:cubicBezTo>
                      <a:pt x="0" y="451399"/>
                      <a:pt x="0" y="236243"/>
                      <a:pt x="0" y="21086"/>
                    </a:cubicBezTo>
                    <a:cubicBezTo>
                      <a:pt x="0" y="-1649"/>
                      <a:pt x="1549" y="-2861"/>
                      <a:pt x="23496" y="2943"/>
                    </a:cubicBezTo>
                    <a:cubicBezTo>
                      <a:pt x="52852" y="10690"/>
                      <a:pt x="953258" y="247709"/>
                      <a:pt x="1076628" y="280164"/>
                    </a:cubicBezTo>
                    <a:cubicBezTo>
                      <a:pt x="1151286" y="299801"/>
                      <a:pt x="1225944" y="319437"/>
                      <a:pt x="1300630" y="339017"/>
                    </a:cubicBezTo>
                    <a:cubicBezTo>
                      <a:pt x="1315675" y="342962"/>
                      <a:pt x="1317112" y="344708"/>
                      <a:pt x="1317112" y="360654"/>
                    </a:cubicBezTo>
                    <a:cubicBezTo>
                      <a:pt x="1317140" y="463795"/>
                      <a:pt x="1317140" y="566936"/>
                      <a:pt x="1317083" y="670049"/>
                    </a:cubicBezTo>
                    <a:cubicBezTo>
                      <a:pt x="1317112" y="675317"/>
                      <a:pt x="1318013" y="680896"/>
                      <a:pt x="1313674" y="685263"/>
                    </a:cubicBezTo>
                    <a:close/>
                  </a:path>
                </a:pathLst>
              </a:custGeom>
              <a:solidFill>
                <a:srgbClr val="723016"/>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Freeform: Shape 11">
                <a:extLst>
                  <a:ext uri="{FF2B5EF4-FFF2-40B4-BE49-F238E27FC236}">
                    <a16:creationId xmlns:a16="http://schemas.microsoft.com/office/drawing/2014/main" id="{F55A2562-921C-8F44-BC38-A2BE9B207359}"/>
                  </a:ext>
                </a:extLst>
              </p:cNvPr>
              <p:cNvSpPr/>
              <p:nvPr/>
            </p:nvSpPr>
            <p:spPr>
              <a:xfrm>
                <a:off x="11364923" y="3015604"/>
                <a:ext cx="512661" cy="2848066"/>
              </a:xfrm>
              <a:custGeom>
                <a:avLst/>
                <a:gdLst>
                  <a:gd name="connsiteX0" fmla="*/ 267926 w 272317"/>
                  <a:gd name="connsiteY0" fmla="*/ 1492293 h 1512846"/>
                  <a:gd name="connsiteX1" fmla="*/ 266883 w 272317"/>
                  <a:gd name="connsiteY1" fmla="*/ 1492744 h 1512846"/>
                  <a:gd name="connsiteX2" fmla="*/ 256544 w 272317"/>
                  <a:gd name="connsiteY2" fmla="*/ 1497506 h 1512846"/>
                  <a:gd name="connsiteX3" fmla="*/ 191436 w 272317"/>
                  <a:gd name="connsiteY3" fmla="*/ 1508437 h 1512846"/>
                  <a:gd name="connsiteX4" fmla="*/ 172053 w 272317"/>
                  <a:gd name="connsiteY4" fmla="*/ 1508747 h 1512846"/>
                  <a:gd name="connsiteX5" fmla="*/ 161516 w 272317"/>
                  <a:gd name="connsiteY5" fmla="*/ 1510240 h 1512846"/>
                  <a:gd name="connsiteX6" fmla="*/ 98296 w 272317"/>
                  <a:gd name="connsiteY6" fmla="*/ 1502154 h 1512846"/>
                  <a:gd name="connsiteX7" fmla="*/ 21779 w 272317"/>
                  <a:gd name="connsiteY7" fmla="*/ 1481419 h 1512846"/>
                  <a:gd name="connsiteX8" fmla="*/ 14172 w 272317"/>
                  <a:gd name="connsiteY8" fmla="*/ 1472601 h 1512846"/>
                  <a:gd name="connsiteX9" fmla="*/ 11467 w 272317"/>
                  <a:gd name="connsiteY9" fmla="*/ 1450541 h 1512846"/>
                  <a:gd name="connsiteX10" fmla="*/ 10763 w 272317"/>
                  <a:gd name="connsiteY10" fmla="*/ 1432708 h 1512846"/>
                  <a:gd name="connsiteX11" fmla="*/ 8369 w 272317"/>
                  <a:gd name="connsiteY11" fmla="*/ 1129793 h 1512846"/>
                  <a:gd name="connsiteX12" fmla="*/ 6847 w 272317"/>
                  <a:gd name="connsiteY12" fmla="*/ 883195 h 1512846"/>
                  <a:gd name="connsiteX13" fmla="*/ 5072 w 272317"/>
                  <a:gd name="connsiteY13" fmla="*/ 692014 h 1512846"/>
                  <a:gd name="connsiteX14" fmla="*/ 3748 w 272317"/>
                  <a:gd name="connsiteY14" fmla="*/ 507960 h 1512846"/>
                  <a:gd name="connsiteX15" fmla="*/ 1213 w 272317"/>
                  <a:gd name="connsiteY15" fmla="*/ 225611 h 1512846"/>
                  <a:gd name="connsiteX16" fmla="*/ 57 w 272317"/>
                  <a:gd name="connsiteY16" fmla="*/ 53193 h 1512846"/>
                  <a:gd name="connsiteX17" fmla="*/ 565 w 272317"/>
                  <a:gd name="connsiteY17" fmla="*/ 40713 h 1512846"/>
                  <a:gd name="connsiteX18" fmla="*/ 15609 w 272317"/>
                  <a:gd name="connsiteY18" fmla="*/ 21499 h 1512846"/>
                  <a:gd name="connsiteX19" fmla="*/ 89281 w 272317"/>
                  <a:gd name="connsiteY19" fmla="*/ 10455 h 1512846"/>
                  <a:gd name="connsiteX20" fmla="*/ 142669 w 272317"/>
                  <a:gd name="connsiteY20" fmla="*/ 1580 h 1512846"/>
                  <a:gd name="connsiteX21" fmla="*/ 155966 w 272317"/>
                  <a:gd name="connsiteY21" fmla="*/ 341 h 1512846"/>
                  <a:gd name="connsiteX22" fmla="*/ 205917 w 272317"/>
                  <a:gd name="connsiteY22" fmla="*/ 623 h 1512846"/>
                  <a:gd name="connsiteX23" fmla="*/ 254515 w 272317"/>
                  <a:gd name="connsiteY23" fmla="*/ 5158 h 1512846"/>
                  <a:gd name="connsiteX24" fmla="*/ 257727 w 272317"/>
                  <a:gd name="connsiteY24" fmla="*/ 6539 h 1512846"/>
                  <a:gd name="connsiteX25" fmla="*/ 261502 w 272317"/>
                  <a:gd name="connsiteY25" fmla="*/ 21611 h 1512846"/>
                  <a:gd name="connsiteX26" fmla="*/ 261530 w 272317"/>
                  <a:gd name="connsiteY26" fmla="*/ 200425 h 1512846"/>
                  <a:gd name="connsiteX27" fmla="*/ 262094 w 272317"/>
                  <a:gd name="connsiteY27" fmla="*/ 338979 h 1512846"/>
                  <a:gd name="connsiteX28" fmla="*/ 264883 w 272317"/>
                  <a:gd name="connsiteY28" fmla="*/ 596987 h 1512846"/>
                  <a:gd name="connsiteX29" fmla="*/ 265981 w 272317"/>
                  <a:gd name="connsiteY29" fmla="*/ 855332 h 1512846"/>
                  <a:gd name="connsiteX30" fmla="*/ 268461 w 272317"/>
                  <a:gd name="connsiteY30" fmla="*/ 1112438 h 1512846"/>
                  <a:gd name="connsiteX31" fmla="*/ 269559 w 272317"/>
                  <a:gd name="connsiteY31" fmla="*/ 1369910 h 1512846"/>
                  <a:gd name="connsiteX32" fmla="*/ 272180 w 272317"/>
                  <a:gd name="connsiteY32" fmla="*/ 1478601 h 1512846"/>
                  <a:gd name="connsiteX33" fmla="*/ 267926 w 272317"/>
                  <a:gd name="connsiteY33" fmla="*/ 1492293 h 151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72317" h="1512846">
                    <a:moveTo>
                      <a:pt x="267926" y="1492293"/>
                    </a:moveTo>
                    <a:cubicBezTo>
                      <a:pt x="267559" y="1492406"/>
                      <a:pt x="267221" y="1492547"/>
                      <a:pt x="266883" y="1492744"/>
                    </a:cubicBezTo>
                    <a:cubicBezTo>
                      <a:pt x="263953" y="1495477"/>
                      <a:pt x="260488" y="1496857"/>
                      <a:pt x="256544" y="1497506"/>
                    </a:cubicBezTo>
                    <a:cubicBezTo>
                      <a:pt x="234851" y="1501196"/>
                      <a:pt x="213214" y="1505140"/>
                      <a:pt x="191436" y="1508437"/>
                    </a:cubicBezTo>
                    <a:cubicBezTo>
                      <a:pt x="184984" y="1509423"/>
                      <a:pt x="178505" y="1508634"/>
                      <a:pt x="172053" y="1508747"/>
                    </a:cubicBezTo>
                    <a:cubicBezTo>
                      <a:pt x="168531" y="1509197"/>
                      <a:pt x="164841" y="1509113"/>
                      <a:pt x="161516" y="1510240"/>
                    </a:cubicBezTo>
                    <a:cubicBezTo>
                      <a:pt x="139119" y="1517705"/>
                      <a:pt x="118975" y="1507281"/>
                      <a:pt x="98296" y="1502154"/>
                    </a:cubicBezTo>
                    <a:cubicBezTo>
                      <a:pt x="72659" y="1495815"/>
                      <a:pt x="47303" y="1488237"/>
                      <a:pt x="21779" y="1481419"/>
                    </a:cubicBezTo>
                    <a:cubicBezTo>
                      <a:pt x="16933" y="1480123"/>
                      <a:pt x="13468" y="1478348"/>
                      <a:pt x="14172" y="1472601"/>
                    </a:cubicBezTo>
                    <a:cubicBezTo>
                      <a:pt x="8904" y="1465783"/>
                      <a:pt x="11073" y="1458063"/>
                      <a:pt x="11467" y="1450541"/>
                    </a:cubicBezTo>
                    <a:cubicBezTo>
                      <a:pt x="10876" y="1444597"/>
                      <a:pt x="10763" y="1438652"/>
                      <a:pt x="10763" y="1432708"/>
                    </a:cubicBezTo>
                    <a:cubicBezTo>
                      <a:pt x="11214" y="1331736"/>
                      <a:pt x="9580" y="1230736"/>
                      <a:pt x="8369" y="1129793"/>
                    </a:cubicBezTo>
                    <a:cubicBezTo>
                      <a:pt x="7382" y="1047584"/>
                      <a:pt x="9383" y="965347"/>
                      <a:pt x="6847" y="883195"/>
                    </a:cubicBezTo>
                    <a:cubicBezTo>
                      <a:pt x="4875" y="819440"/>
                      <a:pt x="7495" y="755685"/>
                      <a:pt x="5072" y="692014"/>
                    </a:cubicBezTo>
                    <a:cubicBezTo>
                      <a:pt x="2734" y="630653"/>
                      <a:pt x="4143" y="569321"/>
                      <a:pt x="3748" y="507960"/>
                    </a:cubicBezTo>
                    <a:cubicBezTo>
                      <a:pt x="3156" y="413835"/>
                      <a:pt x="2255" y="319709"/>
                      <a:pt x="1213" y="225611"/>
                    </a:cubicBezTo>
                    <a:cubicBezTo>
                      <a:pt x="593" y="168139"/>
                      <a:pt x="1015" y="110666"/>
                      <a:pt x="57" y="53193"/>
                    </a:cubicBezTo>
                    <a:cubicBezTo>
                      <a:pt x="1" y="49024"/>
                      <a:pt x="-168" y="44854"/>
                      <a:pt x="565" y="40713"/>
                    </a:cubicBezTo>
                    <a:cubicBezTo>
                      <a:pt x="-253" y="25415"/>
                      <a:pt x="593" y="24260"/>
                      <a:pt x="15609" y="21499"/>
                    </a:cubicBezTo>
                    <a:cubicBezTo>
                      <a:pt x="40035" y="17019"/>
                      <a:pt x="64686" y="14005"/>
                      <a:pt x="89281" y="10455"/>
                    </a:cubicBezTo>
                    <a:cubicBezTo>
                      <a:pt x="107086" y="7891"/>
                      <a:pt x="124976" y="5187"/>
                      <a:pt x="142669" y="1580"/>
                    </a:cubicBezTo>
                    <a:cubicBezTo>
                      <a:pt x="147064" y="679"/>
                      <a:pt x="151487" y="341"/>
                      <a:pt x="155966" y="341"/>
                    </a:cubicBezTo>
                    <a:cubicBezTo>
                      <a:pt x="172617" y="341"/>
                      <a:pt x="189351" y="-589"/>
                      <a:pt x="205917" y="623"/>
                    </a:cubicBezTo>
                    <a:cubicBezTo>
                      <a:pt x="222116" y="1806"/>
                      <a:pt x="238259" y="3947"/>
                      <a:pt x="254515" y="5158"/>
                    </a:cubicBezTo>
                    <a:cubicBezTo>
                      <a:pt x="255670" y="5440"/>
                      <a:pt x="256741" y="5891"/>
                      <a:pt x="257727" y="6539"/>
                    </a:cubicBezTo>
                    <a:cubicBezTo>
                      <a:pt x="262263" y="10737"/>
                      <a:pt x="261502" y="16315"/>
                      <a:pt x="261502" y="21611"/>
                    </a:cubicBezTo>
                    <a:cubicBezTo>
                      <a:pt x="261587" y="81225"/>
                      <a:pt x="261530" y="140811"/>
                      <a:pt x="261530" y="200425"/>
                    </a:cubicBezTo>
                    <a:cubicBezTo>
                      <a:pt x="261530" y="246628"/>
                      <a:pt x="258938" y="293001"/>
                      <a:pt x="262094" y="338979"/>
                    </a:cubicBezTo>
                    <a:cubicBezTo>
                      <a:pt x="268010" y="425019"/>
                      <a:pt x="263868" y="511003"/>
                      <a:pt x="264883" y="596987"/>
                    </a:cubicBezTo>
                    <a:cubicBezTo>
                      <a:pt x="265897" y="683111"/>
                      <a:pt x="262009" y="769377"/>
                      <a:pt x="265981" y="855332"/>
                    </a:cubicBezTo>
                    <a:cubicBezTo>
                      <a:pt x="269926" y="941119"/>
                      <a:pt x="267418" y="1026764"/>
                      <a:pt x="268461" y="1112438"/>
                    </a:cubicBezTo>
                    <a:cubicBezTo>
                      <a:pt x="269503" y="1198253"/>
                      <a:pt x="266855" y="1284152"/>
                      <a:pt x="269559" y="1369910"/>
                    </a:cubicBezTo>
                    <a:cubicBezTo>
                      <a:pt x="270686" y="1406113"/>
                      <a:pt x="271391" y="1442371"/>
                      <a:pt x="272180" y="1478601"/>
                    </a:cubicBezTo>
                    <a:cubicBezTo>
                      <a:pt x="272292" y="1483475"/>
                      <a:pt x="273250" y="1488941"/>
                      <a:pt x="267926" y="1492293"/>
                    </a:cubicBezTo>
                    <a:close/>
                  </a:path>
                </a:pathLst>
              </a:custGeom>
              <a:solidFill>
                <a:srgbClr val="CAC45D"/>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Shape 12">
                <a:extLst>
                  <a:ext uri="{FF2B5EF4-FFF2-40B4-BE49-F238E27FC236}">
                    <a16:creationId xmlns:a16="http://schemas.microsoft.com/office/drawing/2014/main" id="{9316508F-4B7B-AA4C-9224-72C375C6CC70}"/>
                  </a:ext>
                </a:extLst>
              </p:cNvPr>
              <p:cNvSpPr/>
              <p:nvPr/>
            </p:nvSpPr>
            <p:spPr>
              <a:xfrm>
                <a:off x="10771548" y="2760809"/>
                <a:ext cx="1185547" cy="2942500"/>
              </a:xfrm>
              <a:custGeom>
                <a:avLst/>
                <a:gdLst>
                  <a:gd name="connsiteX0" fmla="*/ 569171 w 629743"/>
                  <a:gd name="connsiteY0" fmla="*/ 142671 h 1563008"/>
                  <a:gd name="connsiteX1" fmla="*/ 491780 w 629743"/>
                  <a:gd name="connsiteY1" fmla="*/ 138868 h 1563008"/>
                  <a:gd name="connsiteX2" fmla="*/ 428475 w 629743"/>
                  <a:gd name="connsiteY2" fmla="*/ 145545 h 1563008"/>
                  <a:gd name="connsiteX3" fmla="*/ 397147 w 629743"/>
                  <a:gd name="connsiteY3" fmla="*/ 150419 h 1563008"/>
                  <a:gd name="connsiteX4" fmla="*/ 335195 w 629743"/>
                  <a:gd name="connsiteY4" fmla="*/ 159913 h 1563008"/>
                  <a:gd name="connsiteX5" fmla="*/ 332574 w 629743"/>
                  <a:gd name="connsiteY5" fmla="*/ 160307 h 1563008"/>
                  <a:gd name="connsiteX6" fmla="*/ 318009 w 629743"/>
                  <a:gd name="connsiteY6" fmla="*/ 174929 h 1563008"/>
                  <a:gd name="connsiteX7" fmla="*/ 308430 w 629743"/>
                  <a:gd name="connsiteY7" fmla="*/ 178676 h 1563008"/>
                  <a:gd name="connsiteX8" fmla="*/ 264650 w 629743"/>
                  <a:gd name="connsiteY8" fmla="*/ 178113 h 1563008"/>
                  <a:gd name="connsiteX9" fmla="*/ 262959 w 629743"/>
                  <a:gd name="connsiteY9" fmla="*/ 177690 h 1563008"/>
                  <a:gd name="connsiteX10" fmla="*/ 232645 w 629743"/>
                  <a:gd name="connsiteY10" fmla="*/ 182508 h 1563008"/>
                  <a:gd name="connsiteX11" fmla="*/ 226137 w 629743"/>
                  <a:gd name="connsiteY11" fmla="*/ 189579 h 1563008"/>
                  <a:gd name="connsiteX12" fmla="*/ 225968 w 629743"/>
                  <a:gd name="connsiteY12" fmla="*/ 202088 h 1563008"/>
                  <a:gd name="connsiteX13" fmla="*/ 225968 w 629743"/>
                  <a:gd name="connsiteY13" fmla="*/ 925568 h 1563008"/>
                  <a:gd name="connsiteX14" fmla="*/ 225799 w 629743"/>
                  <a:gd name="connsiteY14" fmla="*/ 938978 h 1563008"/>
                  <a:gd name="connsiteX15" fmla="*/ 219742 w 629743"/>
                  <a:gd name="connsiteY15" fmla="*/ 948670 h 1563008"/>
                  <a:gd name="connsiteX16" fmla="*/ 219601 w 629743"/>
                  <a:gd name="connsiteY16" fmla="*/ 900438 h 1563008"/>
                  <a:gd name="connsiteX17" fmla="*/ 221883 w 629743"/>
                  <a:gd name="connsiteY17" fmla="*/ 952248 h 1563008"/>
                  <a:gd name="connsiteX18" fmla="*/ 222362 w 629743"/>
                  <a:gd name="connsiteY18" fmla="*/ 961151 h 1563008"/>
                  <a:gd name="connsiteX19" fmla="*/ 222362 w 629743"/>
                  <a:gd name="connsiteY19" fmla="*/ 1528130 h 1563008"/>
                  <a:gd name="connsiteX20" fmla="*/ 220953 w 629743"/>
                  <a:gd name="connsiteY20" fmla="*/ 1540470 h 1563008"/>
                  <a:gd name="connsiteX21" fmla="*/ 210360 w 629743"/>
                  <a:gd name="connsiteY21" fmla="*/ 1547795 h 1563008"/>
                  <a:gd name="connsiteX22" fmla="*/ 142745 w 629743"/>
                  <a:gd name="connsiteY22" fmla="*/ 1562163 h 1563008"/>
                  <a:gd name="connsiteX23" fmla="*/ 125194 w 629743"/>
                  <a:gd name="connsiteY23" fmla="*/ 1563008 h 1563008"/>
                  <a:gd name="connsiteX24" fmla="*/ 112657 w 629743"/>
                  <a:gd name="connsiteY24" fmla="*/ 1559599 h 1563008"/>
                  <a:gd name="connsiteX25" fmla="*/ 58875 w 629743"/>
                  <a:gd name="connsiteY25" fmla="*/ 1549739 h 1563008"/>
                  <a:gd name="connsiteX26" fmla="*/ 40900 w 629743"/>
                  <a:gd name="connsiteY26" fmla="*/ 1546640 h 1563008"/>
                  <a:gd name="connsiteX27" fmla="*/ 31913 w 629743"/>
                  <a:gd name="connsiteY27" fmla="*/ 1534497 h 1563008"/>
                  <a:gd name="connsiteX28" fmla="*/ 29913 w 629743"/>
                  <a:gd name="connsiteY28" fmla="*/ 1527229 h 1563008"/>
                  <a:gd name="connsiteX29" fmla="*/ 25236 w 629743"/>
                  <a:gd name="connsiteY29" fmla="*/ 1499366 h 1563008"/>
                  <a:gd name="connsiteX30" fmla="*/ 24616 w 629743"/>
                  <a:gd name="connsiteY30" fmla="*/ 1315256 h 1563008"/>
                  <a:gd name="connsiteX31" fmla="*/ 20982 w 629743"/>
                  <a:gd name="connsiteY31" fmla="*/ 1102043 h 1563008"/>
                  <a:gd name="connsiteX32" fmla="*/ 17827 w 629743"/>
                  <a:gd name="connsiteY32" fmla="*/ 899536 h 1563008"/>
                  <a:gd name="connsiteX33" fmla="*/ 13742 w 629743"/>
                  <a:gd name="connsiteY33" fmla="*/ 672942 h 1563008"/>
                  <a:gd name="connsiteX34" fmla="*/ 10389 w 629743"/>
                  <a:gd name="connsiteY34" fmla="*/ 452573 h 1563008"/>
                  <a:gd name="connsiteX35" fmla="*/ 6783 w 629743"/>
                  <a:gd name="connsiteY35" fmla="*/ 271534 h 1563008"/>
                  <a:gd name="connsiteX36" fmla="*/ 3881 w 629743"/>
                  <a:gd name="connsiteY36" fmla="*/ 215611 h 1563008"/>
                  <a:gd name="connsiteX37" fmla="*/ 4445 w 629743"/>
                  <a:gd name="connsiteY37" fmla="*/ 204032 h 1563008"/>
                  <a:gd name="connsiteX38" fmla="*/ 4247 w 629743"/>
                  <a:gd name="connsiteY38" fmla="*/ 94186 h 1563008"/>
                  <a:gd name="connsiteX39" fmla="*/ 303 w 629743"/>
                  <a:gd name="connsiteY39" fmla="*/ 32064 h 1563008"/>
                  <a:gd name="connsiteX40" fmla="*/ 9572 w 629743"/>
                  <a:gd name="connsiteY40" fmla="*/ 15442 h 1563008"/>
                  <a:gd name="connsiteX41" fmla="*/ 19602 w 629743"/>
                  <a:gd name="connsiteY41" fmla="*/ 14259 h 1563008"/>
                  <a:gd name="connsiteX42" fmla="*/ 44507 w 629743"/>
                  <a:gd name="connsiteY42" fmla="*/ 11357 h 1563008"/>
                  <a:gd name="connsiteX43" fmla="*/ 112460 w 629743"/>
                  <a:gd name="connsiteY43" fmla="*/ 2624 h 1563008"/>
                  <a:gd name="connsiteX44" fmla="*/ 187907 w 629743"/>
                  <a:gd name="connsiteY44" fmla="*/ 3074 h 1563008"/>
                  <a:gd name="connsiteX45" fmla="*/ 199514 w 629743"/>
                  <a:gd name="connsiteY45" fmla="*/ 3328 h 1563008"/>
                  <a:gd name="connsiteX46" fmla="*/ 348859 w 629743"/>
                  <a:gd name="connsiteY46" fmla="*/ 3553 h 1563008"/>
                  <a:gd name="connsiteX47" fmla="*/ 546238 w 629743"/>
                  <a:gd name="connsiteY47" fmla="*/ 6991 h 1563008"/>
                  <a:gd name="connsiteX48" fmla="*/ 555028 w 629743"/>
                  <a:gd name="connsiteY48" fmla="*/ 8343 h 1563008"/>
                  <a:gd name="connsiteX49" fmla="*/ 568579 w 629743"/>
                  <a:gd name="connsiteY49" fmla="*/ 11526 h 1563008"/>
                  <a:gd name="connsiteX50" fmla="*/ 623685 w 629743"/>
                  <a:gd name="connsiteY50" fmla="*/ 11526 h 1563008"/>
                  <a:gd name="connsiteX51" fmla="*/ 628446 w 629743"/>
                  <a:gd name="connsiteY51" fmla="*/ 23246 h 1563008"/>
                  <a:gd name="connsiteX52" fmla="*/ 584469 w 629743"/>
                  <a:gd name="connsiteY52" fmla="*/ 42066 h 1563008"/>
                  <a:gd name="connsiteX53" fmla="*/ 573988 w 629743"/>
                  <a:gd name="connsiteY53" fmla="*/ 48320 h 1563008"/>
                  <a:gd name="connsiteX54" fmla="*/ 572213 w 629743"/>
                  <a:gd name="connsiteY54" fmla="*/ 59674 h 1563008"/>
                  <a:gd name="connsiteX55" fmla="*/ 572185 w 629743"/>
                  <a:gd name="connsiteY55" fmla="*/ 131149 h 1563008"/>
                  <a:gd name="connsiteX56" fmla="*/ 569171 w 629743"/>
                  <a:gd name="connsiteY56" fmla="*/ 142671 h 156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29743" h="1563008">
                    <a:moveTo>
                      <a:pt x="569171" y="142671"/>
                    </a:moveTo>
                    <a:cubicBezTo>
                      <a:pt x="543252" y="143967"/>
                      <a:pt x="517727" y="138502"/>
                      <a:pt x="491780" y="138868"/>
                    </a:cubicBezTo>
                    <a:cubicBezTo>
                      <a:pt x="470340" y="139150"/>
                      <a:pt x="449520" y="142446"/>
                      <a:pt x="428475" y="145545"/>
                    </a:cubicBezTo>
                    <a:cubicBezTo>
                      <a:pt x="418051" y="147066"/>
                      <a:pt x="407627" y="149066"/>
                      <a:pt x="397147" y="150419"/>
                    </a:cubicBezTo>
                    <a:cubicBezTo>
                      <a:pt x="376440" y="153123"/>
                      <a:pt x="355592" y="155067"/>
                      <a:pt x="335195" y="159913"/>
                    </a:cubicBezTo>
                    <a:cubicBezTo>
                      <a:pt x="334321" y="160110"/>
                      <a:pt x="333392" y="160448"/>
                      <a:pt x="332574" y="160307"/>
                    </a:cubicBezTo>
                    <a:cubicBezTo>
                      <a:pt x="320770" y="158307"/>
                      <a:pt x="316967" y="164167"/>
                      <a:pt x="318009" y="174929"/>
                    </a:cubicBezTo>
                    <a:cubicBezTo>
                      <a:pt x="315643" y="178282"/>
                      <a:pt x="312037" y="178704"/>
                      <a:pt x="308430" y="178676"/>
                    </a:cubicBezTo>
                    <a:cubicBezTo>
                      <a:pt x="293837" y="178564"/>
                      <a:pt x="279215" y="179493"/>
                      <a:pt x="264650" y="178113"/>
                    </a:cubicBezTo>
                    <a:cubicBezTo>
                      <a:pt x="264058" y="178056"/>
                      <a:pt x="263241" y="177465"/>
                      <a:pt x="262959" y="177690"/>
                    </a:cubicBezTo>
                    <a:cubicBezTo>
                      <a:pt x="253888" y="185832"/>
                      <a:pt x="242759" y="181043"/>
                      <a:pt x="232645" y="182508"/>
                    </a:cubicBezTo>
                    <a:cubicBezTo>
                      <a:pt x="228335" y="183128"/>
                      <a:pt x="226391" y="185438"/>
                      <a:pt x="226137" y="189579"/>
                    </a:cubicBezTo>
                    <a:cubicBezTo>
                      <a:pt x="225884" y="193749"/>
                      <a:pt x="225968" y="197918"/>
                      <a:pt x="225968" y="202088"/>
                    </a:cubicBezTo>
                    <a:cubicBezTo>
                      <a:pt x="225968" y="443248"/>
                      <a:pt x="225968" y="684408"/>
                      <a:pt x="225968" y="925568"/>
                    </a:cubicBezTo>
                    <a:cubicBezTo>
                      <a:pt x="225968" y="930048"/>
                      <a:pt x="226109" y="934527"/>
                      <a:pt x="225799" y="938978"/>
                    </a:cubicBezTo>
                    <a:cubicBezTo>
                      <a:pt x="225546" y="942500"/>
                      <a:pt x="224982" y="945965"/>
                      <a:pt x="219742" y="948670"/>
                    </a:cubicBezTo>
                    <a:cubicBezTo>
                      <a:pt x="219460" y="931175"/>
                      <a:pt x="219714" y="914806"/>
                      <a:pt x="219601" y="900438"/>
                    </a:cubicBezTo>
                    <a:cubicBezTo>
                      <a:pt x="221094" y="916356"/>
                      <a:pt x="216812" y="934414"/>
                      <a:pt x="221883" y="952248"/>
                    </a:cubicBezTo>
                    <a:cubicBezTo>
                      <a:pt x="222700" y="955121"/>
                      <a:pt x="222362" y="958164"/>
                      <a:pt x="222362" y="961151"/>
                    </a:cubicBezTo>
                    <a:cubicBezTo>
                      <a:pt x="222390" y="1150134"/>
                      <a:pt x="222390" y="1339118"/>
                      <a:pt x="222362" y="1528130"/>
                    </a:cubicBezTo>
                    <a:cubicBezTo>
                      <a:pt x="222362" y="1532272"/>
                      <a:pt x="222728" y="1536498"/>
                      <a:pt x="220953" y="1540470"/>
                    </a:cubicBezTo>
                    <a:cubicBezTo>
                      <a:pt x="218643" y="1544668"/>
                      <a:pt x="214812" y="1546950"/>
                      <a:pt x="210360" y="1547795"/>
                    </a:cubicBezTo>
                    <a:cubicBezTo>
                      <a:pt x="187709" y="1552077"/>
                      <a:pt x="165340" y="1557684"/>
                      <a:pt x="142745" y="1562163"/>
                    </a:cubicBezTo>
                    <a:cubicBezTo>
                      <a:pt x="136942" y="1563318"/>
                      <a:pt x="130941" y="1560445"/>
                      <a:pt x="125194" y="1563008"/>
                    </a:cubicBezTo>
                    <a:cubicBezTo>
                      <a:pt x="121390" y="1560445"/>
                      <a:pt x="116967" y="1560445"/>
                      <a:pt x="112657" y="1559599"/>
                    </a:cubicBezTo>
                    <a:cubicBezTo>
                      <a:pt x="94767" y="1556162"/>
                      <a:pt x="76511" y="1554725"/>
                      <a:pt x="58875" y="1549739"/>
                    </a:cubicBezTo>
                    <a:cubicBezTo>
                      <a:pt x="53015" y="1548077"/>
                      <a:pt x="46591" y="1547063"/>
                      <a:pt x="40900" y="1546640"/>
                    </a:cubicBezTo>
                    <a:cubicBezTo>
                      <a:pt x="31096" y="1545907"/>
                      <a:pt x="31998" y="1540695"/>
                      <a:pt x="31913" y="1534497"/>
                    </a:cubicBezTo>
                    <a:cubicBezTo>
                      <a:pt x="31885" y="1531962"/>
                      <a:pt x="32787" y="1529032"/>
                      <a:pt x="29913" y="1527229"/>
                    </a:cubicBezTo>
                    <a:cubicBezTo>
                      <a:pt x="25743" y="1518383"/>
                      <a:pt x="25236" y="1509001"/>
                      <a:pt x="25236" y="1499366"/>
                    </a:cubicBezTo>
                    <a:cubicBezTo>
                      <a:pt x="25405" y="1437977"/>
                      <a:pt x="27997" y="1376447"/>
                      <a:pt x="24616" y="1315256"/>
                    </a:cubicBezTo>
                    <a:cubicBezTo>
                      <a:pt x="20672" y="1244119"/>
                      <a:pt x="25687" y="1172898"/>
                      <a:pt x="20982" y="1102043"/>
                    </a:cubicBezTo>
                    <a:cubicBezTo>
                      <a:pt x="16503" y="1034456"/>
                      <a:pt x="21517" y="966926"/>
                      <a:pt x="17827" y="899536"/>
                    </a:cubicBezTo>
                    <a:cubicBezTo>
                      <a:pt x="13685" y="823977"/>
                      <a:pt x="17996" y="748276"/>
                      <a:pt x="13742" y="672942"/>
                    </a:cubicBezTo>
                    <a:cubicBezTo>
                      <a:pt x="9572" y="599382"/>
                      <a:pt x="15150" y="525851"/>
                      <a:pt x="10389" y="452573"/>
                    </a:cubicBezTo>
                    <a:cubicBezTo>
                      <a:pt x="6473" y="392142"/>
                      <a:pt x="9966" y="331768"/>
                      <a:pt x="6783" y="271534"/>
                    </a:cubicBezTo>
                    <a:cubicBezTo>
                      <a:pt x="5797" y="252940"/>
                      <a:pt x="4078" y="234290"/>
                      <a:pt x="3881" y="215611"/>
                    </a:cubicBezTo>
                    <a:cubicBezTo>
                      <a:pt x="3825" y="211723"/>
                      <a:pt x="3881" y="207863"/>
                      <a:pt x="4445" y="204032"/>
                    </a:cubicBezTo>
                    <a:cubicBezTo>
                      <a:pt x="3261" y="167407"/>
                      <a:pt x="3346" y="130782"/>
                      <a:pt x="4247" y="94186"/>
                    </a:cubicBezTo>
                    <a:cubicBezTo>
                      <a:pt x="4755" y="73225"/>
                      <a:pt x="-1415" y="52969"/>
                      <a:pt x="303" y="32064"/>
                    </a:cubicBezTo>
                    <a:cubicBezTo>
                      <a:pt x="895" y="24908"/>
                      <a:pt x="1627" y="18288"/>
                      <a:pt x="9572" y="15442"/>
                    </a:cubicBezTo>
                    <a:cubicBezTo>
                      <a:pt x="12868" y="14710"/>
                      <a:pt x="16165" y="13808"/>
                      <a:pt x="19602" y="14259"/>
                    </a:cubicBezTo>
                    <a:cubicBezTo>
                      <a:pt x="28194" y="15780"/>
                      <a:pt x="36590" y="15696"/>
                      <a:pt x="44507" y="11357"/>
                    </a:cubicBezTo>
                    <a:cubicBezTo>
                      <a:pt x="67383" y="10202"/>
                      <a:pt x="89921" y="5892"/>
                      <a:pt x="112460" y="2624"/>
                    </a:cubicBezTo>
                    <a:cubicBezTo>
                      <a:pt x="137900" y="-1095"/>
                      <a:pt x="162776" y="-785"/>
                      <a:pt x="187907" y="3074"/>
                    </a:cubicBezTo>
                    <a:cubicBezTo>
                      <a:pt x="191738" y="3666"/>
                      <a:pt x="195654" y="3328"/>
                      <a:pt x="199514" y="3328"/>
                    </a:cubicBezTo>
                    <a:cubicBezTo>
                      <a:pt x="249295" y="3328"/>
                      <a:pt x="299077" y="2483"/>
                      <a:pt x="348859" y="3553"/>
                    </a:cubicBezTo>
                    <a:cubicBezTo>
                      <a:pt x="414642" y="4962"/>
                      <a:pt x="480398" y="8286"/>
                      <a:pt x="546238" y="6991"/>
                    </a:cubicBezTo>
                    <a:cubicBezTo>
                      <a:pt x="549224" y="6934"/>
                      <a:pt x="552183" y="7244"/>
                      <a:pt x="555028" y="8343"/>
                    </a:cubicBezTo>
                    <a:cubicBezTo>
                      <a:pt x="559113" y="11188"/>
                      <a:pt x="563762" y="11526"/>
                      <a:pt x="568579" y="11526"/>
                    </a:cubicBezTo>
                    <a:cubicBezTo>
                      <a:pt x="586948" y="11442"/>
                      <a:pt x="605317" y="11442"/>
                      <a:pt x="623685" y="11526"/>
                    </a:cubicBezTo>
                    <a:cubicBezTo>
                      <a:pt x="627460" y="11555"/>
                      <a:pt x="632024" y="21669"/>
                      <a:pt x="628446" y="23246"/>
                    </a:cubicBezTo>
                    <a:cubicBezTo>
                      <a:pt x="613825" y="29642"/>
                      <a:pt x="599316" y="36234"/>
                      <a:pt x="584469" y="42066"/>
                    </a:cubicBezTo>
                    <a:cubicBezTo>
                      <a:pt x="580665" y="43559"/>
                      <a:pt x="576524" y="44630"/>
                      <a:pt x="573988" y="48320"/>
                    </a:cubicBezTo>
                    <a:cubicBezTo>
                      <a:pt x="571904" y="51898"/>
                      <a:pt x="572213" y="55814"/>
                      <a:pt x="572213" y="59674"/>
                    </a:cubicBezTo>
                    <a:cubicBezTo>
                      <a:pt x="572213" y="83508"/>
                      <a:pt x="572270" y="107314"/>
                      <a:pt x="572185" y="131149"/>
                    </a:cubicBezTo>
                    <a:cubicBezTo>
                      <a:pt x="572072" y="135093"/>
                      <a:pt x="573002" y="139516"/>
                      <a:pt x="569171" y="142671"/>
                    </a:cubicBezTo>
                    <a:close/>
                  </a:path>
                </a:pathLst>
              </a:custGeom>
              <a:solidFill>
                <a:srgbClr val="9C2689"/>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Shape 13">
                <a:extLst>
                  <a:ext uri="{FF2B5EF4-FFF2-40B4-BE49-F238E27FC236}">
                    <a16:creationId xmlns:a16="http://schemas.microsoft.com/office/drawing/2014/main" id="{75322FDF-45C4-8742-BF88-ED143935DDE4}"/>
                  </a:ext>
                </a:extLst>
              </p:cNvPr>
              <p:cNvSpPr/>
              <p:nvPr/>
            </p:nvSpPr>
            <p:spPr>
              <a:xfrm>
                <a:off x="10569416" y="3133761"/>
                <a:ext cx="262834" cy="2516787"/>
              </a:xfrm>
              <a:custGeom>
                <a:avLst/>
                <a:gdLst>
                  <a:gd name="connsiteX0" fmla="*/ 114744 w 139613"/>
                  <a:gd name="connsiteY0" fmla="*/ 5503 h 1336876"/>
                  <a:gd name="connsiteX1" fmla="*/ 115336 w 139613"/>
                  <a:gd name="connsiteY1" fmla="*/ 33197 h 1336876"/>
                  <a:gd name="connsiteX2" fmla="*/ 119393 w 139613"/>
                  <a:gd name="connsiteY2" fmla="*/ 226773 h 1336876"/>
                  <a:gd name="connsiteX3" fmla="*/ 123112 w 139613"/>
                  <a:gd name="connsiteY3" fmla="*/ 455988 h 1336876"/>
                  <a:gd name="connsiteX4" fmla="*/ 126464 w 139613"/>
                  <a:gd name="connsiteY4" fmla="*/ 656664 h 1336876"/>
                  <a:gd name="connsiteX5" fmla="*/ 130324 w 139613"/>
                  <a:gd name="connsiteY5" fmla="*/ 884977 h 1336876"/>
                  <a:gd name="connsiteX6" fmla="*/ 133733 w 139613"/>
                  <a:gd name="connsiteY6" fmla="*/ 1085709 h 1336876"/>
                  <a:gd name="connsiteX7" fmla="*/ 136832 w 139613"/>
                  <a:gd name="connsiteY7" fmla="*/ 1312388 h 1336876"/>
                  <a:gd name="connsiteX8" fmla="*/ 137311 w 139613"/>
                  <a:gd name="connsiteY8" fmla="*/ 1329151 h 1336876"/>
                  <a:gd name="connsiteX9" fmla="*/ 119646 w 139613"/>
                  <a:gd name="connsiteY9" fmla="*/ 1333856 h 1336876"/>
                  <a:gd name="connsiteX10" fmla="*/ 76429 w 139613"/>
                  <a:gd name="connsiteY10" fmla="*/ 1331574 h 1336876"/>
                  <a:gd name="connsiteX11" fmla="*/ 40988 w 139613"/>
                  <a:gd name="connsiteY11" fmla="*/ 1322418 h 1336876"/>
                  <a:gd name="connsiteX12" fmla="*/ 21408 w 139613"/>
                  <a:gd name="connsiteY12" fmla="*/ 1317910 h 1336876"/>
                  <a:gd name="connsiteX13" fmla="*/ 14364 w 139613"/>
                  <a:gd name="connsiteY13" fmla="*/ 1309261 h 1336876"/>
                  <a:gd name="connsiteX14" fmla="*/ 14477 w 139613"/>
                  <a:gd name="connsiteY14" fmla="*/ 1295879 h 1336876"/>
                  <a:gd name="connsiteX15" fmla="*/ 12618 w 139613"/>
                  <a:gd name="connsiteY15" fmla="*/ 1134307 h 1336876"/>
                  <a:gd name="connsiteX16" fmla="*/ 11406 w 139613"/>
                  <a:gd name="connsiteY16" fmla="*/ 1125630 h 1336876"/>
                  <a:gd name="connsiteX17" fmla="*/ 10786 w 139613"/>
                  <a:gd name="connsiteY17" fmla="*/ 1075369 h 1336876"/>
                  <a:gd name="connsiteX18" fmla="*/ 7490 w 139613"/>
                  <a:gd name="connsiteY18" fmla="*/ 1066438 h 1336876"/>
                  <a:gd name="connsiteX19" fmla="*/ 8025 w 139613"/>
                  <a:gd name="connsiteY19" fmla="*/ 1009614 h 1336876"/>
                  <a:gd name="connsiteX20" fmla="*/ 8392 w 139613"/>
                  <a:gd name="connsiteY20" fmla="*/ 925743 h 1336876"/>
                  <a:gd name="connsiteX21" fmla="*/ 7490 w 139613"/>
                  <a:gd name="connsiteY21" fmla="*/ 904360 h 1336876"/>
                  <a:gd name="connsiteX22" fmla="*/ 6504 w 139613"/>
                  <a:gd name="connsiteY22" fmla="*/ 901176 h 1336876"/>
                  <a:gd name="connsiteX23" fmla="*/ 6307 w 139613"/>
                  <a:gd name="connsiteY23" fmla="*/ 878215 h 1336876"/>
                  <a:gd name="connsiteX24" fmla="*/ 6307 w 139613"/>
                  <a:gd name="connsiteY24" fmla="*/ 850070 h 1336876"/>
                  <a:gd name="connsiteX25" fmla="*/ 6307 w 139613"/>
                  <a:gd name="connsiteY25" fmla="*/ 824969 h 1336876"/>
                  <a:gd name="connsiteX26" fmla="*/ 6251 w 139613"/>
                  <a:gd name="connsiteY26" fmla="*/ 796288 h 1336876"/>
                  <a:gd name="connsiteX27" fmla="*/ 6589 w 139613"/>
                  <a:gd name="connsiteY27" fmla="*/ 768792 h 1336876"/>
                  <a:gd name="connsiteX28" fmla="*/ 4757 w 139613"/>
                  <a:gd name="connsiteY28" fmla="*/ 719940 h 1336876"/>
                  <a:gd name="connsiteX29" fmla="*/ 4391 w 139613"/>
                  <a:gd name="connsiteY29" fmla="*/ 691232 h 1336876"/>
                  <a:gd name="connsiteX30" fmla="*/ 4110 w 139613"/>
                  <a:gd name="connsiteY30" fmla="*/ 679286 h 1336876"/>
                  <a:gd name="connsiteX31" fmla="*/ 3828 w 139613"/>
                  <a:gd name="connsiteY31" fmla="*/ 630406 h 1336876"/>
                  <a:gd name="connsiteX32" fmla="*/ 3912 w 139613"/>
                  <a:gd name="connsiteY32" fmla="*/ 607248 h 1336876"/>
                  <a:gd name="connsiteX33" fmla="*/ 7293 w 139613"/>
                  <a:gd name="connsiteY33" fmla="*/ 596599 h 1336876"/>
                  <a:gd name="connsiteX34" fmla="*/ 6983 w 139613"/>
                  <a:gd name="connsiteY34" fmla="*/ 450663 h 1336876"/>
                  <a:gd name="connsiteX35" fmla="*/ 6645 w 139613"/>
                  <a:gd name="connsiteY35" fmla="*/ 441761 h 1336876"/>
                  <a:gd name="connsiteX36" fmla="*/ 3095 w 139613"/>
                  <a:gd name="connsiteY36" fmla="*/ 335690 h 1336876"/>
                  <a:gd name="connsiteX37" fmla="*/ 475 w 139613"/>
                  <a:gd name="connsiteY37" fmla="*/ 204657 h 1336876"/>
                  <a:gd name="connsiteX38" fmla="*/ 278 w 139613"/>
                  <a:gd name="connsiteY38" fmla="*/ 38409 h 1336876"/>
                  <a:gd name="connsiteX39" fmla="*/ 14336 w 139613"/>
                  <a:gd name="connsiteY39" fmla="*/ 19054 h 1336876"/>
                  <a:gd name="connsiteX40" fmla="*/ 71386 w 139613"/>
                  <a:gd name="connsiteY40" fmla="*/ 1390 h 1336876"/>
                  <a:gd name="connsiteX41" fmla="*/ 85360 w 139613"/>
                  <a:gd name="connsiteY41" fmla="*/ 855 h 1336876"/>
                  <a:gd name="connsiteX42" fmla="*/ 103109 w 139613"/>
                  <a:gd name="connsiteY42" fmla="*/ 2010 h 1336876"/>
                  <a:gd name="connsiteX43" fmla="*/ 114744 w 139613"/>
                  <a:gd name="connsiteY43" fmla="*/ 5503 h 133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9613" h="1336876">
                    <a:moveTo>
                      <a:pt x="114744" y="5503"/>
                    </a:moveTo>
                    <a:cubicBezTo>
                      <a:pt x="114913" y="14744"/>
                      <a:pt x="114688" y="23985"/>
                      <a:pt x="115336" y="33197"/>
                    </a:cubicBezTo>
                    <a:cubicBezTo>
                      <a:pt x="119816" y="97685"/>
                      <a:pt x="115956" y="162370"/>
                      <a:pt x="119393" y="226773"/>
                    </a:cubicBezTo>
                    <a:cubicBezTo>
                      <a:pt x="123450" y="303206"/>
                      <a:pt x="119055" y="379696"/>
                      <a:pt x="123112" y="455988"/>
                    </a:cubicBezTo>
                    <a:cubicBezTo>
                      <a:pt x="126690" y="522899"/>
                      <a:pt x="122830" y="589894"/>
                      <a:pt x="126464" y="656664"/>
                    </a:cubicBezTo>
                    <a:cubicBezTo>
                      <a:pt x="130634" y="732787"/>
                      <a:pt x="126352" y="808966"/>
                      <a:pt x="130324" y="884977"/>
                    </a:cubicBezTo>
                    <a:cubicBezTo>
                      <a:pt x="133818" y="951916"/>
                      <a:pt x="130042" y="1018911"/>
                      <a:pt x="133733" y="1085709"/>
                    </a:cubicBezTo>
                    <a:cubicBezTo>
                      <a:pt x="137903" y="1161269"/>
                      <a:pt x="135057" y="1236856"/>
                      <a:pt x="136832" y="1312388"/>
                    </a:cubicBezTo>
                    <a:cubicBezTo>
                      <a:pt x="136973" y="1317938"/>
                      <a:pt x="142692" y="1323488"/>
                      <a:pt x="137311" y="1329151"/>
                    </a:cubicBezTo>
                    <a:cubicBezTo>
                      <a:pt x="130859" y="1328559"/>
                      <a:pt x="124802" y="1331574"/>
                      <a:pt x="119646" y="1333856"/>
                    </a:cubicBezTo>
                    <a:cubicBezTo>
                      <a:pt x="104405" y="1340561"/>
                      <a:pt x="90572" y="1334419"/>
                      <a:pt x="76429" y="1331574"/>
                    </a:cubicBezTo>
                    <a:cubicBezTo>
                      <a:pt x="64484" y="1329151"/>
                      <a:pt x="52933" y="1324897"/>
                      <a:pt x="40988" y="1322418"/>
                    </a:cubicBezTo>
                    <a:cubicBezTo>
                      <a:pt x="34452" y="1321065"/>
                      <a:pt x="28535" y="1317713"/>
                      <a:pt x="21408" y="1317910"/>
                    </a:cubicBezTo>
                    <a:cubicBezTo>
                      <a:pt x="17435" y="1318023"/>
                      <a:pt x="14083" y="1314445"/>
                      <a:pt x="14364" y="1309261"/>
                    </a:cubicBezTo>
                    <a:cubicBezTo>
                      <a:pt x="14590" y="1304809"/>
                      <a:pt x="14533" y="1300330"/>
                      <a:pt x="14477" y="1295879"/>
                    </a:cubicBezTo>
                    <a:cubicBezTo>
                      <a:pt x="13885" y="1242012"/>
                      <a:pt x="13266" y="1188174"/>
                      <a:pt x="12618" y="1134307"/>
                    </a:cubicBezTo>
                    <a:cubicBezTo>
                      <a:pt x="12589" y="1131377"/>
                      <a:pt x="13209" y="1128306"/>
                      <a:pt x="11406" y="1125630"/>
                    </a:cubicBezTo>
                    <a:cubicBezTo>
                      <a:pt x="11209" y="1108867"/>
                      <a:pt x="10984" y="1092104"/>
                      <a:pt x="10786" y="1075369"/>
                    </a:cubicBezTo>
                    <a:cubicBezTo>
                      <a:pt x="8448" y="1072862"/>
                      <a:pt x="7462" y="1069819"/>
                      <a:pt x="7490" y="1066438"/>
                    </a:cubicBezTo>
                    <a:cubicBezTo>
                      <a:pt x="7659" y="1047506"/>
                      <a:pt x="6730" y="1028546"/>
                      <a:pt x="8025" y="1009614"/>
                    </a:cubicBezTo>
                    <a:cubicBezTo>
                      <a:pt x="8025" y="981666"/>
                      <a:pt x="8702" y="953690"/>
                      <a:pt x="8392" y="925743"/>
                    </a:cubicBezTo>
                    <a:cubicBezTo>
                      <a:pt x="8307" y="918615"/>
                      <a:pt x="8871" y="911431"/>
                      <a:pt x="7490" y="904360"/>
                    </a:cubicBezTo>
                    <a:cubicBezTo>
                      <a:pt x="7124" y="903317"/>
                      <a:pt x="6814" y="902247"/>
                      <a:pt x="6504" y="901176"/>
                    </a:cubicBezTo>
                    <a:cubicBezTo>
                      <a:pt x="5152" y="893541"/>
                      <a:pt x="5687" y="885878"/>
                      <a:pt x="6307" y="878215"/>
                    </a:cubicBezTo>
                    <a:cubicBezTo>
                      <a:pt x="5236" y="868834"/>
                      <a:pt x="5434" y="859452"/>
                      <a:pt x="6307" y="850070"/>
                    </a:cubicBezTo>
                    <a:cubicBezTo>
                      <a:pt x="5293" y="841703"/>
                      <a:pt x="5462" y="833336"/>
                      <a:pt x="6307" y="824969"/>
                    </a:cubicBezTo>
                    <a:cubicBezTo>
                      <a:pt x="5124" y="815418"/>
                      <a:pt x="5715" y="805839"/>
                      <a:pt x="6251" y="796288"/>
                    </a:cubicBezTo>
                    <a:cubicBezTo>
                      <a:pt x="4870" y="787104"/>
                      <a:pt x="6222" y="777976"/>
                      <a:pt x="6589" y="768792"/>
                    </a:cubicBezTo>
                    <a:cubicBezTo>
                      <a:pt x="7237" y="752480"/>
                      <a:pt x="5969" y="736196"/>
                      <a:pt x="4757" y="719940"/>
                    </a:cubicBezTo>
                    <a:cubicBezTo>
                      <a:pt x="3123" y="710389"/>
                      <a:pt x="3997" y="700810"/>
                      <a:pt x="4391" y="691232"/>
                    </a:cubicBezTo>
                    <a:cubicBezTo>
                      <a:pt x="3659" y="687259"/>
                      <a:pt x="3828" y="683287"/>
                      <a:pt x="4110" y="679286"/>
                    </a:cubicBezTo>
                    <a:cubicBezTo>
                      <a:pt x="4391" y="662974"/>
                      <a:pt x="3546" y="646690"/>
                      <a:pt x="3828" y="630406"/>
                    </a:cubicBezTo>
                    <a:cubicBezTo>
                      <a:pt x="3969" y="622687"/>
                      <a:pt x="3799" y="614968"/>
                      <a:pt x="3912" y="607248"/>
                    </a:cubicBezTo>
                    <a:cubicBezTo>
                      <a:pt x="3969" y="603360"/>
                      <a:pt x="3969" y="599444"/>
                      <a:pt x="7293" y="596599"/>
                    </a:cubicBezTo>
                    <a:cubicBezTo>
                      <a:pt x="7180" y="547944"/>
                      <a:pt x="7096" y="499290"/>
                      <a:pt x="6983" y="450663"/>
                    </a:cubicBezTo>
                    <a:cubicBezTo>
                      <a:pt x="6335" y="447705"/>
                      <a:pt x="6532" y="444719"/>
                      <a:pt x="6645" y="441761"/>
                    </a:cubicBezTo>
                    <a:cubicBezTo>
                      <a:pt x="8307" y="406319"/>
                      <a:pt x="6786" y="370737"/>
                      <a:pt x="3095" y="335690"/>
                    </a:cubicBezTo>
                    <a:cubicBezTo>
                      <a:pt x="-1497" y="291909"/>
                      <a:pt x="1179" y="248325"/>
                      <a:pt x="475" y="204657"/>
                    </a:cubicBezTo>
                    <a:cubicBezTo>
                      <a:pt x="-426" y="149269"/>
                      <a:pt x="222" y="93825"/>
                      <a:pt x="278" y="38409"/>
                    </a:cubicBezTo>
                    <a:cubicBezTo>
                      <a:pt x="278" y="23844"/>
                      <a:pt x="757" y="23646"/>
                      <a:pt x="14336" y="19054"/>
                    </a:cubicBezTo>
                    <a:cubicBezTo>
                      <a:pt x="33212" y="12687"/>
                      <a:pt x="52173" y="6658"/>
                      <a:pt x="71386" y="1390"/>
                    </a:cubicBezTo>
                    <a:cubicBezTo>
                      <a:pt x="76148" y="94"/>
                      <a:pt x="80599" y="-695"/>
                      <a:pt x="85360" y="855"/>
                    </a:cubicBezTo>
                    <a:cubicBezTo>
                      <a:pt x="91164" y="2770"/>
                      <a:pt x="97193" y="1784"/>
                      <a:pt x="103109" y="2010"/>
                    </a:cubicBezTo>
                    <a:cubicBezTo>
                      <a:pt x="107391" y="2094"/>
                      <a:pt x="111561" y="2094"/>
                      <a:pt x="114744" y="5503"/>
                    </a:cubicBezTo>
                    <a:close/>
                  </a:path>
                </a:pathLst>
              </a:custGeom>
              <a:solidFill>
                <a:srgbClr val="ED1F32"/>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Shape 14">
                <a:extLst>
                  <a:ext uri="{FF2B5EF4-FFF2-40B4-BE49-F238E27FC236}">
                    <a16:creationId xmlns:a16="http://schemas.microsoft.com/office/drawing/2014/main" id="{235133A9-B8BC-584A-B95B-8E18F1D3FCEA}"/>
                  </a:ext>
                </a:extLst>
              </p:cNvPr>
              <p:cNvSpPr/>
              <p:nvPr/>
            </p:nvSpPr>
            <p:spPr>
              <a:xfrm>
                <a:off x="11845289" y="2787165"/>
                <a:ext cx="152437" cy="3134607"/>
              </a:xfrm>
              <a:custGeom>
                <a:avLst/>
                <a:gdLst>
                  <a:gd name="connsiteX0" fmla="*/ 733 w 80972"/>
                  <a:gd name="connsiteY0" fmla="*/ 30742 h 1665052"/>
                  <a:gd name="connsiteX1" fmla="*/ 66291 w 80972"/>
                  <a:gd name="connsiteY1" fmla="*/ 2119 h 1665052"/>
                  <a:gd name="connsiteX2" fmla="*/ 73616 w 80972"/>
                  <a:gd name="connsiteY2" fmla="*/ 5556 h 1665052"/>
                  <a:gd name="connsiteX3" fmla="*/ 78574 w 80972"/>
                  <a:gd name="connsiteY3" fmla="*/ 1357574 h 1665052"/>
                  <a:gd name="connsiteX4" fmla="*/ 80969 w 80972"/>
                  <a:gd name="connsiteY4" fmla="*/ 1655277 h 1665052"/>
                  <a:gd name="connsiteX5" fmla="*/ 70629 w 80972"/>
                  <a:gd name="connsiteY5" fmla="*/ 1664630 h 1665052"/>
                  <a:gd name="connsiteX6" fmla="*/ 20960 w 80972"/>
                  <a:gd name="connsiteY6" fmla="*/ 1658883 h 1665052"/>
                  <a:gd name="connsiteX7" fmla="*/ 13185 w 80972"/>
                  <a:gd name="connsiteY7" fmla="*/ 1649388 h 1665052"/>
                  <a:gd name="connsiteX8" fmla="*/ 12762 w 80972"/>
                  <a:gd name="connsiteY8" fmla="*/ 1613637 h 1665052"/>
                  <a:gd name="connsiteX9" fmla="*/ 12565 w 80972"/>
                  <a:gd name="connsiteY9" fmla="*/ 1513595 h 1665052"/>
                  <a:gd name="connsiteX10" fmla="*/ 0 w 80972"/>
                  <a:gd name="connsiteY10" fmla="*/ 34179 h 1665052"/>
                  <a:gd name="connsiteX11" fmla="*/ 733 w 80972"/>
                  <a:gd name="connsiteY11" fmla="*/ 30742 h 16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72" h="1665052">
                    <a:moveTo>
                      <a:pt x="733" y="30742"/>
                    </a:moveTo>
                    <a:cubicBezTo>
                      <a:pt x="22595" y="21192"/>
                      <a:pt x="44457" y="11669"/>
                      <a:pt x="66291" y="2119"/>
                    </a:cubicBezTo>
                    <a:cubicBezTo>
                      <a:pt x="71559" y="-2784"/>
                      <a:pt x="72883" y="1865"/>
                      <a:pt x="73616" y="5556"/>
                    </a:cubicBezTo>
                    <a:cubicBezTo>
                      <a:pt x="75081" y="12852"/>
                      <a:pt x="77306" y="1145685"/>
                      <a:pt x="78574" y="1357574"/>
                    </a:cubicBezTo>
                    <a:cubicBezTo>
                      <a:pt x="79166" y="1456798"/>
                      <a:pt x="80039" y="1556052"/>
                      <a:pt x="80969" y="1655277"/>
                    </a:cubicBezTo>
                    <a:cubicBezTo>
                      <a:pt x="81054" y="1663165"/>
                      <a:pt x="79870" y="1666264"/>
                      <a:pt x="70629" y="1664630"/>
                    </a:cubicBezTo>
                    <a:cubicBezTo>
                      <a:pt x="54261" y="1661700"/>
                      <a:pt x="37583" y="1660122"/>
                      <a:pt x="20960" y="1658883"/>
                    </a:cubicBezTo>
                    <a:cubicBezTo>
                      <a:pt x="13861" y="1658347"/>
                      <a:pt x="13016" y="1655502"/>
                      <a:pt x="13185" y="1649388"/>
                    </a:cubicBezTo>
                    <a:cubicBezTo>
                      <a:pt x="13551" y="1637500"/>
                      <a:pt x="12959" y="1625554"/>
                      <a:pt x="12762" y="1613637"/>
                    </a:cubicBezTo>
                    <a:cubicBezTo>
                      <a:pt x="12847" y="1580280"/>
                      <a:pt x="14932" y="1546783"/>
                      <a:pt x="12565" y="1513595"/>
                    </a:cubicBezTo>
                    <a:cubicBezTo>
                      <a:pt x="8114" y="1451164"/>
                      <a:pt x="0" y="64409"/>
                      <a:pt x="0" y="34179"/>
                    </a:cubicBezTo>
                    <a:cubicBezTo>
                      <a:pt x="28" y="32968"/>
                      <a:pt x="197" y="31841"/>
                      <a:pt x="733" y="30742"/>
                    </a:cubicBezTo>
                    <a:close/>
                  </a:path>
                </a:pathLst>
              </a:custGeom>
              <a:solidFill>
                <a:srgbClr val="BFB3B4"/>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Shape 20">
                <a:extLst>
                  <a:ext uri="{FF2B5EF4-FFF2-40B4-BE49-F238E27FC236}">
                    <a16:creationId xmlns:a16="http://schemas.microsoft.com/office/drawing/2014/main" id="{9D595524-D57B-1D48-BB7F-C0CD3CB729B9}"/>
                  </a:ext>
                </a:extLst>
              </p:cNvPr>
              <p:cNvSpPr/>
              <p:nvPr/>
            </p:nvSpPr>
            <p:spPr>
              <a:xfrm>
                <a:off x="10118423" y="2782080"/>
                <a:ext cx="674644" cy="1199881"/>
              </a:xfrm>
              <a:custGeom>
                <a:avLst/>
                <a:gdLst>
                  <a:gd name="connsiteX0" fmla="*/ 354304 w 358360"/>
                  <a:gd name="connsiteY0" fmla="*/ 192310 h 637357"/>
                  <a:gd name="connsiteX1" fmla="*/ 319792 w 358360"/>
                  <a:gd name="connsiteY1" fmla="*/ 190084 h 637357"/>
                  <a:gd name="connsiteX2" fmla="*/ 306184 w 358360"/>
                  <a:gd name="connsiteY2" fmla="*/ 192789 h 637357"/>
                  <a:gd name="connsiteX3" fmla="*/ 247979 w 358360"/>
                  <a:gd name="connsiteY3" fmla="*/ 210510 h 637357"/>
                  <a:gd name="connsiteX4" fmla="*/ 243387 w 358360"/>
                  <a:gd name="connsiteY4" fmla="*/ 216003 h 637357"/>
                  <a:gd name="connsiteX5" fmla="*/ 243331 w 358360"/>
                  <a:gd name="connsiteY5" fmla="*/ 224033 h 637357"/>
                  <a:gd name="connsiteX6" fmla="*/ 244711 w 358360"/>
                  <a:gd name="connsiteY6" fmla="*/ 501029 h 637357"/>
                  <a:gd name="connsiteX7" fmla="*/ 246852 w 358360"/>
                  <a:gd name="connsiteY7" fmla="*/ 627553 h 637357"/>
                  <a:gd name="connsiteX8" fmla="*/ 246514 w 358360"/>
                  <a:gd name="connsiteY8" fmla="*/ 637357 h 637357"/>
                  <a:gd name="connsiteX9" fmla="*/ 245500 w 358360"/>
                  <a:gd name="connsiteY9" fmla="*/ 583068 h 637357"/>
                  <a:gd name="connsiteX10" fmla="*/ 236034 w 358360"/>
                  <a:gd name="connsiteY10" fmla="*/ 541710 h 637357"/>
                  <a:gd name="connsiteX11" fmla="*/ 160756 w 358360"/>
                  <a:gd name="connsiteY11" fmla="*/ 327371 h 637357"/>
                  <a:gd name="connsiteX12" fmla="*/ 147177 w 358360"/>
                  <a:gd name="connsiteY12" fmla="*/ 320694 h 637357"/>
                  <a:gd name="connsiteX13" fmla="*/ 12792 w 358360"/>
                  <a:gd name="connsiteY13" fmla="*/ 368306 h 637357"/>
                  <a:gd name="connsiteX14" fmla="*/ 7608 w 358360"/>
                  <a:gd name="connsiteY14" fmla="*/ 369377 h 637357"/>
                  <a:gd name="connsiteX15" fmla="*/ 3636 w 358360"/>
                  <a:gd name="connsiteY15" fmla="*/ 355488 h 637357"/>
                  <a:gd name="connsiteX16" fmla="*/ 2988 w 358360"/>
                  <a:gd name="connsiteY16" fmla="*/ 241472 h 637357"/>
                  <a:gd name="connsiteX17" fmla="*/ 1 w 358360"/>
                  <a:gd name="connsiteY17" fmla="*/ 151854 h 637357"/>
                  <a:gd name="connsiteX18" fmla="*/ 3438 w 358360"/>
                  <a:gd name="connsiteY18" fmla="*/ 138443 h 637357"/>
                  <a:gd name="connsiteX19" fmla="*/ 2171 w 358360"/>
                  <a:gd name="connsiteY19" fmla="*/ 26794 h 637357"/>
                  <a:gd name="connsiteX20" fmla="*/ 19469 w 358360"/>
                  <a:gd name="connsiteY20" fmla="*/ 14004 h 637357"/>
                  <a:gd name="connsiteX21" fmla="*/ 85252 w 358360"/>
                  <a:gd name="connsiteY21" fmla="*/ 5552 h 637357"/>
                  <a:gd name="connsiteX22" fmla="*/ 134752 w 358360"/>
                  <a:gd name="connsiteY22" fmla="*/ 565 h 637357"/>
                  <a:gd name="connsiteX23" fmla="*/ 179125 w 358360"/>
                  <a:gd name="connsiteY23" fmla="*/ 2594 h 637357"/>
                  <a:gd name="connsiteX24" fmla="*/ 349092 w 358360"/>
                  <a:gd name="connsiteY24" fmla="*/ 3101 h 637357"/>
                  <a:gd name="connsiteX25" fmla="*/ 358361 w 358360"/>
                  <a:gd name="connsiteY25" fmla="*/ 6200 h 637357"/>
                  <a:gd name="connsiteX26" fmla="*/ 351205 w 358360"/>
                  <a:gd name="connsiteY26" fmla="*/ 19667 h 637357"/>
                  <a:gd name="connsiteX27" fmla="*/ 354445 w 358360"/>
                  <a:gd name="connsiteY27" fmla="*/ 183379 h 637357"/>
                  <a:gd name="connsiteX28" fmla="*/ 354304 w 358360"/>
                  <a:gd name="connsiteY28" fmla="*/ 192310 h 63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8360" h="637357">
                    <a:moveTo>
                      <a:pt x="354304" y="192310"/>
                    </a:moveTo>
                    <a:cubicBezTo>
                      <a:pt x="342866" y="191240"/>
                      <a:pt x="331287" y="193493"/>
                      <a:pt x="319792" y="190084"/>
                    </a:cubicBezTo>
                    <a:cubicBezTo>
                      <a:pt x="315848" y="188929"/>
                      <a:pt x="310608" y="191352"/>
                      <a:pt x="306184" y="192789"/>
                    </a:cubicBezTo>
                    <a:cubicBezTo>
                      <a:pt x="286886" y="199100"/>
                      <a:pt x="267672" y="205608"/>
                      <a:pt x="247979" y="210510"/>
                    </a:cubicBezTo>
                    <a:cubicBezTo>
                      <a:pt x="244711" y="211327"/>
                      <a:pt x="243472" y="213017"/>
                      <a:pt x="243387" y="216003"/>
                    </a:cubicBezTo>
                    <a:cubicBezTo>
                      <a:pt x="243303" y="218680"/>
                      <a:pt x="243331" y="221356"/>
                      <a:pt x="243331" y="224033"/>
                    </a:cubicBezTo>
                    <a:cubicBezTo>
                      <a:pt x="243584" y="316384"/>
                      <a:pt x="242485" y="408734"/>
                      <a:pt x="244711" y="501029"/>
                    </a:cubicBezTo>
                    <a:cubicBezTo>
                      <a:pt x="245725" y="543204"/>
                      <a:pt x="245754" y="585378"/>
                      <a:pt x="246852" y="627553"/>
                    </a:cubicBezTo>
                    <a:cubicBezTo>
                      <a:pt x="246937" y="630821"/>
                      <a:pt x="246655" y="634089"/>
                      <a:pt x="246514" y="637357"/>
                    </a:cubicBezTo>
                    <a:cubicBezTo>
                      <a:pt x="244260" y="619299"/>
                      <a:pt x="244937" y="601127"/>
                      <a:pt x="245500" y="583068"/>
                    </a:cubicBezTo>
                    <a:cubicBezTo>
                      <a:pt x="245951" y="568165"/>
                      <a:pt x="240711" y="555093"/>
                      <a:pt x="236034" y="541710"/>
                    </a:cubicBezTo>
                    <a:cubicBezTo>
                      <a:pt x="210988" y="470236"/>
                      <a:pt x="185633" y="398902"/>
                      <a:pt x="160756" y="327371"/>
                    </a:cubicBezTo>
                    <a:cubicBezTo>
                      <a:pt x="158051" y="319567"/>
                      <a:pt x="155600" y="317595"/>
                      <a:pt x="147177" y="320694"/>
                    </a:cubicBezTo>
                    <a:cubicBezTo>
                      <a:pt x="102551" y="337006"/>
                      <a:pt x="57643" y="352529"/>
                      <a:pt x="12792" y="368306"/>
                    </a:cubicBezTo>
                    <a:cubicBezTo>
                      <a:pt x="11158" y="368898"/>
                      <a:pt x="9355" y="369039"/>
                      <a:pt x="7608" y="369377"/>
                    </a:cubicBezTo>
                    <a:cubicBezTo>
                      <a:pt x="2650" y="365799"/>
                      <a:pt x="3664" y="360418"/>
                      <a:pt x="3636" y="355488"/>
                    </a:cubicBezTo>
                    <a:cubicBezTo>
                      <a:pt x="3523" y="317454"/>
                      <a:pt x="5411" y="279336"/>
                      <a:pt x="2988" y="241472"/>
                    </a:cubicBezTo>
                    <a:cubicBezTo>
                      <a:pt x="1100" y="211580"/>
                      <a:pt x="58" y="181773"/>
                      <a:pt x="1" y="151854"/>
                    </a:cubicBezTo>
                    <a:cubicBezTo>
                      <a:pt x="1" y="147093"/>
                      <a:pt x="-168" y="142275"/>
                      <a:pt x="3438" y="138443"/>
                    </a:cubicBezTo>
                    <a:cubicBezTo>
                      <a:pt x="3213" y="101227"/>
                      <a:pt x="4791" y="63982"/>
                      <a:pt x="2171" y="26794"/>
                    </a:cubicBezTo>
                    <a:cubicBezTo>
                      <a:pt x="1635" y="19075"/>
                      <a:pt x="6735" y="14314"/>
                      <a:pt x="19469" y="14004"/>
                    </a:cubicBezTo>
                    <a:cubicBezTo>
                      <a:pt x="41725" y="13440"/>
                      <a:pt x="63531" y="9045"/>
                      <a:pt x="85252" y="5552"/>
                    </a:cubicBezTo>
                    <a:cubicBezTo>
                      <a:pt x="101734" y="2904"/>
                      <a:pt x="118327" y="2875"/>
                      <a:pt x="134752" y="565"/>
                    </a:cubicBezTo>
                    <a:cubicBezTo>
                      <a:pt x="149261" y="-1463"/>
                      <a:pt x="164221" y="2622"/>
                      <a:pt x="179125" y="2594"/>
                    </a:cubicBezTo>
                    <a:cubicBezTo>
                      <a:pt x="235780" y="2509"/>
                      <a:pt x="292436" y="2847"/>
                      <a:pt x="349092" y="3101"/>
                    </a:cubicBezTo>
                    <a:cubicBezTo>
                      <a:pt x="352388" y="3129"/>
                      <a:pt x="356501" y="1495"/>
                      <a:pt x="358361" y="6200"/>
                    </a:cubicBezTo>
                    <a:cubicBezTo>
                      <a:pt x="351796" y="8482"/>
                      <a:pt x="350782" y="13497"/>
                      <a:pt x="351205" y="19667"/>
                    </a:cubicBezTo>
                    <a:cubicBezTo>
                      <a:pt x="355121" y="74181"/>
                      <a:pt x="354276" y="128780"/>
                      <a:pt x="354445" y="183379"/>
                    </a:cubicBezTo>
                    <a:cubicBezTo>
                      <a:pt x="354557" y="186366"/>
                      <a:pt x="354388" y="189324"/>
                      <a:pt x="354304" y="192310"/>
                    </a:cubicBezTo>
                    <a:close/>
                  </a:path>
                </a:pathLst>
              </a:custGeom>
              <a:solidFill>
                <a:srgbClr val="5A4958"/>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Shape 21">
                <a:extLst>
                  <a:ext uri="{FF2B5EF4-FFF2-40B4-BE49-F238E27FC236}">
                    <a16:creationId xmlns:a16="http://schemas.microsoft.com/office/drawing/2014/main" id="{65205334-1DDD-EA48-BED9-354A28231E25}"/>
                  </a:ext>
                </a:extLst>
              </p:cNvPr>
              <p:cNvSpPr/>
              <p:nvPr/>
            </p:nvSpPr>
            <p:spPr>
              <a:xfrm>
                <a:off x="10063796" y="3042687"/>
                <a:ext cx="68950" cy="458431"/>
              </a:xfrm>
              <a:custGeom>
                <a:avLst/>
                <a:gdLst>
                  <a:gd name="connsiteX0" fmla="*/ 32484 w 36625"/>
                  <a:gd name="connsiteY0" fmla="*/ 14 h 243511"/>
                  <a:gd name="connsiteX1" fmla="*/ 33329 w 36625"/>
                  <a:gd name="connsiteY1" fmla="*/ 69713 h 243511"/>
                  <a:gd name="connsiteX2" fmla="*/ 36625 w 36625"/>
                  <a:gd name="connsiteY2" fmla="*/ 230975 h 243511"/>
                  <a:gd name="connsiteX3" fmla="*/ 564 w 36625"/>
                  <a:gd name="connsiteY3" fmla="*/ 243512 h 243511"/>
                  <a:gd name="connsiteX4" fmla="*/ 0 w 36625"/>
                  <a:gd name="connsiteY4" fmla="*/ 18185 h 243511"/>
                  <a:gd name="connsiteX5" fmla="*/ 8509 w 36625"/>
                  <a:gd name="connsiteY5" fmla="*/ 5310 h 243511"/>
                  <a:gd name="connsiteX6" fmla="*/ 32484 w 36625"/>
                  <a:gd name="connsiteY6" fmla="*/ 14 h 24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25" h="243511">
                    <a:moveTo>
                      <a:pt x="32484" y="14"/>
                    </a:moveTo>
                    <a:cubicBezTo>
                      <a:pt x="32653" y="23256"/>
                      <a:pt x="31131" y="46668"/>
                      <a:pt x="33329" y="69713"/>
                    </a:cubicBezTo>
                    <a:cubicBezTo>
                      <a:pt x="38485" y="123439"/>
                      <a:pt x="34512" y="177249"/>
                      <a:pt x="36625" y="230975"/>
                    </a:cubicBezTo>
                    <a:cubicBezTo>
                      <a:pt x="24933" y="236102"/>
                      <a:pt x="13044" y="240695"/>
                      <a:pt x="564" y="243512"/>
                    </a:cubicBezTo>
                    <a:cubicBezTo>
                      <a:pt x="451" y="168403"/>
                      <a:pt x="451" y="93294"/>
                      <a:pt x="0" y="18185"/>
                    </a:cubicBezTo>
                    <a:cubicBezTo>
                      <a:pt x="-28" y="11085"/>
                      <a:pt x="2001" y="6437"/>
                      <a:pt x="8509" y="5310"/>
                    </a:cubicBezTo>
                    <a:cubicBezTo>
                      <a:pt x="16622" y="3930"/>
                      <a:pt x="24088" y="-268"/>
                      <a:pt x="32484" y="14"/>
                    </a:cubicBezTo>
                    <a:close/>
                  </a:path>
                </a:pathLst>
              </a:custGeom>
              <a:solidFill>
                <a:srgbClr val="506B31"/>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Shape 23">
                <a:extLst>
                  <a:ext uri="{FF2B5EF4-FFF2-40B4-BE49-F238E27FC236}">
                    <a16:creationId xmlns:a16="http://schemas.microsoft.com/office/drawing/2014/main" id="{814B719E-97E0-ED42-9EF3-AB19420F072C}"/>
                  </a:ext>
                </a:extLst>
              </p:cNvPr>
              <p:cNvSpPr/>
              <p:nvPr/>
            </p:nvSpPr>
            <p:spPr>
              <a:xfrm>
                <a:off x="11182581" y="3089578"/>
                <a:ext cx="209105" cy="2657539"/>
              </a:xfrm>
              <a:custGeom>
                <a:avLst/>
                <a:gdLst>
                  <a:gd name="connsiteX0" fmla="*/ 111030 w 111073"/>
                  <a:gd name="connsiteY0" fmla="*/ 1411642 h 1411641"/>
                  <a:gd name="connsiteX1" fmla="*/ 44119 w 111073"/>
                  <a:gd name="connsiteY1" fmla="*/ 1398992 h 1411641"/>
                  <a:gd name="connsiteX2" fmla="*/ 6818 w 111073"/>
                  <a:gd name="connsiteY2" fmla="*/ 1391667 h 1411641"/>
                  <a:gd name="connsiteX3" fmla="*/ 85 w 111073"/>
                  <a:gd name="connsiteY3" fmla="*/ 1383272 h 1411641"/>
                  <a:gd name="connsiteX4" fmla="*/ 0 w 111073"/>
                  <a:gd name="connsiteY4" fmla="*/ 1367269 h 1411641"/>
                  <a:gd name="connsiteX5" fmla="*/ 451 w 111073"/>
                  <a:gd name="connsiteY5" fmla="*/ 1135688 h 1411641"/>
                  <a:gd name="connsiteX6" fmla="*/ 1211 w 111073"/>
                  <a:gd name="connsiteY6" fmla="*/ 722561 h 1411641"/>
                  <a:gd name="connsiteX7" fmla="*/ 2085 w 111073"/>
                  <a:gd name="connsiteY7" fmla="*/ 717208 h 1411641"/>
                  <a:gd name="connsiteX8" fmla="*/ 2085 w 111073"/>
                  <a:gd name="connsiteY8" fmla="*/ 770708 h 1411641"/>
                  <a:gd name="connsiteX9" fmla="*/ 3465 w 111073"/>
                  <a:gd name="connsiteY9" fmla="*/ 770708 h 1411641"/>
                  <a:gd name="connsiteX10" fmla="*/ 3465 w 111073"/>
                  <a:gd name="connsiteY10" fmla="*/ 652128 h 1411641"/>
                  <a:gd name="connsiteX11" fmla="*/ 4029 w 111073"/>
                  <a:gd name="connsiteY11" fmla="*/ 13674 h 1411641"/>
                  <a:gd name="connsiteX12" fmla="*/ 13974 w 111073"/>
                  <a:gd name="connsiteY12" fmla="*/ 3757 h 1411641"/>
                  <a:gd name="connsiteX13" fmla="*/ 99704 w 111073"/>
                  <a:gd name="connsiteY13" fmla="*/ 292 h 1411641"/>
                  <a:gd name="connsiteX14" fmla="*/ 100465 w 111073"/>
                  <a:gd name="connsiteY14" fmla="*/ 10913 h 1411641"/>
                  <a:gd name="connsiteX15" fmla="*/ 101197 w 111073"/>
                  <a:gd name="connsiteY15" fmla="*/ 165582 h 1411641"/>
                  <a:gd name="connsiteX16" fmla="*/ 102916 w 111073"/>
                  <a:gd name="connsiteY16" fmla="*/ 365807 h 1411641"/>
                  <a:gd name="connsiteX17" fmla="*/ 104719 w 111073"/>
                  <a:gd name="connsiteY17" fmla="*/ 623251 h 1411641"/>
                  <a:gd name="connsiteX18" fmla="*/ 106522 w 111073"/>
                  <a:gd name="connsiteY18" fmla="*/ 819898 h 1411641"/>
                  <a:gd name="connsiteX19" fmla="*/ 108353 w 111073"/>
                  <a:gd name="connsiteY19" fmla="*/ 1067510 h 1411641"/>
                  <a:gd name="connsiteX20" fmla="*/ 110156 w 111073"/>
                  <a:gd name="connsiteY20" fmla="*/ 1264157 h 1411641"/>
                  <a:gd name="connsiteX21" fmla="*/ 111030 w 111073"/>
                  <a:gd name="connsiteY21" fmla="*/ 1411642 h 141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1073" h="1411641">
                    <a:moveTo>
                      <a:pt x="111030" y="1411642"/>
                    </a:moveTo>
                    <a:cubicBezTo>
                      <a:pt x="88716" y="1407472"/>
                      <a:pt x="66319" y="1403641"/>
                      <a:pt x="44119" y="1398992"/>
                    </a:cubicBezTo>
                    <a:cubicBezTo>
                      <a:pt x="31695" y="1396400"/>
                      <a:pt x="19355" y="1393498"/>
                      <a:pt x="6818" y="1391667"/>
                    </a:cubicBezTo>
                    <a:cubicBezTo>
                      <a:pt x="1916" y="1390963"/>
                      <a:pt x="-282" y="1388484"/>
                      <a:pt x="85" y="1383272"/>
                    </a:cubicBezTo>
                    <a:cubicBezTo>
                      <a:pt x="451" y="1377975"/>
                      <a:pt x="56" y="1372622"/>
                      <a:pt x="0" y="1367269"/>
                    </a:cubicBezTo>
                    <a:cubicBezTo>
                      <a:pt x="141" y="1290076"/>
                      <a:pt x="310" y="1212882"/>
                      <a:pt x="451" y="1135688"/>
                    </a:cubicBezTo>
                    <a:cubicBezTo>
                      <a:pt x="704" y="997979"/>
                      <a:pt x="958" y="860270"/>
                      <a:pt x="1211" y="722561"/>
                    </a:cubicBezTo>
                    <a:cubicBezTo>
                      <a:pt x="1211" y="720786"/>
                      <a:pt x="1211" y="719011"/>
                      <a:pt x="2085" y="717208"/>
                    </a:cubicBezTo>
                    <a:cubicBezTo>
                      <a:pt x="2085" y="735041"/>
                      <a:pt x="2085" y="752875"/>
                      <a:pt x="2085" y="770708"/>
                    </a:cubicBezTo>
                    <a:cubicBezTo>
                      <a:pt x="2536" y="770708"/>
                      <a:pt x="3015" y="770708"/>
                      <a:pt x="3465" y="770708"/>
                    </a:cubicBezTo>
                    <a:cubicBezTo>
                      <a:pt x="3465" y="731181"/>
                      <a:pt x="3437" y="691655"/>
                      <a:pt x="3465" y="652128"/>
                    </a:cubicBezTo>
                    <a:cubicBezTo>
                      <a:pt x="3719" y="439310"/>
                      <a:pt x="4029" y="226492"/>
                      <a:pt x="4029" y="13674"/>
                    </a:cubicBezTo>
                    <a:cubicBezTo>
                      <a:pt x="4029" y="5532"/>
                      <a:pt x="6452" y="3870"/>
                      <a:pt x="13974" y="3757"/>
                    </a:cubicBezTo>
                    <a:cubicBezTo>
                      <a:pt x="42569" y="3334"/>
                      <a:pt x="71024" y="-1173"/>
                      <a:pt x="99704" y="292"/>
                    </a:cubicBezTo>
                    <a:cubicBezTo>
                      <a:pt x="99957" y="3842"/>
                      <a:pt x="100465" y="7363"/>
                      <a:pt x="100465" y="10913"/>
                    </a:cubicBezTo>
                    <a:cubicBezTo>
                      <a:pt x="100662" y="62469"/>
                      <a:pt x="99986" y="114054"/>
                      <a:pt x="101197" y="165582"/>
                    </a:cubicBezTo>
                    <a:cubicBezTo>
                      <a:pt x="102747" y="232324"/>
                      <a:pt x="101310" y="299094"/>
                      <a:pt x="102916" y="365807"/>
                    </a:cubicBezTo>
                    <a:cubicBezTo>
                      <a:pt x="105000" y="451622"/>
                      <a:pt x="103000" y="537465"/>
                      <a:pt x="104719" y="623251"/>
                    </a:cubicBezTo>
                    <a:cubicBezTo>
                      <a:pt x="106015" y="688809"/>
                      <a:pt x="104972" y="754368"/>
                      <a:pt x="106522" y="819898"/>
                    </a:cubicBezTo>
                    <a:cubicBezTo>
                      <a:pt x="108494" y="902445"/>
                      <a:pt x="106465" y="984991"/>
                      <a:pt x="108353" y="1067510"/>
                    </a:cubicBezTo>
                    <a:cubicBezTo>
                      <a:pt x="109846" y="1133068"/>
                      <a:pt x="108607" y="1198626"/>
                      <a:pt x="110156" y="1264157"/>
                    </a:cubicBezTo>
                    <a:cubicBezTo>
                      <a:pt x="111255" y="1313318"/>
                      <a:pt x="111086" y="1362480"/>
                      <a:pt x="111030" y="1411642"/>
                    </a:cubicBezTo>
                    <a:close/>
                  </a:path>
                </a:pathLst>
              </a:custGeom>
              <a:solidFill>
                <a:srgbClr val="589C43"/>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Shape 24">
                <a:extLst>
                  <a:ext uri="{FF2B5EF4-FFF2-40B4-BE49-F238E27FC236}">
                    <a16:creationId xmlns:a16="http://schemas.microsoft.com/office/drawing/2014/main" id="{EAE95718-C697-664D-B235-1A6B53A19742}"/>
                  </a:ext>
                </a:extLst>
              </p:cNvPr>
              <p:cNvSpPr/>
              <p:nvPr/>
            </p:nvSpPr>
            <p:spPr>
              <a:xfrm>
                <a:off x="11843115" y="2845039"/>
                <a:ext cx="4296" cy="184996"/>
              </a:xfrm>
              <a:custGeom>
                <a:avLst/>
                <a:gdLst>
                  <a:gd name="connsiteX0" fmla="*/ 1888 w 2282"/>
                  <a:gd name="connsiteY0" fmla="*/ 0 h 98267"/>
                  <a:gd name="connsiteX1" fmla="*/ 2282 w 2282"/>
                  <a:gd name="connsiteY1" fmla="*/ 98267 h 98267"/>
                  <a:gd name="connsiteX2" fmla="*/ 0 w 2282"/>
                  <a:gd name="connsiteY2" fmla="*/ 97929 h 98267"/>
                  <a:gd name="connsiteX3" fmla="*/ 338 w 2282"/>
                  <a:gd name="connsiteY3" fmla="*/ 2000 h 98267"/>
                  <a:gd name="connsiteX4" fmla="*/ 648 w 2282"/>
                  <a:gd name="connsiteY4" fmla="*/ 282 h 98267"/>
                  <a:gd name="connsiteX5" fmla="*/ 1888 w 2282"/>
                  <a:gd name="connsiteY5" fmla="*/ 0 h 9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2" h="98267">
                    <a:moveTo>
                      <a:pt x="1888" y="0"/>
                    </a:moveTo>
                    <a:cubicBezTo>
                      <a:pt x="2028" y="32765"/>
                      <a:pt x="2141" y="65502"/>
                      <a:pt x="2282" y="98267"/>
                    </a:cubicBezTo>
                    <a:cubicBezTo>
                      <a:pt x="1521" y="98154"/>
                      <a:pt x="761" y="98042"/>
                      <a:pt x="0" y="97929"/>
                    </a:cubicBezTo>
                    <a:cubicBezTo>
                      <a:pt x="113" y="65953"/>
                      <a:pt x="226" y="33977"/>
                      <a:pt x="338" y="2000"/>
                    </a:cubicBezTo>
                    <a:cubicBezTo>
                      <a:pt x="338" y="1409"/>
                      <a:pt x="394" y="789"/>
                      <a:pt x="648" y="282"/>
                    </a:cubicBezTo>
                    <a:cubicBezTo>
                      <a:pt x="789" y="28"/>
                      <a:pt x="1465" y="85"/>
                      <a:pt x="1888" y="0"/>
                    </a:cubicBezTo>
                    <a:close/>
                  </a:path>
                </a:pathLst>
              </a:custGeom>
              <a:solidFill>
                <a:srgbClr val="752A67"/>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Freeform: Shape 25">
                <a:extLst>
                  <a:ext uri="{FF2B5EF4-FFF2-40B4-BE49-F238E27FC236}">
                    <a16:creationId xmlns:a16="http://schemas.microsoft.com/office/drawing/2014/main" id="{896C40BA-BDCC-1B44-B8DE-F036E440D6C1}"/>
                  </a:ext>
                </a:extLst>
              </p:cNvPr>
              <p:cNvSpPr/>
              <p:nvPr/>
            </p:nvSpPr>
            <p:spPr>
              <a:xfrm>
                <a:off x="10808981" y="2787602"/>
                <a:ext cx="43597" cy="6634"/>
              </a:xfrm>
              <a:custGeom>
                <a:avLst/>
                <a:gdLst>
                  <a:gd name="connsiteX0" fmla="*/ 0 w 23158"/>
                  <a:gd name="connsiteY0" fmla="*/ 3154 h 3524"/>
                  <a:gd name="connsiteX1" fmla="*/ 23158 w 23158"/>
                  <a:gd name="connsiteY1" fmla="*/ 365 h 3524"/>
                  <a:gd name="connsiteX2" fmla="*/ 0 w 23158"/>
                  <a:gd name="connsiteY2" fmla="*/ 3154 h 3524"/>
                </a:gdLst>
                <a:ahLst/>
                <a:cxnLst>
                  <a:cxn ang="0">
                    <a:pos x="connsiteX0" y="connsiteY0"/>
                  </a:cxn>
                  <a:cxn ang="0">
                    <a:pos x="connsiteX1" y="connsiteY1"/>
                  </a:cxn>
                  <a:cxn ang="0">
                    <a:pos x="connsiteX2" y="connsiteY2"/>
                  </a:cxn>
                </a:cxnLst>
                <a:rect l="l" t="t" r="r" b="b"/>
                <a:pathLst>
                  <a:path w="23158" h="3524">
                    <a:moveTo>
                      <a:pt x="0" y="3154"/>
                    </a:moveTo>
                    <a:cubicBezTo>
                      <a:pt x="7494" y="336"/>
                      <a:pt x="15213" y="-593"/>
                      <a:pt x="23158" y="365"/>
                    </a:cubicBezTo>
                    <a:cubicBezTo>
                      <a:pt x="15918" y="5379"/>
                      <a:pt x="7776" y="2844"/>
                      <a:pt x="0" y="3154"/>
                    </a:cubicBezTo>
                    <a:close/>
                  </a:path>
                </a:pathLst>
              </a:custGeom>
              <a:solidFill>
                <a:srgbClr val="5A4958"/>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71">
                <a:extLst>
                  <a:ext uri="{FF2B5EF4-FFF2-40B4-BE49-F238E27FC236}">
                    <a16:creationId xmlns:a16="http://schemas.microsoft.com/office/drawing/2014/main" id="{3E853405-565B-394C-AB46-63587071732B}"/>
                  </a:ext>
                </a:extLst>
              </p:cNvPr>
              <p:cNvSpPr/>
              <p:nvPr/>
            </p:nvSpPr>
            <p:spPr>
              <a:xfrm>
                <a:off x="11734447" y="0"/>
                <a:ext cx="247531" cy="2416804"/>
              </a:xfrm>
              <a:prstGeom prst="rect">
                <a:avLst/>
              </a:prstGeom>
              <a:solidFill>
                <a:srgbClr val="9C2689"/>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76">
                <a:extLst>
                  <a:ext uri="{FF2B5EF4-FFF2-40B4-BE49-F238E27FC236}">
                    <a16:creationId xmlns:a16="http://schemas.microsoft.com/office/drawing/2014/main" id="{DAEAB189-DBA1-9148-97EB-A39607E5BB56}"/>
                  </a:ext>
                </a:extLst>
              </p:cNvPr>
              <p:cNvSpPr/>
              <p:nvPr/>
            </p:nvSpPr>
            <p:spPr>
              <a:xfrm>
                <a:off x="10192910" y="169933"/>
                <a:ext cx="659668" cy="2227073"/>
              </a:xfrm>
              <a:prstGeom prst="rect">
                <a:avLst/>
              </a:prstGeom>
              <a:solidFill>
                <a:srgbClr val="CAC45D"/>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Freeform: Shape 77">
                <a:extLst>
                  <a:ext uri="{FF2B5EF4-FFF2-40B4-BE49-F238E27FC236}">
                    <a16:creationId xmlns:a16="http://schemas.microsoft.com/office/drawing/2014/main" id="{8933EA9F-E6DB-2E42-868B-0E97117E9B82}"/>
                  </a:ext>
                </a:extLst>
              </p:cNvPr>
              <p:cNvSpPr/>
              <p:nvPr/>
            </p:nvSpPr>
            <p:spPr>
              <a:xfrm>
                <a:off x="11210233" y="15629"/>
                <a:ext cx="512661" cy="2416805"/>
              </a:xfrm>
              <a:custGeom>
                <a:avLst/>
                <a:gdLst>
                  <a:gd name="connsiteX0" fmla="*/ 267926 w 272317"/>
                  <a:gd name="connsiteY0" fmla="*/ 1492293 h 1512846"/>
                  <a:gd name="connsiteX1" fmla="*/ 266883 w 272317"/>
                  <a:gd name="connsiteY1" fmla="*/ 1492744 h 1512846"/>
                  <a:gd name="connsiteX2" fmla="*/ 256544 w 272317"/>
                  <a:gd name="connsiteY2" fmla="*/ 1497506 h 1512846"/>
                  <a:gd name="connsiteX3" fmla="*/ 191436 w 272317"/>
                  <a:gd name="connsiteY3" fmla="*/ 1508437 h 1512846"/>
                  <a:gd name="connsiteX4" fmla="*/ 172053 w 272317"/>
                  <a:gd name="connsiteY4" fmla="*/ 1508747 h 1512846"/>
                  <a:gd name="connsiteX5" fmla="*/ 161516 w 272317"/>
                  <a:gd name="connsiteY5" fmla="*/ 1510240 h 1512846"/>
                  <a:gd name="connsiteX6" fmla="*/ 98296 w 272317"/>
                  <a:gd name="connsiteY6" fmla="*/ 1502154 h 1512846"/>
                  <a:gd name="connsiteX7" fmla="*/ 21779 w 272317"/>
                  <a:gd name="connsiteY7" fmla="*/ 1481419 h 1512846"/>
                  <a:gd name="connsiteX8" fmla="*/ 14172 w 272317"/>
                  <a:gd name="connsiteY8" fmla="*/ 1472601 h 1512846"/>
                  <a:gd name="connsiteX9" fmla="*/ 11467 w 272317"/>
                  <a:gd name="connsiteY9" fmla="*/ 1450541 h 1512846"/>
                  <a:gd name="connsiteX10" fmla="*/ 10763 w 272317"/>
                  <a:gd name="connsiteY10" fmla="*/ 1432708 h 1512846"/>
                  <a:gd name="connsiteX11" fmla="*/ 8369 w 272317"/>
                  <a:gd name="connsiteY11" fmla="*/ 1129793 h 1512846"/>
                  <a:gd name="connsiteX12" fmla="*/ 6847 w 272317"/>
                  <a:gd name="connsiteY12" fmla="*/ 883195 h 1512846"/>
                  <a:gd name="connsiteX13" fmla="*/ 5072 w 272317"/>
                  <a:gd name="connsiteY13" fmla="*/ 692014 h 1512846"/>
                  <a:gd name="connsiteX14" fmla="*/ 3748 w 272317"/>
                  <a:gd name="connsiteY14" fmla="*/ 507960 h 1512846"/>
                  <a:gd name="connsiteX15" fmla="*/ 1213 w 272317"/>
                  <a:gd name="connsiteY15" fmla="*/ 225611 h 1512846"/>
                  <a:gd name="connsiteX16" fmla="*/ 57 w 272317"/>
                  <a:gd name="connsiteY16" fmla="*/ 53193 h 1512846"/>
                  <a:gd name="connsiteX17" fmla="*/ 565 w 272317"/>
                  <a:gd name="connsiteY17" fmla="*/ 40713 h 1512846"/>
                  <a:gd name="connsiteX18" fmla="*/ 15609 w 272317"/>
                  <a:gd name="connsiteY18" fmla="*/ 21499 h 1512846"/>
                  <a:gd name="connsiteX19" fmla="*/ 89281 w 272317"/>
                  <a:gd name="connsiteY19" fmla="*/ 10455 h 1512846"/>
                  <a:gd name="connsiteX20" fmla="*/ 142669 w 272317"/>
                  <a:gd name="connsiteY20" fmla="*/ 1580 h 1512846"/>
                  <a:gd name="connsiteX21" fmla="*/ 155966 w 272317"/>
                  <a:gd name="connsiteY21" fmla="*/ 341 h 1512846"/>
                  <a:gd name="connsiteX22" fmla="*/ 205917 w 272317"/>
                  <a:gd name="connsiteY22" fmla="*/ 623 h 1512846"/>
                  <a:gd name="connsiteX23" fmla="*/ 254515 w 272317"/>
                  <a:gd name="connsiteY23" fmla="*/ 5158 h 1512846"/>
                  <a:gd name="connsiteX24" fmla="*/ 257727 w 272317"/>
                  <a:gd name="connsiteY24" fmla="*/ 6539 h 1512846"/>
                  <a:gd name="connsiteX25" fmla="*/ 261502 w 272317"/>
                  <a:gd name="connsiteY25" fmla="*/ 21611 h 1512846"/>
                  <a:gd name="connsiteX26" fmla="*/ 261530 w 272317"/>
                  <a:gd name="connsiteY26" fmla="*/ 200425 h 1512846"/>
                  <a:gd name="connsiteX27" fmla="*/ 262094 w 272317"/>
                  <a:gd name="connsiteY27" fmla="*/ 338979 h 1512846"/>
                  <a:gd name="connsiteX28" fmla="*/ 264883 w 272317"/>
                  <a:gd name="connsiteY28" fmla="*/ 596987 h 1512846"/>
                  <a:gd name="connsiteX29" fmla="*/ 265981 w 272317"/>
                  <a:gd name="connsiteY29" fmla="*/ 855332 h 1512846"/>
                  <a:gd name="connsiteX30" fmla="*/ 268461 w 272317"/>
                  <a:gd name="connsiteY30" fmla="*/ 1112438 h 1512846"/>
                  <a:gd name="connsiteX31" fmla="*/ 269559 w 272317"/>
                  <a:gd name="connsiteY31" fmla="*/ 1369910 h 1512846"/>
                  <a:gd name="connsiteX32" fmla="*/ 272180 w 272317"/>
                  <a:gd name="connsiteY32" fmla="*/ 1478601 h 1512846"/>
                  <a:gd name="connsiteX33" fmla="*/ 267926 w 272317"/>
                  <a:gd name="connsiteY33" fmla="*/ 1492293 h 151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72317" h="1512846">
                    <a:moveTo>
                      <a:pt x="267926" y="1492293"/>
                    </a:moveTo>
                    <a:cubicBezTo>
                      <a:pt x="267559" y="1492406"/>
                      <a:pt x="267221" y="1492547"/>
                      <a:pt x="266883" y="1492744"/>
                    </a:cubicBezTo>
                    <a:cubicBezTo>
                      <a:pt x="263953" y="1495477"/>
                      <a:pt x="260488" y="1496857"/>
                      <a:pt x="256544" y="1497506"/>
                    </a:cubicBezTo>
                    <a:cubicBezTo>
                      <a:pt x="234851" y="1501196"/>
                      <a:pt x="213214" y="1505140"/>
                      <a:pt x="191436" y="1508437"/>
                    </a:cubicBezTo>
                    <a:cubicBezTo>
                      <a:pt x="184984" y="1509423"/>
                      <a:pt x="178505" y="1508634"/>
                      <a:pt x="172053" y="1508747"/>
                    </a:cubicBezTo>
                    <a:cubicBezTo>
                      <a:pt x="168531" y="1509197"/>
                      <a:pt x="164841" y="1509113"/>
                      <a:pt x="161516" y="1510240"/>
                    </a:cubicBezTo>
                    <a:cubicBezTo>
                      <a:pt x="139119" y="1517705"/>
                      <a:pt x="118975" y="1507281"/>
                      <a:pt x="98296" y="1502154"/>
                    </a:cubicBezTo>
                    <a:cubicBezTo>
                      <a:pt x="72659" y="1495815"/>
                      <a:pt x="47303" y="1488237"/>
                      <a:pt x="21779" y="1481419"/>
                    </a:cubicBezTo>
                    <a:cubicBezTo>
                      <a:pt x="16933" y="1480123"/>
                      <a:pt x="13468" y="1478348"/>
                      <a:pt x="14172" y="1472601"/>
                    </a:cubicBezTo>
                    <a:cubicBezTo>
                      <a:pt x="8904" y="1465783"/>
                      <a:pt x="11073" y="1458063"/>
                      <a:pt x="11467" y="1450541"/>
                    </a:cubicBezTo>
                    <a:cubicBezTo>
                      <a:pt x="10876" y="1444597"/>
                      <a:pt x="10763" y="1438652"/>
                      <a:pt x="10763" y="1432708"/>
                    </a:cubicBezTo>
                    <a:cubicBezTo>
                      <a:pt x="11214" y="1331736"/>
                      <a:pt x="9580" y="1230736"/>
                      <a:pt x="8369" y="1129793"/>
                    </a:cubicBezTo>
                    <a:cubicBezTo>
                      <a:pt x="7382" y="1047584"/>
                      <a:pt x="9383" y="965347"/>
                      <a:pt x="6847" y="883195"/>
                    </a:cubicBezTo>
                    <a:cubicBezTo>
                      <a:pt x="4875" y="819440"/>
                      <a:pt x="7495" y="755685"/>
                      <a:pt x="5072" y="692014"/>
                    </a:cubicBezTo>
                    <a:cubicBezTo>
                      <a:pt x="2734" y="630653"/>
                      <a:pt x="4143" y="569321"/>
                      <a:pt x="3748" y="507960"/>
                    </a:cubicBezTo>
                    <a:cubicBezTo>
                      <a:pt x="3156" y="413835"/>
                      <a:pt x="2255" y="319709"/>
                      <a:pt x="1213" y="225611"/>
                    </a:cubicBezTo>
                    <a:cubicBezTo>
                      <a:pt x="593" y="168139"/>
                      <a:pt x="1015" y="110666"/>
                      <a:pt x="57" y="53193"/>
                    </a:cubicBezTo>
                    <a:cubicBezTo>
                      <a:pt x="1" y="49024"/>
                      <a:pt x="-168" y="44854"/>
                      <a:pt x="565" y="40713"/>
                    </a:cubicBezTo>
                    <a:cubicBezTo>
                      <a:pt x="-253" y="25415"/>
                      <a:pt x="593" y="24260"/>
                      <a:pt x="15609" y="21499"/>
                    </a:cubicBezTo>
                    <a:cubicBezTo>
                      <a:pt x="40035" y="17019"/>
                      <a:pt x="64686" y="14005"/>
                      <a:pt x="89281" y="10455"/>
                    </a:cubicBezTo>
                    <a:cubicBezTo>
                      <a:pt x="107086" y="7891"/>
                      <a:pt x="124976" y="5187"/>
                      <a:pt x="142669" y="1580"/>
                    </a:cubicBezTo>
                    <a:cubicBezTo>
                      <a:pt x="147064" y="679"/>
                      <a:pt x="151487" y="341"/>
                      <a:pt x="155966" y="341"/>
                    </a:cubicBezTo>
                    <a:cubicBezTo>
                      <a:pt x="172617" y="341"/>
                      <a:pt x="189351" y="-589"/>
                      <a:pt x="205917" y="623"/>
                    </a:cubicBezTo>
                    <a:cubicBezTo>
                      <a:pt x="222116" y="1806"/>
                      <a:pt x="238259" y="3947"/>
                      <a:pt x="254515" y="5158"/>
                    </a:cubicBezTo>
                    <a:cubicBezTo>
                      <a:pt x="255670" y="5440"/>
                      <a:pt x="256741" y="5891"/>
                      <a:pt x="257727" y="6539"/>
                    </a:cubicBezTo>
                    <a:cubicBezTo>
                      <a:pt x="262263" y="10737"/>
                      <a:pt x="261502" y="16315"/>
                      <a:pt x="261502" y="21611"/>
                    </a:cubicBezTo>
                    <a:cubicBezTo>
                      <a:pt x="261587" y="81225"/>
                      <a:pt x="261530" y="140811"/>
                      <a:pt x="261530" y="200425"/>
                    </a:cubicBezTo>
                    <a:cubicBezTo>
                      <a:pt x="261530" y="246628"/>
                      <a:pt x="258938" y="293001"/>
                      <a:pt x="262094" y="338979"/>
                    </a:cubicBezTo>
                    <a:cubicBezTo>
                      <a:pt x="268010" y="425019"/>
                      <a:pt x="263868" y="511003"/>
                      <a:pt x="264883" y="596987"/>
                    </a:cubicBezTo>
                    <a:cubicBezTo>
                      <a:pt x="265897" y="683111"/>
                      <a:pt x="262009" y="769377"/>
                      <a:pt x="265981" y="855332"/>
                    </a:cubicBezTo>
                    <a:cubicBezTo>
                      <a:pt x="269926" y="941119"/>
                      <a:pt x="267418" y="1026764"/>
                      <a:pt x="268461" y="1112438"/>
                    </a:cubicBezTo>
                    <a:cubicBezTo>
                      <a:pt x="269503" y="1198253"/>
                      <a:pt x="266855" y="1284152"/>
                      <a:pt x="269559" y="1369910"/>
                    </a:cubicBezTo>
                    <a:cubicBezTo>
                      <a:pt x="270686" y="1406113"/>
                      <a:pt x="271391" y="1442371"/>
                      <a:pt x="272180" y="1478601"/>
                    </a:cubicBezTo>
                    <a:cubicBezTo>
                      <a:pt x="272292" y="1483475"/>
                      <a:pt x="273250" y="1488941"/>
                      <a:pt x="267926" y="1492293"/>
                    </a:cubicBezTo>
                    <a:close/>
                  </a:path>
                </a:pathLst>
              </a:custGeom>
              <a:solidFill>
                <a:srgbClr val="BFB3B4"/>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Freeform: Shape 78">
                <a:extLst>
                  <a:ext uri="{FF2B5EF4-FFF2-40B4-BE49-F238E27FC236}">
                    <a16:creationId xmlns:a16="http://schemas.microsoft.com/office/drawing/2014/main" id="{F54BB543-4834-BD49-A873-38211F2201AA}"/>
                  </a:ext>
                </a:extLst>
              </p:cNvPr>
              <p:cNvSpPr/>
              <p:nvPr/>
            </p:nvSpPr>
            <p:spPr>
              <a:xfrm>
                <a:off x="11023513" y="72828"/>
                <a:ext cx="209105" cy="2359607"/>
              </a:xfrm>
              <a:custGeom>
                <a:avLst/>
                <a:gdLst>
                  <a:gd name="connsiteX0" fmla="*/ 111030 w 111073"/>
                  <a:gd name="connsiteY0" fmla="*/ 1411642 h 1411641"/>
                  <a:gd name="connsiteX1" fmla="*/ 44119 w 111073"/>
                  <a:gd name="connsiteY1" fmla="*/ 1398992 h 1411641"/>
                  <a:gd name="connsiteX2" fmla="*/ 6818 w 111073"/>
                  <a:gd name="connsiteY2" fmla="*/ 1391667 h 1411641"/>
                  <a:gd name="connsiteX3" fmla="*/ 85 w 111073"/>
                  <a:gd name="connsiteY3" fmla="*/ 1383272 h 1411641"/>
                  <a:gd name="connsiteX4" fmla="*/ 0 w 111073"/>
                  <a:gd name="connsiteY4" fmla="*/ 1367269 h 1411641"/>
                  <a:gd name="connsiteX5" fmla="*/ 451 w 111073"/>
                  <a:gd name="connsiteY5" fmla="*/ 1135688 h 1411641"/>
                  <a:gd name="connsiteX6" fmla="*/ 1211 w 111073"/>
                  <a:gd name="connsiteY6" fmla="*/ 722561 h 1411641"/>
                  <a:gd name="connsiteX7" fmla="*/ 2085 w 111073"/>
                  <a:gd name="connsiteY7" fmla="*/ 717208 h 1411641"/>
                  <a:gd name="connsiteX8" fmla="*/ 2085 w 111073"/>
                  <a:gd name="connsiteY8" fmla="*/ 770708 h 1411641"/>
                  <a:gd name="connsiteX9" fmla="*/ 3465 w 111073"/>
                  <a:gd name="connsiteY9" fmla="*/ 770708 h 1411641"/>
                  <a:gd name="connsiteX10" fmla="*/ 3465 w 111073"/>
                  <a:gd name="connsiteY10" fmla="*/ 652128 h 1411641"/>
                  <a:gd name="connsiteX11" fmla="*/ 4029 w 111073"/>
                  <a:gd name="connsiteY11" fmla="*/ 13674 h 1411641"/>
                  <a:gd name="connsiteX12" fmla="*/ 13974 w 111073"/>
                  <a:gd name="connsiteY12" fmla="*/ 3757 h 1411641"/>
                  <a:gd name="connsiteX13" fmla="*/ 99704 w 111073"/>
                  <a:gd name="connsiteY13" fmla="*/ 292 h 1411641"/>
                  <a:gd name="connsiteX14" fmla="*/ 100465 w 111073"/>
                  <a:gd name="connsiteY14" fmla="*/ 10913 h 1411641"/>
                  <a:gd name="connsiteX15" fmla="*/ 101197 w 111073"/>
                  <a:gd name="connsiteY15" fmla="*/ 165582 h 1411641"/>
                  <a:gd name="connsiteX16" fmla="*/ 102916 w 111073"/>
                  <a:gd name="connsiteY16" fmla="*/ 365807 h 1411641"/>
                  <a:gd name="connsiteX17" fmla="*/ 104719 w 111073"/>
                  <a:gd name="connsiteY17" fmla="*/ 623251 h 1411641"/>
                  <a:gd name="connsiteX18" fmla="*/ 106522 w 111073"/>
                  <a:gd name="connsiteY18" fmla="*/ 819898 h 1411641"/>
                  <a:gd name="connsiteX19" fmla="*/ 108353 w 111073"/>
                  <a:gd name="connsiteY19" fmla="*/ 1067510 h 1411641"/>
                  <a:gd name="connsiteX20" fmla="*/ 110156 w 111073"/>
                  <a:gd name="connsiteY20" fmla="*/ 1264157 h 1411641"/>
                  <a:gd name="connsiteX21" fmla="*/ 111030 w 111073"/>
                  <a:gd name="connsiteY21" fmla="*/ 1411642 h 141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1073" h="1411641">
                    <a:moveTo>
                      <a:pt x="111030" y="1411642"/>
                    </a:moveTo>
                    <a:cubicBezTo>
                      <a:pt x="88716" y="1407472"/>
                      <a:pt x="66319" y="1403641"/>
                      <a:pt x="44119" y="1398992"/>
                    </a:cubicBezTo>
                    <a:cubicBezTo>
                      <a:pt x="31695" y="1396400"/>
                      <a:pt x="19355" y="1393498"/>
                      <a:pt x="6818" y="1391667"/>
                    </a:cubicBezTo>
                    <a:cubicBezTo>
                      <a:pt x="1916" y="1390963"/>
                      <a:pt x="-282" y="1388484"/>
                      <a:pt x="85" y="1383272"/>
                    </a:cubicBezTo>
                    <a:cubicBezTo>
                      <a:pt x="451" y="1377975"/>
                      <a:pt x="56" y="1372622"/>
                      <a:pt x="0" y="1367269"/>
                    </a:cubicBezTo>
                    <a:cubicBezTo>
                      <a:pt x="141" y="1290076"/>
                      <a:pt x="310" y="1212882"/>
                      <a:pt x="451" y="1135688"/>
                    </a:cubicBezTo>
                    <a:cubicBezTo>
                      <a:pt x="704" y="997979"/>
                      <a:pt x="958" y="860270"/>
                      <a:pt x="1211" y="722561"/>
                    </a:cubicBezTo>
                    <a:cubicBezTo>
                      <a:pt x="1211" y="720786"/>
                      <a:pt x="1211" y="719011"/>
                      <a:pt x="2085" y="717208"/>
                    </a:cubicBezTo>
                    <a:cubicBezTo>
                      <a:pt x="2085" y="735041"/>
                      <a:pt x="2085" y="752875"/>
                      <a:pt x="2085" y="770708"/>
                    </a:cubicBezTo>
                    <a:cubicBezTo>
                      <a:pt x="2536" y="770708"/>
                      <a:pt x="3015" y="770708"/>
                      <a:pt x="3465" y="770708"/>
                    </a:cubicBezTo>
                    <a:cubicBezTo>
                      <a:pt x="3465" y="731181"/>
                      <a:pt x="3437" y="691655"/>
                      <a:pt x="3465" y="652128"/>
                    </a:cubicBezTo>
                    <a:cubicBezTo>
                      <a:pt x="3719" y="439310"/>
                      <a:pt x="4029" y="226492"/>
                      <a:pt x="4029" y="13674"/>
                    </a:cubicBezTo>
                    <a:cubicBezTo>
                      <a:pt x="4029" y="5532"/>
                      <a:pt x="6452" y="3870"/>
                      <a:pt x="13974" y="3757"/>
                    </a:cubicBezTo>
                    <a:cubicBezTo>
                      <a:pt x="42569" y="3334"/>
                      <a:pt x="71024" y="-1173"/>
                      <a:pt x="99704" y="292"/>
                    </a:cubicBezTo>
                    <a:cubicBezTo>
                      <a:pt x="99957" y="3842"/>
                      <a:pt x="100465" y="7363"/>
                      <a:pt x="100465" y="10913"/>
                    </a:cubicBezTo>
                    <a:cubicBezTo>
                      <a:pt x="100662" y="62469"/>
                      <a:pt x="99986" y="114054"/>
                      <a:pt x="101197" y="165582"/>
                    </a:cubicBezTo>
                    <a:cubicBezTo>
                      <a:pt x="102747" y="232324"/>
                      <a:pt x="101310" y="299094"/>
                      <a:pt x="102916" y="365807"/>
                    </a:cubicBezTo>
                    <a:cubicBezTo>
                      <a:pt x="105000" y="451622"/>
                      <a:pt x="103000" y="537465"/>
                      <a:pt x="104719" y="623251"/>
                    </a:cubicBezTo>
                    <a:cubicBezTo>
                      <a:pt x="106015" y="688809"/>
                      <a:pt x="104972" y="754368"/>
                      <a:pt x="106522" y="819898"/>
                    </a:cubicBezTo>
                    <a:cubicBezTo>
                      <a:pt x="108494" y="902445"/>
                      <a:pt x="106465" y="984991"/>
                      <a:pt x="108353" y="1067510"/>
                    </a:cubicBezTo>
                    <a:cubicBezTo>
                      <a:pt x="109846" y="1133068"/>
                      <a:pt x="108607" y="1198626"/>
                      <a:pt x="110156" y="1264157"/>
                    </a:cubicBezTo>
                    <a:cubicBezTo>
                      <a:pt x="111255" y="1313318"/>
                      <a:pt x="111086" y="1362480"/>
                      <a:pt x="111030" y="1411642"/>
                    </a:cubicBezTo>
                    <a:close/>
                  </a:path>
                </a:pathLst>
              </a:custGeom>
              <a:solidFill>
                <a:srgbClr val="589C43"/>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Freeform: Shape 79">
                <a:extLst>
                  <a:ext uri="{FF2B5EF4-FFF2-40B4-BE49-F238E27FC236}">
                    <a16:creationId xmlns:a16="http://schemas.microsoft.com/office/drawing/2014/main" id="{90AD766B-DCC6-7A49-8E47-644003F43396}"/>
                  </a:ext>
                </a:extLst>
              </p:cNvPr>
              <p:cNvSpPr/>
              <p:nvPr/>
            </p:nvSpPr>
            <p:spPr>
              <a:xfrm>
                <a:off x="10826889" y="169933"/>
                <a:ext cx="262834" cy="2263743"/>
              </a:xfrm>
              <a:custGeom>
                <a:avLst/>
                <a:gdLst>
                  <a:gd name="connsiteX0" fmla="*/ 114744 w 139613"/>
                  <a:gd name="connsiteY0" fmla="*/ 5503 h 1336876"/>
                  <a:gd name="connsiteX1" fmla="*/ 115336 w 139613"/>
                  <a:gd name="connsiteY1" fmla="*/ 33197 h 1336876"/>
                  <a:gd name="connsiteX2" fmla="*/ 119393 w 139613"/>
                  <a:gd name="connsiteY2" fmla="*/ 226773 h 1336876"/>
                  <a:gd name="connsiteX3" fmla="*/ 123112 w 139613"/>
                  <a:gd name="connsiteY3" fmla="*/ 455988 h 1336876"/>
                  <a:gd name="connsiteX4" fmla="*/ 126464 w 139613"/>
                  <a:gd name="connsiteY4" fmla="*/ 656664 h 1336876"/>
                  <a:gd name="connsiteX5" fmla="*/ 130324 w 139613"/>
                  <a:gd name="connsiteY5" fmla="*/ 884977 h 1336876"/>
                  <a:gd name="connsiteX6" fmla="*/ 133733 w 139613"/>
                  <a:gd name="connsiteY6" fmla="*/ 1085709 h 1336876"/>
                  <a:gd name="connsiteX7" fmla="*/ 136832 w 139613"/>
                  <a:gd name="connsiteY7" fmla="*/ 1312388 h 1336876"/>
                  <a:gd name="connsiteX8" fmla="*/ 137311 w 139613"/>
                  <a:gd name="connsiteY8" fmla="*/ 1329151 h 1336876"/>
                  <a:gd name="connsiteX9" fmla="*/ 119646 w 139613"/>
                  <a:gd name="connsiteY9" fmla="*/ 1333856 h 1336876"/>
                  <a:gd name="connsiteX10" fmla="*/ 76429 w 139613"/>
                  <a:gd name="connsiteY10" fmla="*/ 1331574 h 1336876"/>
                  <a:gd name="connsiteX11" fmla="*/ 40988 w 139613"/>
                  <a:gd name="connsiteY11" fmla="*/ 1322418 h 1336876"/>
                  <a:gd name="connsiteX12" fmla="*/ 21408 w 139613"/>
                  <a:gd name="connsiteY12" fmla="*/ 1317910 h 1336876"/>
                  <a:gd name="connsiteX13" fmla="*/ 14364 w 139613"/>
                  <a:gd name="connsiteY13" fmla="*/ 1309261 h 1336876"/>
                  <a:gd name="connsiteX14" fmla="*/ 14477 w 139613"/>
                  <a:gd name="connsiteY14" fmla="*/ 1295879 h 1336876"/>
                  <a:gd name="connsiteX15" fmla="*/ 12618 w 139613"/>
                  <a:gd name="connsiteY15" fmla="*/ 1134307 h 1336876"/>
                  <a:gd name="connsiteX16" fmla="*/ 11406 w 139613"/>
                  <a:gd name="connsiteY16" fmla="*/ 1125630 h 1336876"/>
                  <a:gd name="connsiteX17" fmla="*/ 10786 w 139613"/>
                  <a:gd name="connsiteY17" fmla="*/ 1075369 h 1336876"/>
                  <a:gd name="connsiteX18" fmla="*/ 7490 w 139613"/>
                  <a:gd name="connsiteY18" fmla="*/ 1066438 h 1336876"/>
                  <a:gd name="connsiteX19" fmla="*/ 8025 w 139613"/>
                  <a:gd name="connsiteY19" fmla="*/ 1009614 h 1336876"/>
                  <a:gd name="connsiteX20" fmla="*/ 8392 w 139613"/>
                  <a:gd name="connsiteY20" fmla="*/ 925743 h 1336876"/>
                  <a:gd name="connsiteX21" fmla="*/ 7490 w 139613"/>
                  <a:gd name="connsiteY21" fmla="*/ 904360 h 1336876"/>
                  <a:gd name="connsiteX22" fmla="*/ 6504 w 139613"/>
                  <a:gd name="connsiteY22" fmla="*/ 901176 h 1336876"/>
                  <a:gd name="connsiteX23" fmla="*/ 6307 w 139613"/>
                  <a:gd name="connsiteY23" fmla="*/ 878215 h 1336876"/>
                  <a:gd name="connsiteX24" fmla="*/ 6307 w 139613"/>
                  <a:gd name="connsiteY24" fmla="*/ 850070 h 1336876"/>
                  <a:gd name="connsiteX25" fmla="*/ 6307 w 139613"/>
                  <a:gd name="connsiteY25" fmla="*/ 824969 h 1336876"/>
                  <a:gd name="connsiteX26" fmla="*/ 6251 w 139613"/>
                  <a:gd name="connsiteY26" fmla="*/ 796288 h 1336876"/>
                  <a:gd name="connsiteX27" fmla="*/ 6589 w 139613"/>
                  <a:gd name="connsiteY27" fmla="*/ 768792 h 1336876"/>
                  <a:gd name="connsiteX28" fmla="*/ 4757 w 139613"/>
                  <a:gd name="connsiteY28" fmla="*/ 719940 h 1336876"/>
                  <a:gd name="connsiteX29" fmla="*/ 4391 w 139613"/>
                  <a:gd name="connsiteY29" fmla="*/ 691232 h 1336876"/>
                  <a:gd name="connsiteX30" fmla="*/ 4110 w 139613"/>
                  <a:gd name="connsiteY30" fmla="*/ 679286 h 1336876"/>
                  <a:gd name="connsiteX31" fmla="*/ 3828 w 139613"/>
                  <a:gd name="connsiteY31" fmla="*/ 630406 h 1336876"/>
                  <a:gd name="connsiteX32" fmla="*/ 3912 w 139613"/>
                  <a:gd name="connsiteY32" fmla="*/ 607248 h 1336876"/>
                  <a:gd name="connsiteX33" fmla="*/ 7293 w 139613"/>
                  <a:gd name="connsiteY33" fmla="*/ 596599 h 1336876"/>
                  <a:gd name="connsiteX34" fmla="*/ 6983 w 139613"/>
                  <a:gd name="connsiteY34" fmla="*/ 450663 h 1336876"/>
                  <a:gd name="connsiteX35" fmla="*/ 6645 w 139613"/>
                  <a:gd name="connsiteY35" fmla="*/ 441761 h 1336876"/>
                  <a:gd name="connsiteX36" fmla="*/ 3095 w 139613"/>
                  <a:gd name="connsiteY36" fmla="*/ 335690 h 1336876"/>
                  <a:gd name="connsiteX37" fmla="*/ 475 w 139613"/>
                  <a:gd name="connsiteY37" fmla="*/ 204657 h 1336876"/>
                  <a:gd name="connsiteX38" fmla="*/ 278 w 139613"/>
                  <a:gd name="connsiteY38" fmla="*/ 38409 h 1336876"/>
                  <a:gd name="connsiteX39" fmla="*/ 14336 w 139613"/>
                  <a:gd name="connsiteY39" fmla="*/ 19054 h 1336876"/>
                  <a:gd name="connsiteX40" fmla="*/ 71386 w 139613"/>
                  <a:gd name="connsiteY40" fmla="*/ 1390 h 1336876"/>
                  <a:gd name="connsiteX41" fmla="*/ 85360 w 139613"/>
                  <a:gd name="connsiteY41" fmla="*/ 855 h 1336876"/>
                  <a:gd name="connsiteX42" fmla="*/ 103109 w 139613"/>
                  <a:gd name="connsiteY42" fmla="*/ 2010 h 1336876"/>
                  <a:gd name="connsiteX43" fmla="*/ 114744 w 139613"/>
                  <a:gd name="connsiteY43" fmla="*/ 5503 h 133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9613" h="1336876">
                    <a:moveTo>
                      <a:pt x="114744" y="5503"/>
                    </a:moveTo>
                    <a:cubicBezTo>
                      <a:pt x="114913" y="14744"/>
                      <a:pt x="114688" y="23985"/>
                      <a:pt x="115336" y="33197"/>
                    </a:cubicBezTo>
                    <a:cubicBezTo>
                      <a:pt x="119816" y="97685"/>
                      <a:pt x="115956" y="162370"/>
                      <a:pt x="119393" y="226773"/>
                    </a:cubicBezTo>
                    <a:cubicBezTo>
                      <a:pt x="123450" y="303206"/>
                      <a:pt x="119055" y="379696"/>
                      <a:pt x="123112" y="455988"/>
                    </a:cubicBezTo>
                    <a:cubicBezTo>
                      <a:pt x="126690" y="522899"/>
                      <a:pt x="122830" y="589894"/>
                      <a:pt x="126464" y="656664"/>
                    </a:cubicBezTo>
                    <a:cubicBezTo>
                      <a:pt x="130634" y="732787"/>
                      <a:pt x="126352" y="808966"/>
                      <a:pt x="130324" y="884977"/>
                    </a:cubicBezTo>
                    <a:cubicBezTo>
                      <a:pt x="133818" y="951916"/>
                      <a:pt x="130042" y="1018911"/>
                      <a:pt x="133733" y="1085709"/>
                    </a:cubicBezTo>
                    <a:cubicBezTo>
                      <a:pt x="137903" y="1161269"/>
                      <a:pt x="135057" y="1236856"/>
                      <a:pt x="136832" y="1312388"/>
                    </a:cubicBezTo>
                    <a:cubicBezTo>
                      <a:pt x="136973" y="1317938"/>
                      <a:pt x="142692" y="1323488"/>
                      <a:pt x="137311" y="1329151"/>
                    </a:cubicBezTo>
                    <a:cubicBezTo>
                      <a:pt x="130859" y="1328559"/>
                      <a:pt x="124802" y="1331574"/>
                      <a:pt x="119646" y="1333856"/>
                    </a:cubicBezTo>
                    <a:cubicBezTo>
                      <a:pt x="104405" y="1340561"/>
                      <a:pt x="90572" y="1334419"/>
                      <a:pt x="76429" y="1331574"/>
                    </a:cubicBezTo>
                    <a:cubicBezTo>
                      <a:pt x="64484" y="1329151"/>
                      <a:pt x="52933" y="1324897"/>
                      <a:pt x="40988" y="1322418"/>
                    </a:cubicBezTo>
                    <a:cubicBezTo>
                      <a:pt x="34452" y="1321065"/>
                      <a:pt x="28535" y="1317713"/>
                      <a:pt x="21408" y="1317910"/>
                    </a:cubicBezTo>
                    <a:cubicBezTo>
                      <a:pt x="17435" y="1318023"/>
                      <a:pt x="14083" y="1314445"/>
                      <a:pt x="14364" y="1309261"/>
                    </a:cubicBezTo>
                    <a:cubicBezTo>
                      <a:pt x="14590" y="1304809"/>
                      <a:pt x="14533" y="1300330"/>
                      <a:pt x="14477" y="1295879"/>
                    </a:cubicBezTo>
                    <a:cubicBezTo>
                      <a:pt x="13885" y="1242012"/>
                      <a:pt x="13266" y="1188174"/>
                      <a:pt x="12618" y="1134307"/>
                    </a:cubicBezTo>
                    <a:cubicBezTo>
                      <a:pt x="12589" y="1131377"/>
                      <a:pt x="13209" y="1128306"/>
                      <a:pt x="11406" y="1125630"/>
                    </a:cubicBezTo>
                    <a:cubicBezTo>
                      <a:pt x="11209" y="1108867"/>
                      <a:pt x="10984" y="1092104"/>
                      <a:pt x="10786" y="1075369"/>
                    </a:cubicBezTo>
                    <a:cubicBezTo>
                      <a:pt x="8448" y="1072862"/>
                      <a:pt x="7462" y="1069819"/>
                      <a:pt x="7490" y="1066438"/>
                    </a:cubicBezTo>
                    <a:cubicBezTo>
                      <a:pt x="7659" y="1047506"/>
                      <a:pt x="6730" y="1028546"/>
                      <a:pt x="8025" y="1009614"/>
                    </a:cubicBezTo>
                    <a:cubicBezTo>
                      <a:pt x="8025" y="981666"/>
                      <a:pt x="8702" y="953690"/>
                      <a:pt x="8392" y="925743"/>
                    </a:cubicBezTo>
                    <a:cubicBezTo>
                      <a:pt x="8307" y="918615"/>
                      <a:pt x="8871" y="911431"/>
                      <a:pt x="7490" y="904360"/>
                    </a:cubicBezTo>
                    <a:cubicBezTo>
                      <a:pt x="7124" y="903317"/>
                      <a:pt x="6814" y="902247"/>
                      <a:pt x="6504" y="901176"/>
                    </a:cubicBezTo>
                    <a:cubicBezTo>
                      <a:pt x="5152" y="893541"/>
                      <a:pt x="5687" y="885878"/>
                      <a:pt x="6307" y="878215"/>
                    </a:cubicBezTo>
                    <a:cubicBezTo>
                      <a:pt x="5236" y="868834"/>
                      <a:pt x="5434" y="859452"/>
                      <a:pt x="6307" y="850070"/>
                    </a:cubicBezTo>
                    <a:cubicBezTo>
                      <a:pt x="5293" y="841703"/>
                      <a:pt x="5462" y="833336"/>
                      <a:pt x="6307" y="824969"/>
                    </a:cubicBezTo>
                    <a:cubicBezTo>
                      <a:pt x="5124" y="815418"/>
                      <a:pt x="5715" y="805839"/>
                      <a:pt x="6251" y="796288"/>
                    </a:cubicBezTo>
                    <a:cubicBezTo>
                      <a:pt x="4870" y="787104"/>
                      <a:pt x="6222" y="777976"/>
                      <a:pt x="6589" y="768792"/>
                    </a:cubicBezTo>
                    <a:cubicBezTo>
                      <a:pt x="7237" y="752480"/>
                      <a:pt x="5969" y="736196"/>
                      <a:pt x="4757" y="719940"/>
                    </a:cubicBezTo>
                    <a:cubicBezTo>
                      <a:pt x="3123" y="710389"/>
                      <a:pt x="3997" y="700810"/>
                      <a:pt x="4391" y="691232"/>
                    </a:cubicBezTo>
                    <a:cubicBezTo>
                      <a:pt x="3659" y="687259"/>
                      <a:pt x="3828" y="683287"/>
                      <a:pt x="4110" y="679286"/>
                    </a:cubicBezTo>
                    <a:cubicBezTo>
                      <a:pt x="4391" y="662974"/>
                      <a:pt x="3546" y="646690"/>
                      <a:pt x="3828" y="630406"/>
                    </a:cubicBezTo>
                    <a:cubicBezTo>
                      <a:pt x="3969" y="622687"/>
                      <a:pt x="3799" y="614968"/>
                      <a:pt x="3912" y="607248"/>
                    </a:cubicBezTo>
                    <a:cubicBezTo>
                      <a:pt x="3969" y="603360"/>
                      <a:pt x="3969" y="599444"/>
                      <a:pt x="7293" y="596599"/>
                    </a:cubicBezTo>
                    <a:cubicBezTo>
                      <a:pt x="7180" y="547944"/>
                      <a:pt x="7096" y="499290"/>
                      <a:pt x="6983" y="450663"/>
                    </a:cubicBezTo>
                    <a:cubicBezTo>
                      <a:pt x="6335" y="447705"/>
                      <a:pt x="6532" y="444719"/>
                      <a:pt x="6645" y="441761"/>
                    </a:cubicBezTo>
                    <a:cubicBezTo>
                      <a:pt x="8307" y="406319"/>
                      <a:pt x="6786" y="370737"/>
                      <a:pt x="3095" y="335690"/>
                    </a:cubicBezTo>
                    <a:cubicBezTo>
                      <a:pt x="-1497" y="291909"/>
                      <a:pt x="1179" y="248325"/>
                      <a:pt x="475" y="204657"/>
                    </a:cubicBezTo>
                    <a:cubicBezTo>
                      <a:pt x="-426" y="149269"/>
                      <a:pt x="222" y="93825"/>
                      <a:pt x="278" y="38409"/>
                    </a:cubicBezTo>
                    <a:cubicBezTo>
                      <a:pt x="278" y="23844"/>
                      <a:pt x="757" y="23646"/>
                      <a:pt x="14336" y="19054"/>
                    </a:cubicBezTo>
                    <a:cubicBezTo>
                      <a:pt x="33212" y="12687"/>
                      <a:pt x="52173" y="6658"/>
                      <a:pt x="71386" y="1390"/>
                    </a:cubicBezTo>
                    <a:cubicBezTo>
                      <a:pt x="76148" y="94"/>
                      <a:pt x="80599" y="-695"/>
                      <a:pt x="85360" y="855"/>
                    </a:cubicBezTo>
                    <a:cubicBezTo>
                      <a:pt x="91164" y="2770"/>
                      <a:pt x="97193" y="1784"/>
                      <a:pt x="103109" y="2010"/>
                    </a:cubicBezTo>
                    <a:cubicBezTo>
                      <a:pt x="107391" y="2094"/>
                      <a:pt x="111561" y="2094"/>
                      <a:pt x="114744" y="550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5F2DCCDE-6B7E-BE4B-92D0-70E4AF631796}"/>
                  </a:ext>
                </a:extLst>
              </p:cNvPr>
              <p:cNvSpPr/>
              <p:nvPr/>
            </p:nvSpPr>
            <p:spPr>
              <a:xfrm>
                <a:off x="10498641" y="255332"/>
                <a:ext cx="363177" cy="2141674"/>
              </a:xfrm>
              <a:prstGeom prst="rect">
                <a:avLst/>
              </a:prstGeom>
              <a:solidFill>
                <a:srgbClr val="5A4958"/>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9" name="Group 80">
              <a:extLst>
                <a:ext uri="{FF2B5EF4-FFF2-40B4-BE49-F238E27FC236}">
                  <a16:creationId xmlns:a16="http://schemas.microsoft.com/office/drawing/2014/main" id="{A9951FAF-1FD3-4E4E-8C11-FF9D1B7937B9}"/>
                </a:ext>
              </a:extLst>
            </p:cNvPr>
            <p:cNvGrpSpPr/>
            <p:nvPr/>
          </p:nvGrpSpPr>
          <p:grpSpPr>
            <a:xfrm>
              <a:off x="9083213" y="3377138"/>
              <a:ext cx="1514606" cy="2377731"/>
              <a:chOff x="9083213" y="3377138"/>
              <a:chExt cx="1514606" cy="2377731"/>
            </a:xfrm>
          </p:grpSpPr>
          <p:sp>
            <p:nvSpPr>
              <p:cNvPr id="25" name="Freeform: Shape 9">
                <a:extLst>
                  <a:ext uri="{FF2B5EF4-FFF2-40B4-BE49-F238E27FC236}">
                    <a16:creationId xmlns:a16="http://schemas.microsoft.com/office/drawing/2014/main" id="{A95C4D3B-B4FA-7244-84FB-3A70C3BBF897}"/>
                  </a:ext>
                </a:extLst>
              </p:cNvPr>
              <p:cNvSpPr/>
              <p:nvPr/>
            </p:nvSpPr>
            <p:spPr>
              <a:xfrm>
                <a:off x="9083213" y="3377138"/>
                <a:ext cx="1514606" cy="2377731"/>
              </a:xfrm>
              <a:custGeom>
                <a:avLst/>
                <a:gdLst>
                  <a:gd name="connsiteX0" fmla="*/ 331886 w 804534"/>
                  <a:gd name="connsiteY0" fmla="*/ 1191083 h 1263012"/>
                  <a:gd name="connsiteX1" fmla="*/ 288697 w 804534"/>
                  <a:gd name="connsiteY1" fmla="*/ 1069433 h 1263012"/>
                  <a:gd name="connsiteX2" fmla="*/ 280753 w 804534"/>
                  <a:gd name="connsiteY2" fmla="*/ 1054726 h 1263012"/>
                  <a:gd name="connsiteX3" fmla="*/ 227816 w 804534"/>
                  <a:gd name="connsiteY3" fmla="*/ 903973 h 1263012"/>
                  <a:gd name="connsiteX4" fmla="*/ 222660 w 804534"/>
                  <a:gd name="connsiteY4" fmla="*/ 881547 h 1263012"/>
                  <a:gd name="connsiteX5" fmla="*/ 179753 w 804534"/>
                  <a:gd name="connsiteY5" fmla="*/ 757925 h 1263012"/>
                  <a:gd name="connsiteX6" fmla="*/ 157665 w 804534"/>
                  <a:gd name="connsiteY6" fmla="*/ 695888 h 1263012"/>
                  <a:gd name="connsiteX7" fmla="*/ 151185 w 804534"/>
                  <a:gd name="connsiteY7" fmla="*/ 686647 h 1263012"/>
                  <a:gd name="connsiteX8" fmla="*/ 84331 w 804534"/>
                  <a:gd name="connsiteY8" fmla="*/ 496424 h 1263012"/>
                  <a:gd name="connsiteX9" fmla="*/ 82641 w 804534"/>
                  <a:gd name="connsiteY9" fmla="*/ 490423 h 1263012"/>
                  <a:gd name="connsiteX10" fmla="*/ 84979 w 804534"/>
                  <a:gd name="connsiteY10" fmla="*/ 479210 h 1263012"/>
                  <a:gd name="connsiteX11" fmla="*/ 78837 w 804534"/>
                  <a:gd name="connsiteY11" fmla="*/ 441064 h 1263012"/>
                  <a:gd name="connsiteX12" fmla="*/ 56102 w 804534"/>
                  <a:gd name="connsiteY12" fmla="*/ 415061 h 1263012"/>
                  <a:gd name="connsiteX13" fmla="*/ 2122 w 804534"/>
                  <a:gd name="connsiteY13" fmla="*/ 262504 h 1263012"/>
                  <a:gd name="connsiteX14" fmla="*/ 10236 w 804534"/>
                  <a:gd name="connsiteY14" fmla="*/ 243065 h 1263012"/>
                  <a:gd name="connsiteX15" fmla="*/ 151974 w 804534"/>
                  <a:gd name="connsiteY15" fmla="*/ 193114 h 1263012"/>
                  <a:gd name="connsiteX16" fmla="*/ 155439 w 804534"/>
                  <a:gd name="connsiteY16" fmla="*/ 192241 h 1263012"/>
                  <a:gd name="connsiteX17" fmla="*/ 206348 w 804534"/>
                  <a:gd name="connsiteY17" fmla="*/ 174830 h 1263012"/>
                  <a:gd name="connsiteX18" fmla="*/ 214180 w 804534"/>
                  <a:gd name="connsiteY18" fmla="*/ 170886 h 1263012"/>
                  <a:gd name="connsiteX19" fmla="*/ 254552 w 804534"/>
                  <a:gd name="connsiteY19" fmla="*/ 156433 h 1263012"/>
                  <a:gd name="connsiteX20" fmla="*/ 303432 w 804534"/>
                  <a:gd name="connsiteY20" fmla="*/ 139868 h 1263012"/>
                  <a:gd name="connsiteX21" fmla="*/ 520786 w 804534"/>
                  <a:gd name="connsiteY21" fmla="*/ 63688 h 1263012"/>
                  <a:gd name="connsiteX22" fmla="*/ 557326 w 804534"/>
                  <a:gd name="connsiteY22" fmla="*/ 50954 h 1263012"/>
                  <a:gd name="connsiteX23" fmla="*/ 676948 w 804534"/>
                  <a:gd name="connsiteY23" fmla="*/ 8610 h 1263012"/>
                  <a:gd name="connsiteX24" fmla="*/ 695430 w 804534"/>
                  <a:gd name="connsiteY24" fmla="*/ 1933 h 1263012"/>
                  <a:gd name="connsiteX25" fmla="*/ 713629 w 804534"/>
                  <a:gd name="connsiteY25" fmla="*/ 10498 h 1263012"/>
                  <a:gd name="connsiteX26" fmla="*/ 745183 w 804534"/>
                  <a:gd name="connsiteY26" fmla="*/ 99806 h 1263012"/>
                  <a:gd name="connsiteX27" fmla="*/ 789443 w 804534"/>
                  <a:gd name="connsiteY27" fmla="*/ 225372 h 1263012"/>
                  <a:gd name="connsiteX28" fmla="*/ 798176 w 804534"/>
                  <a:gd name="connsiteY28" fmla="*/ 273238 h 1263012"/>
                  <a:gd name="connsiteX29" fmla="*/ 800148 w 804534"/>
                  <a:gd name="connsiteY29" fmla="*/ 323921 h 1263012"/>
                  <a:gd name="connsiteX30" fmla="*/ 800543 w 804534"/>
                  <a:gd name="connsiteY30" fmla="*/ 458954 h 1263012"/>
                  <a:gd name="connsiteX31" fmla="*/ 799416 w 804534"/>
                  <a:gd name="connsiteY31" fmla="*/ 464138 h 1263012"/>
                  <a:gd name="connsiteX32" fmla="*/ 792682 w 804534"/>
                  <a:gd name="connsiteY32" fmla="*/ 464588 h 1263012"/>
                  <a:gd name="connsiteX33" fmla="*/ 788203 w 804534"/>
                  <a:gd name="connsiteY33" fmla="*/ 454897 h 1263012"/>
                  <a:gd name="connsiteX34" fmla="*/ 675906 w 804534"/>
                  <a:gd name="connsiteY34" fmla="*/ 155053 h 1263012"/>
                  <a:gd name="connsiteX35" fmla="*/ 659199 w 804534"/>
                  <a:gd name="connsiteY35" fmla="*/ 147390 h 1263012"/>
                  <a:gd name="connsiteX36" fmla="*/ 148058 w 804534"/>
                  <a:gd name="connsiteY36" fmla="*/ 338712 h 1263012"/>
                  <a:gd name="connsiteX37" fmla="*/ 125379 w 804534"/>
                  <a:gd name="connsiteY37" fmla="*/ 347023 h 1263012"/>
                  <a:gd name="connsiteX38" fmla="*/ 118674 w 804534"/>
                  <a:gd name="connsiteY38" fmla="*/ 361335 h 1263012"/>
                  <a:gd name="connsiteX39" fmla="*/ 156848 w 804534"/>
                  <a:gd name="connsiteY39" fmla="*/ 463574 h 1263012"/>
                  <a:gd name="connsiteX40" fmla="*/ 284866 w 804534"/>
                  <a:gd name="connsiteY40" fmla="*/ 805312 h 1263012"/>
                  <a:gd name="connsiteX41" fmla="*/ 388345 w 804534"/>
                  <a:gd name="connsiteY41" fmla="*/ 1081716 h 1263012"/>
                  <a:gd name="connsiteX42" fmla="*/ 406206 w 804534"/>
                  <a:gd name="connsiteY42" fmla="*/ 1089886 h 1263012"/>
                  <a:gd name="connsiteX43" fmla="*/ 669257 w 804534"/>
                  <a:gd name="connsiteY43" fmla="*/ 991225 h 1263012"/>
                  <a:gd name="connsiteX44" fmla="*/ 788344 w 804534"/>
                  <a:gd name="connsiteY44" fmla="*/ 946937 h 1263012"/>
                  <a:gd name="connsiteX45" fmla="*/ 802796 w 804534"/>
                  <a:gd name="connsiteY45" fmla="*/ 947867 h 1263012"/>
                  <a:gd name="connsiteX46" fmla="*/ 803839 w 804534"/>
                  <a:gd name="connsiteY46" fmla="*/ 990971 h 1263012"/>
                  <a:gd name="connsiteX47" fmla="*/ 801022 w 804534"/>
                  <a:gd name="connsiteY47" fmla="*/ 996296 h 1263012"/>
                  <a:gd name="connsiteX48" fmla="*/ 801529 w 804534"/>
                  <a:gd name="connsiteY48" fmla="*/ 1099493 h 1263012"/>
                  <a:gd name="connsiteX49" fmla="*/ 800655 w 804534"/>
                  <a:gd name="connsiteY49" fmla="*/ 1108987 h 1263012"/>
                  <a:gd name="connsiteX50" fmla="*/ 792344 w 804534"/>
                  <a:gd name="connsiteY50" fmla="*/ 1115326 h 1263012"/>
                  <a:gd name="connsiteX51" fmla="*/ 684386 w 804534"/>
                  <a:gd name="connsiteY51" fmla="*/ 1153501 h 1263012"/>
                  <a:gd name="connsiteX52" fmla="*/ 666834 w 804534"/>
                  <a:gd name="connsiteY52" fmla="*/ 1156628 h 1263012"/>
                  <a:gd name="connsiteX53" fmla="*/ 601952 w 804534"/>
                  <a:gd name="connsiteY53" fmla="*/ 1178912 h 1263012"/>
                  <a:gd name="connsiteX54" fmla="*/ 469962 w 804534"/>
                  <a:gd name="connsiteY54" fmla="*/ 1225370 h 1263012"/>
                  <a:gd name="connsiteX55" fmla="*/ 466046 w 804534"/>
                  <a:gd name="connsiteY55" fmla="*/ 1227455 h 1263012"/>
                  <a:gd name="connsiteX56" fmla="*/ 375273 w 804534"/>
                  <a:gd name="connsiteY56" fmla="*/ 1259064 h 1263012"/>
                  <a:gd name="connsiteX57" fmla="*/ 352960 w 804534"/>
                  <a:gd name="connsiteY57" fmla="*/ 1248725 h 1263012"/>
                  <a:gd name="connsiteX58" fmla="*/ 331886 w 804534"/>
                  <a:gd name="connsiteY58" fmla="*/ 1191083 h 1263012"/>
                  <a:gd name="connsiteX0" fmla="*/ 331886 w 804534"/>
                  <a:gd name="connsiteY0" fmla="*/ 1191083 h 1263012"/>
                  <a:gd name="connsiteX1" fmla="*/ 288697 w 804534"/>
                  <a:gd name="connsiteY1" fmla="*/ 1069433 h 1263012"/>
                  <a:gd name="connsiteX2" fmla="*/ 280753 w 804534"/>
                  <a:gd name="connsiteY2" fmla="*/ 1054726 h 1263012"/>
                  <a:gd name="connsiteX3" fmla="*/ 227816 w 804534"/>
                  <a:gd name="connsiteY3" fmla="*/ 903973 h 1263012"/>
                  <a:gd name="connsiteX4" fmla="*/ 222660 w 804534"/>
                  <a:gd name="connsiteY4" fmla="*/ 881547 h 1263012"/>
                  <a:gd name="connsiteX5" fmla="*/ 179753 w 804534"/>
                  <a:gd name="connsiteY5" fmla="*/ 757925 h 1263012"/>
                  <a:gd name="connsiteX6" fmla="*/ 157665 w 804534"/>
                  <a:gd name="connsiteY6" fmla="*/ 695888 h 1263012"/>
                  <a:gd name="connsiteX7" fmla="*/ 151185 w 804534"/>
                  <a:gd name="connsiteY7" fmla="*/ 686647 h 1263012"/>
                  <a:gd name="connsiteX8" fmla="*/ 84331 w 804534"/>
                  <a:gd name="connsiteY8" fmla="*/ 496424 h 1263012"/>
                  <a:gd name="connsiteX9" fmla="*/ 82641 w 804534"/>
                  <a:gd name="connsiteY9" fmla="*/ 490423 h 1263012"/>
                  <a:gd name="connsiteX10" fmla="*/ 84979 w 804534"/>
                  <a:gd name="connsiteY10" fmla="*/ 479210 h 1263012"/>
                  <a:gd name="connsiteX11" fmla="*/ 78837 w 804534"/>
                  <a:gd name="connsiteY11" fmla="*/ 441064 h 1263012"/>
                  <a:gd name="connsiteX12" fmla="*/ 56102 w 804534"/>
                  <a:gd name="connsiteY12" fmla="*/ 415061 h 1263012"/>
                  <a:gd name="connsiteX13" fmla="*/ 2122 w 804534"/>
                  <a:gd name="connsiteY13" fmla="*/ 262504 h 1263012"/>
                  <a:gd name="connsiteX14" fmla="*/ 10236 w 804534"/>
                  <a:gd name="connsiteY14" fmla="*/ 243065 h 1263012"/>
                  <a:gd name="connsiteX15" fmla="*/ 151974 w 804534"/>
                  <a:gd name="connsiteY15" fmla="*/ 193114 h 1263012"/>
                  <a:gd name="connsiteX16" fmla="*/ 155439 w 804534"/>
                  <a:gd name="connsiteY16" fmla="*/ 192241 h 1263012"/>
                  <a:gd name="connsiteX17" fmla="*/ 206348 w 804534"/>
                  <a:gd name="connsiteY17" fmla="*/ 174830 h 1263012"/>
                  <a:gd name="connsiteX18" fmla="*/ 254552 w 804534"/>
                  <a:gd name="connsiteY18" fmla="*/ 156433 h 1263012"/>
                  <a:gd name="connsiteX19" fmla="*/ 303432 w 804534"/>
                  <a:gd name="connsiteY19" fmla="*/ 139868 h 1263012"/>
                  <a:gd name="connsiteX20" fmla="*/ 520786 w 804534"/>
                  <a:gd name="connsiteY20" fmla="*/ 63688 h 1263012"/>
                  <a:gd name="connsiteX21" fmla="*/ 557326 w 804534"/>
                  <a:gd name="connsiteY21" fmla="*/ 50954 h 1263012"/>
                  <a:gd name="connsiteX22" fmla="*/ 676948 w 804534"/>
                  <a:gd name="connsiteY22" fmla="*/ 8610 h 1263012"/>
                  <a:gd name="connsiteX23" fmla="*/ 695430 w 804534"/>
                  <a:gd name="connsiteY23" fmla="*/ 1933 h 1263012"/>
                  <a:gd name="connsiteX24" fmla="*/ 713629 w 804534"/>
                  <a:gd name="connsiteY24" fmla="*/ 10498 h 1263012"/>
                  <a:gd name="connsiteX25" fmla="*/ 745183 w 804534"/>
                  <a:gd name="connsiteY25" fmla="*/ 99806 h 1263012"/>
                  <a:gd name="connsiteX26" fmla="*/ 789443 w 804534"/>
                  <a:gd name="connsiteY26" fmla="*/ 225372 h 1263012"/>
                  <a:gd name="connsiteX27" fmla="*/ 798176 w 804534"/>
                  <a:gd name="connsiteY27" fmla="*/ 273238 h 1263012"/>
                  <a:gd name="connsiteX28" fmla="*/ 800148 w 804534"/>
                  <a:gd name="connsiteY28" fmla="*/ 323921 h 1263012"/>
                  <a:gd name="connsiteX29" fmla="*/ 800543 w 804534"/>
                  <a:gd name="connsiteY29" fmla="*/ 458954 h 1263012"/>
                  <a:gd name="connsiteX30" fmla="*/ 799416 w 804534"/>
                  <a:gd name="connsiteY30" fmla="*/ 464138 h 1263012"/>
                  <a:gd name="connsiteX31" fmla="*/ 792682 w 804534"/>
                  <a:gd name="connsiteY31" fmla="*/ 464588 h 1263012"/>
                  <a:gd name="connsiteX32" fmla="*/ 788203 w 804534"/>
                  <a:gd name="connsiteY32" fmla="*/ 454897 h 1263012"/>
                  <a:gd name="connsiteX33" fmla="*/ 675906 w 804534"/>
                  <a:gd name="connsiteY33" fmla="*/ 155053 h 1263012"/>
                  <a:gd name="connsiteX34" fmla="*/ 659199 w 804534"/>
                  <a:gd name="connsiteY34" fmla="*/ 147390 h 1263012"/>
                  <a:gd name="connsiteX35" fmla="*/ 148058 w 804534"/>
                  <a:gd name="connsiteY35" fmla="*/ 338712 h 1263012"/>
                  <a:gd name="connsiteX36" fmla="*/ 125379 w 804534"/>
                  <a:gd name="connsiteY36" fmla="*/ 347023 h 1263012"/>
                  <a:gd name="connsiteX37" fmla="*/ 118674 w 804534"/>
                  <a:gd name="connsiteY37" fmla="*/ 361335 h 1263012"/>
                  <a:gd name="connsiteX38" fmla="*/ 156848 w 804534"/>
                  <a:gd name="connsiteY38" fmla="*/ 463574 h 1263012"/>
                  <a:gd name="connsiteX39" fmla="*/ 284866 w 804534"/>
                  <a:gd name="connsiteY39" fmla="*/ 805312 h 1263012"/>
                  <a:gd name="connsiteX40" fmla="*/ 388345 w 804534"/>
                  <a:gd name="connsiteY40" fmla="*/ 1081716 h 1263012"/>
                  <a:gd name="connsiteX41" fmla="*/ 406206 w 804534"/>
                  <a:gd name="connsiteY41" fmla="*/ 1089886 h 1263012"/>
                  <a:gd name="connsiteX42" fmla="*/ 669257 w 804534"/>
                  <a:gd name="connsiteY42" fmla="*/ 991225 h 1263012"/>
                  <a:gd name="connsiteX43" fmla="*/ 788344 w 804534"/>
                  <a:gd name="connsiteY43" fmla="*/ 946937 h 1263012"/>
                  <a:gd name="connsiteX44" fmla="*/ 802796 w 804534"/>
                  <a:gd name="connsiteY44" fmla="*/ 947867 h 1263012"/>
                  <a:gd name="connsiteX45" fmla="*/ 803839 w 804534"/>
                  <a:gd name="connsiteY45" fmla="*/ 990971 h 1263012"/>
                  <a:gd name="connsiteX46" fmla="*/ 801022 w 804534"/>
                  <a:gd name="connsiteY46" fmla="*/ 996296 h 1263012"/>
                  <a:gd name="connsiteX47" fmla="*/ 801529 w 804534"/>
                  <a:gd name="connsiteY47" fmla="*/ 1099493 h 1263012"/>
                  <a:gd name="connsiteX48" fmla="*/ 800655 w 804534"/>
                  <a:gd name="connsiteY48" fmla="*/ 1108987 h 1263012"/>
                  <a:gd name="connsiteX49" fmla="*/ 792344 w 804534"/>
                  <a:gd name="connsiteY49" fmla="*/ 1115326 h 1263012"/>
                  <a:gd name="connsiteX50" fmla="*/ 684386 w 804534"/>
                  <a:gd name="connsiteY50" fmla="*/ 1153501 h 1263012"/>
                  <a:gd name="connsiteX51" fmla="*/ 666834 w 804534"/>
                  <a:gd name="connsiteY51" fmla="*/ 1156628 h 1263012"/>
                  <a:gd name="connsiteX52" fmla="*/ 601952 w 804534"/>
                  <a:gd name="connsiteY52" fmla="*/ 1178912 h 1263012"/>
                  <a:gd name="connsiteX53" fmla="*/ 469962 w 804534"/>
                  <a:gd name="connsiteY53" fmla="*/ 1225370 h 1263012"/>
                  <a:gd name="connsiteX54" fmla="*/ 466046 w 804534"/>
                  <a:gd name="connsiteY54" fmla="*/ 1227455 h 1263012"/>
                  <a:gd name="connsiteX55" fmla="*/ 375273 w 804534"/>
                  <a:gd name="connsiteY55" fmla="*/ 1259064 h 1263012"/>
                  <a:gd name="connsiteX56" fmla="*/ 352960 w 804534"/>
                  <a:gd name="connsiteY56" fmla="*/ 1248725 h 1263012"/>
                  <a:gd name="connsiteX57" fmla="*/ 331886 w 804534"/>
                  <a:gd name="connsiteY57" fmla="*/ 1191083 h 1263012"/>
                  <a:gd name="connsiteX0" fmla="*/ 331886 w 804534"/>
                  <a:gd name="connsiteY0" fmla="*/ 1191083 h 1263012"/>
                  <a:gd name="connsiteX1" fmla="*/ 288697 w 804534"/>
                  <a:gd name="connsiteY1" fmla="*/ 1069433 h 1263012"/>
                  <a:gd name="connsiteX2" fmla="*/ 280753 w 804534"/>
                  <a:gd name="connsiteY2" fmla="*/ 1054726 h 1263012"/>
                  <a:gd name="connsiteX3" fmla="*/ 227816 w 804534"/>
                  <a:gd name="connsiteY3" fmla="*/ 903973 h 1263012"/>
                  <a:gd name="connsiteX4" fmla="*/ 222660 w 804534"/>
                  <a:gd name="connsiteY4" fmla="*/ 881547 h 1263012"/>
                  <a:gd name="connsiteX5" fmla="*/ 179753 w 804534"/>
                  <a:gd name="connsiteY5" fmla="*/ 757925 h 1263012"/>
                  <a:gd name="connsiteX6" fmla="*/ 157665 w 804534"/>
                  <a:gd name="connsiteY6" fmla="*/ 695888 h 1263012"/>
                  <a:gd name="connsiteX7" fmla="*/ 151185 w 804534"/>
                  <a:gd name="connsiteY7" fmla="*/ 686647 h 1263012"/>
                  <a:gd name="connsiteX8" fmla="*/ 84331 w 804534"/>
                  <a:gd name="connsiteY8" fmla="*/ 496424 h 1263012"/>
                  <a:gd name="connsiteX9" fmla="*/ 82641 w 804534"/>
                  <a:gd name="connsiteY9" fmla="*/ 490423 h 1263012"/>
                  <a:gd name="connsiteX10" fmla="*/ 84979 w 804534"/>
                  <a:gd name="connsiteY10" fmla="*/ 479210 h 1263012"/>
                  <a:gd name="connsiteX11" fmla="*/ 78837 w 804534"/>
                  <a:gd name="connsiteY11" fmla="*/ 441064 h 1263012"/>
                  <a:gd name="connsiteX12" fmla="*/ 56102 w 804534"/>
                  <a:gd name="connsiteY12" fmla="*/ 415061 h 1263012"/>
                  <a:gd name="connsiteX13" fmla="*/ 2122 w 804534"/>
                  <a:gd name="connsiteY13" fmla="*/ 262504 h 1263012"/>
                  <a:gd name="connsiteX14" fmla="*/ 10236 w 804534"/>
                  <a:gd name="connsiteY14" fmla="*/ 243065 h 1263012"/>
                  <a:gd name="connsiteX15" fmla="*/ 151974 w 804534"/>
                  <a:gd name="connsiteY15" fmla="*/ 193114 h 1263012"/>
                  <a:gd name="connsiteX16" fmla="*/ 155439 w 804534"/>
                  <a:gd name="connsiteY16" fmla="*/ 192241 h 1263012"/>
                  <a:gd name="connsiteX17" fmla="*/ 254552 w 804534"/>
                  <a:gd name="connsiteY17" fmla="*/ 156433 h 1263012"/>
                  <a:gd name="connsiteX18" fmla="*/ 303432 w 804534"/>
                  <a:gd name="connsiteY18" fmla="*/ 139868 h 1263012"/>
                  <a:gd name="connsiteX19" fmla="*/ 520786 w 804534"/>
                  <a:gd name="connsiteY19" fmla="*/ 63688 h 1263012"/>
                  <a:gd name="connsiteX20" fmla="*/ 557326 w 804534"/>
                  <a:gd name="connsiteY20" fmla="*/ 50954 h 1263012"/>
                  <a:gd name="connsiteX21" fmla="*/ 676948 w 804534"/>
                  <a:gd name="connsiteY21" fmla="*/ 8610 h 1263012"/>
                  <a:gd name="connsiteX22" fmla="*/ 695430 w 804534"/>
                  <a:gd name="connsiteY22" fmla="*/ 1933 h 1263012"/>
                  <a:gd name="connsiteX23" fmla="*/ 713629 w 804534"/>
                  <a:gd name="connsiteY23" fmla="*/ 10498 h 1263012"/>
                  <a:gd name="connsiteX24" fmla="*/ 745183 w 804534"/>
                  <a:gd name="connsiteY24" fmla="*/ 99806 h 1263012"/>
                  <a:gd name="connsiteX25" fmla="*/ 789443 w 804534"/>
                  <a:gd name="connsiteY25" fmla="*/ 225372 h 1263012"/>
                  <a:gd name="connsiteX26" fmla="*/ 798176 w 804534"/>
                  <a:gd name="connsiteY26" fmla="*/ 273238 h 1263012"/>
                  <a:gd name="connsiteX27" fmla="*/ 800148 w 804534"/>
                  <a:gd name="connsiteY27" fmla="*/ 323921 h 1263012"/>
                  <a:gd name="connsiteX28" fmla="*/ 800543 w 804534"/>
                  <a:gd name="connsiteY28" fmla="*/ 458954 h 1263012"/>
                  <a:gd name="connsiteX29" fmla="*/ 799416 w 804534"/>
                  <a:gd name="connsiteY29" fmla="*/ 464138 h 1263012"/>
                  <a:gd name="connsiteX30" fmla="*/ 792682 w 804534"/>
                  <a:gd name="connsiteY30" fmla="*/ 464588 h 1263012"/>
                  <a:gd name="connsiteX31" fmla="*/ 788203 w 804534"/>
                  <a:gd name="connsiteY31" fmla="*/ 454897 h 1263012"/>
                  <a:gd name="connsiteX32" fmla="*/ 675906 w 804534"/>
                  <a:gd name="connsiteY32" fmla="*/ 155053 h 1263012"/>
                  <a:gd name="connsiteX33" fmla="*/ 659199 w 804534"/>
                  <a:gd name="connsiteY33" fmla="*/ 147390 h 1263012"/>
                  <a:gd name="connsiteX34" fmla="*/ 148058 w 804534"/>
                  <a:gd name="connsiteY34" fmla="*/ 338712 h 1263012"/>
                  <a:gd name="connsiteX35" fmla="*/ 125379 w 804534"/>
                  <a:gd name="connsiteY35" fmla="*/ 347023 h 1263012"/>
                  <a:gd name="connsiteX36" fmla="*/ 118674 w 804534"/>
                  <a:gd name="connsiteY36" fmla="*/ 361335 h 1263012"/>
                  <a:gd name="connsiteX37" fmla="*/ 156848 w 804534"/>
                  <a:gd name="connsiteY37" fmla="*/ 463574 h 1263012"/>
                  <a:gd name="connsiteX38" fmla="*/ 284866 w 804534"/>
                  <a:gd name="connsiteY38" fmla="*/ 805312 h 1263012"/>
                  <a:gd name="connsiteX39" fmla="*/ 388345 w 804534"/>
                  <a:gd name="connsiteY39" fmla="*/ 1081716 h 1263012"/>
                  <a:gd name="connsiteX40" fmla="*/ 406206 w 804534"/>
                  <a:gd name="connsiteY40" fmla="*/ 1089886 h 1263012"/>
                  <a:gd name="connsiteX41" fmla="*/ 669257 w 804534"/>
                  <a:gd name="connsiteY41" fmla="*/ 991225 h 1263012"/>
                  <a:gd name="connsiteX42" fmla="*/ 788344 w 804534"/>
                  <a:gd name="connsiteY42" fmla="*/ 946937 h 1263012"/>
                  <a:gd name="connsiteX43" fmla="*/ 802796 w 804534"/>
                  <a:gd name="connsiteY43" fmla="*/ 947867 h 1263012"/>
                  <a:gd name="connsiteX44" fmla="*/ 803839 w 804534"/>
                  <a:gd name="connsiteY44" fmla="*/ 990971 h 1263012"/>
                  <a:gd name="connsiteX45" fmla="*/ 801022 w 804534"/>
                  <a:gd name="connsiteY45" fmla="*/ 996296 h 1263012"/>
                  <a:gd name="connsiteX46" fmla="*/ 801529 w 804534"/>
                  <a:gd name="connsiteY46" fmla="*/ 1099493 h 1263012"/>
                  <a:gd name="connsiteX47" fmla="*/ 800655 w 804534"/>
                  <a:gd name="connsiteY47" fmla="*/ 1108987 h 1263012"/>
                  <a:gd name="connsiteX48" fmla="*/ 792344 w 804534"/>
                  <a:gd name="connsiteY48" fmla="*/ 1115326 h 1263012"/>
                  <a:gd name="connsiteX49" fmla="*/ 684386 w 804534"/>
                  <a:gd name="connsiteY49" fmla="*/ 1153501 h 1263012"/>
                  <a:gd name="connsiteX50" fmla="*/ 666834 w 804534"/>
                  <a:gd name="connsiteY50" fmla="*/ 1156628 h 1263012"/>
                  <a:gd name="connsiteX51" fmla="*/ 601952 w 804534"/>
                  <a:gd name="connsiteY51" fmla="*/ 1178912 h 1263012"/>
                  <a:gd name="connsiteX52" fmla="*/ 469962 w 804534"/>
                  <a:gd name="connsiteY52" fmla="*/ 1225370 h 1263012"/>
                  <a:gd name="connsiteX53" fmla="*/ 466046 w 804534"/>
                  <a:gd name="connsiteY53" fmla="*/ 1227455 h 1263012"/>
                  <a:gd name="connsiteX54" fmla="*/ 375273 w 804534"/>
                  <a:gd name="connsiteY54" fmla="*/ 1259064 h 1263012"/>
                  <a:gd name="connsiteX55" fmla="*/ 352960 w 804534"/>
                  <a:gd name="connsiteY55" fmla="*/ 1248725 h 1263012"/>
                  <a:gd name="connsiteX56" fmla="*/ 331886 w 804534"/>
                  <a:gd name="connsiteY56" fmla="*/ 1191083 h 1263012"/>
                  <a:gd name="connsiteX0" fmla="*/ 331886 w 804534"/>
                  <a:gd name="connsiteY0" fmla="*/ 1191083 h 1263012"/>
                  <a:gd name="connsiteX1" fmla="*/ 288697 w 804534"/>
                  <a:gd name="connsiteY1" fmla="*/ 1069433 h 1263012"/>
                  <a:gd name="connsiteX2" fmla="*/ 280753 w 804534"/>
                  <a:gd name="connsiteY2" fmla="*/ 1054726 h 1263012"/>
                  <a:gd name="connsiteX3" fmla="*/ 227816 w 804534"/>
                  <a:gd name="connsiteY3" fmla="*/ 903973 h 1263012"/>
                  <a:gd name="connsiteX4" fmla="*/ 222660 w 804534"/>
                  <a:gd name="connsiteY4" fmla="*/ 881547 h 1263012"/>
                  <a:gd name="connsiteX5" fmla="*/ 179753 w 804534"/>
                  <a:gd name="connsiteY5" fmla="*/ 757925 h 1263012"/>
                  <a:gd name="connsiteX6" fmla="*/ 157665 w 804534"/>
                  <a:gd name="connsiteY6" fmla="*/ 695888 h 1263012"/>
                  <a:gd name="connsiteX7" fmla="*/ 151185 w 804534"/>
                  <a:gd name="connsiteY7" fmla="*/ 686647 h 1263012"/>
                  <a:gd name="connsiteX8" fmla="*/ 84331 w 804534"/>
                  <a:gd name="connsiteY8" fmla="*/ 496424 h 1263012"/>
                  <a:gd name="connsiteX9" fmla="*/ 82641 w 804534"/>
                  <a:gd name="connsiteY9" fmla="*/ 490423 h 1263012"/>
                  <a:gd name="connsiteX10" fmla="*/ 84979 w 804534"/>
                  <a:gd name="connsiteY10" fmla="*/ 479210 h 1263012"/>
                  <a:gd name="connsiteX11" fmla="*/ 78837 w 804534"/>
                  <a:gd name="connsiteY11" fmla="*/ 441064 h 1263012"/>
                  <a:gd name="connsiteX12" fmla="*/ 56102 w 804534"/>
                  <a:gd name="connsiteY12" fmla="*/ 415061 h 1263012"/>
                  <a:gd name="connsiteX13" fmla="*/ 2122 w 804534"/>
                  <a:gd name="connsiteY13" fmla="*/ 262504 h 1263012"/>
                  <a:gd name="connsiteX14" fmla="*/ 10236 w 804534"/>
                  <a:gd name="connsiteY14" fmla="*/ 243065 h 1263012"/>
                  <a:gd name="connsiteX15" fmla="*/ 151974 w 804534"/>
                  <a:gd name="connsiteY15" fmla="*/ 193114 h 1263012"/>
                  <a:gd name="connsiteX16" fmla="*/ 254552 w 804534"/>
                  <a:gd name="connsiteY16" fmla="*/ 156433 h 1263012"/>
                  <a:gd name="connsiteX17" fmla="*/ 303432 w 804534"/>
                  <a:gd name="connsiteY17" fmla="*/ 139868 h 1263012"/>
                  <a:gd name="connsiteX18" fmla="*/ 520786 w 804534"/>
                  <a:gd name="connsiteY18" fmla="*/ 63688 h 1263012"/>
                  <a:gd name="connsiteX19" fmla="*/ 557326 w 804534"/>
                  <a:gd name="connsiteY19" fmla="*/ 50954 h 1263012"/>
                  <a:gd name="connsiteX20" fmla="*/ 676948 w 804534"/>
                  <a:gd name="connsiteY20" fmla="*/ 8610 h 1263012"/>
                  <a:gd name="connsiteX21" fmla="*/ 695430 w 804534"/>
                  <a:gd name="connsiteY21" fmla="*/ 1933 h 1263012"/>
                  <a:gd name="connsiteX22" fmla="*/ 713629 w 804534"/>
                  <a:gd name="connsiteY22" fmla="*/ 10498 h 1263012"/>
                  <a:gd name="connsiteX23" fmla="*/ 745183 w 804534"/>
                  <a:gd name="connsiteY23" fmla="*/ 99806 h 1263012"/>
                  <a:gd name="connsiteX24" fmla="*/ 789443 w 804534"/>
                  <a:gd name="connsiteY24" fmla="*/ 225372 h 1263012"/>
                  <a:gd name="connsiteX25" fmla="*/ 798176 w 804534"/>
                  <a:gd name="connsiteY25" fmla="*/ 273238 h 1263012"/>
                  <a:gd name="connsiteX26" fmla="*/ 800148 w 804534"/>
                  <a:gd name="connsiteY26" fmla="*/ 323921 h 1263012"/>
                  <a:gd name="connsiteX27" fmla="*/ 800543 w 804534"/>
                  <a:gd name="connsiteY27" fmla="*/ 458954 h 1263012"/>
                  <a:gd name="connsiteX28" fmla="*/ 799416 w 804534"/>
                  <a:gd name="connsiteY28" fmla="*/ 464138 h 1263012"/>
                  <a:gd name="connsiteX29" fmla="*/ 792682 w 804534"/>
                  <a:gd name="connsiteY29" fmla="*/ 464588 h 1263012"/>
                  <a:gd name="connsiteX30" fmla="*/ 788203 w 804534"/>
                  <a:gd name="connsiteY30" fmla="*/ 454897 h 1263012"/>
                  <a:gd name="connsiteX31" fmla="*/ 675906 w 804534"/>
                  <a:gd name="connsiteY31" fmla="*/ 155053 h 1263012"/>
                  <a:gd name="connsiteX32" fmla="*/ 659199 w 804534"/>
                  <a:gd name="connsiteY32" fmla="*/ 147390 h 1263012"/>
                  <a:gd name="connsiteX33" fmla="*/ 148058 w 804534"/>
                  <a:gd name="connsiteY33" fmla="*/ 338712 h 1263012"/>
                  <a:gd name="connsiteX34" fmla="*/ 125379 w 804534"/>
                  <a:gd name="connsiteY34" fmla="*/ 347023 h 1263012"/>
                  <a:gd name="connsiteX35" fmla="*/ 118674 w 804534"/>
                  <a:gd name="connsiteY35" fmla="*/ 361335 h 1263012"/>
                  <a:gd name="connsiteX36" fmla="*/ 156848 w 804534"/>
                  <a:gd name="connsiteY36" fmla="*/ 463574 h 1263012"/>
                  <a:gd name="connsiteX37" fmla="*/ 284866 w 804534"/>
                  <a:gd name="connsiteY37" fmla="*/ 805312 h 1263012"/>
                  <a:gd name="connsiteX38" fmla="*/ 388345 w 804534"/>
                  <a:gd name="connsiteY38" fmla="*/ 1081716 h 1263012"/>
                  <a:gd name="connsiteX39" fmla="*/ 406206 w 804534"/>
                  <a:gd name="connsiteY39" fmla="*/ 1089886 h 1263012"/>
                  <a:gd name="connsiteX40" fmla="*/ 669257 w 804534"/>
                  <a:gd name="connsiteY40" fmla="*/ 991225 h 1263012"/>
                  <a:gd name="connsiteX41" fmla="*/ 788344 w 804534"/>
                  <a:gd name="connsiteY41" fmla="*/ 946937 h 1263012"/>
                  <a:gd name="connsiteX42" fmla="*/ 802796 w 804534"/>
                  <a:gd name="connsiteY42" fmla="*/ 947867 h 1263012"/>
                  <a:gd name="connsiteX43" fmla="*/ 803839 w 804534"/>
                  <a:gd name="connsiteY43" fmla="*/ 990971 h 1263012"/>
                  <a:gd name="connsiteX44" fmla="*/ 801022 w 804534"/>
                  <a:gd name="connsiteY44" fmla="*/ 996296 h 1263012"/>
                  <a:gd name="connsiteX45" fmla="*/ 801529 w 804534"/>
                  <a:gd name="connsiteY45" fmla="*/ 1099493 h 1263012"/>
                  <a:gd name="connsiteX46" fmla="*/ 800655 w 804534"/>
                  <a:gd name="connsiteY46" fmla="*/ 1108987 h 1263012"/>
                  <a:gd name="connsiteX47" fmla="*/ 792344 w 804534"/>
                  <a:gd name="connsiteY47" fmla="*/ 1115326 h 1263012"/>
                  <a:gd name="connsiteX48" fmla="*/ 684386 w 804534"/>
                  <a:gd name="connsiteY48" fmla="*/ 1153501 h 1263012"/>
                  <a:gd name="connsiteX49" fmla="*/ 666834 w 804534"/>
                  <a:gd name="connsiteY49" fmla="*/ 1156628 h 1263012"/>
                  <a:gd name="connsiteX50" fmla="*/ 601952 w 804534"/>
                  <a:gd name="connsiteY50" fmla="*/ 1178912 h 1263012"/>
                  <a:gd name="connsiteX51" fmla="*/ 469962 w 804534"/>
                  <a:gd name="connsiteY51" fmla="*/ 1225370 h 1263012"/>
                  <a:gd name="connsiteX52" fmla="*/ 466046 w 804534"/>
                  <a:gd name="connsiteY52" fmla="*/ 1227455 h 1263012"/>
                  <a:gd name="connsiteX53" fmla="*/ 375273 w 804534"/>
                  <a:gd name="connsiteY53" fmla="*/ 1259064 h 1263012"/>
                  <a:gd name="connsiteX54" fmla="*/ 352960 w 804534"/>
                  <a:gd name="connsiteY54" fmla="*/ 1248725 h 1263012"/>
                  <a:gd name="connsiteX55" fmla="*/ 331886 w 804534"/>
                  <a:gd name="connsiteY55" fmla="*/ 1191083 h 1263012"/>
                  <a:gd name="connsiteX0" fmla="*/ 331886 w 804534"/>
                  <a:gd name="connsiteY0" fmla="*/ 1191083 h 1263012"/>
                  <a:gd name="connsiteX1" fmla="*/ 288697 w 804534"/>
                  <a:gd name="connsiteY1" fmla="*/ 1069433 h 1263012"/>
                  <a:gd name="connsiteX2" fmla="*/ 280753 w 804534"/>
                  <a:gd name="connsiteY2" fmla="*/ 1054726 h 1263012"/>
                  <a:gd name="connsiteX3" fmla="*/ 227816 w 804534"/>
                  <a:gd name="connsiteY3" fmla="*/ 903973 h 1263012"/>
                  <a:gd name="connsiteX4" fmla="*/ 222660 w 804534"/>
                  <a:gd name="connsiteY4" fmla="*/ 881547 h 1263012"/>
                  <a:gd name="connsiteX5" fmla="*/ 179753 w 804534"/>
                  <a:gd name="connsiteY5" fmla="*/ 757925 h 1263012"/>
                  <a:gd name="connsiteX6" fmla="*/ 157665 w 804534"/>
                  <a:gd name="connsiteY6" fmla="*/ 695888 h 1263012"/>
                  <a:gd name="connsiteX7" fmla="*/ 151185 w 804534"/>
                  <a:gd name="connsiteY7" fmla="*/ 686647 h 1263012"/>
                  <a:gd name="connsiteX8" fmla="*/ 84331 w 804534"/>
                  <a:gd name="connsiteY8" fmla="*/ 496424 h 1263012"/>
                  <a:gd name="connsiteX9" fmla="*/ 82641 w 804534"/>
                  <a:gd name="connsiteY9" fmla="*/ 490423 h 1263012"/>
                  <a:gd name="connsiteX10" fmla="*/ 84979 w 804534"/>
                  <a:gd name="connsiteY10" fmla="*/ 479210 h 1263012"/>
                  <a:gd name="connsiteX11" fmla="*/ 78837 w 804534"/>
                  <a:gd name="connsiteY11" fmla="*/ 441064 h 1263012"/>
                  <a:gd name="connsiteX12" fmla="*/ 56102 w 804534"/>
                  <a:gd name="connsiteY12" fmla="*/ 415061 h 1263012"/>
                  <a:gd name="connsiteX13" fmla="*/ 2122 w 804534"/>
                  <a:gd name="connsiteY13" fmla="*/ 262504 h 1263012"/>
                  <a:gd name="connsiteX14" fmla="*/ 10236 w 804534"/>
                  <a:gd name="connsiteY14" fmla="*/ 243065 h 1263012"/>
                  <a:gd name="connsiteX15" fmla="*/ 254552 w 804534"/>
                  <a:gd name="connsiteY15" fmla="*/ 156433 h 1263012"/>
                  <a:gd name="connsiteX16" fmla="*/ 303432 w 804534"/>
                  <a:gd name="connsiteY16" fmla="*/ 139868 h 1263012"/>
                  <a:gd name="connsiteX17" fmla="*/ 520786 w 804534"/>
                  <a:gd name="connsiteY17" fmla="*/ 63688 h 1263012"/>
                  <a:gd name="connsiteX18" fmla="*/ 557326 w 804534"/>
                  <a:gd name="connsiteY18" fmla="*/ 50954 h 1263012"/>
                  <a:gd name="connsiteX19" fmla="*/ 676948 w 804534"/>
                  <a:gd name="connsiteY19" fmla="*/ 8610 h 1263012"/>
                  <a:gd name="connsiteX20" fmla="*/ 695430 w 804534"/>
                  <a:gd name="connsiteY20" fmla="*/ 1933 h 1263012"/>
                  <a:gd name="connsiteX21" fmla="*/ 713629 w 804534"/>
                  <a:gd name="connsiteY21" fmla="*/ 10498 h 1263012"/>
                  <a:gd name="connsiteX22" fmla="*/ 745183 w 804534"/>
                  <a:gd name="connsiteY22" fmla="*/ 99806 h 1263012"/>
                  <a:gd name="connsiteX23" fmla="*/ 789443 w 804534"/>
                  <a:gd name="connsiteY23" fmla="*/ 225372 h 1263012"/>
                  <a:gd name="connsiteX24" fmla="*/ 798176 w 804534"/>
                  <a:gd name="connsiteY24" fmla="*/ 273238 h 1263012"/>
                  <a:gd name="connsiteX25" fmla="*/ 800148 w 804534"/>
                  <a:gd name="connsiteY25" fmla="*/ 323921 h 1263012"/>
                  <a:gd name="connsiteX26" fmla="*/ 800543 w 804534"/>
                  <a:gd name="connsiteY26" fmla="*/ 458954 h 1263012"/>
                  <a:gd name="connsiteX27" fmla="*/ 799416 w 804534"/>
                  <a:gd name="connsiteY27" fmla="*/ 464138 h 1263012"/>
                  <a:gd name="connsiteX28" fmla="*/ 792682 w 804534"/>
                  <a:gd name="connsiteY28" fmla="*/ 464588 h 1263012"/>
                  <a:gd name="connsiteX29" fmla="*/ 788203 w 804534"/>
                  <a:gd name="connsiteY29" fmla="*/ 454897 h 1263012"/>
                  <a:gd name="connsiteX30" fmla="*/ 675906 w 804534"/>
                  <a:gd name="connsiteY30" fmla="*/ 155053 h 1263012"/>
                  <a:gd name="connsiteX31" fmla="*/ 659199 w 804534"/>
                  <a:gd name="connsiteY31" fmla="*/ 147390 h 1263012"/>
                  <a:gd name="connsiteX32" fmla="*/ 148058 w 804534"/>
                  <a:gd name="connsiteY32" fmla="*/ 338712 h 1263012"/>
                  <a:gd name="connsiteX33" fmla="*/ 125379 w 804534"/>
                  <a:gd name="connsiteY33" fmla="*/ 347023 h 1263012"/>
                  <a:gd name="connsiteX34" fmla="*/ 118674 w 804534"/>
                  <a:gd name="connsiteY34" fmla="*/ 361335 h 1263012"/>
                  <a:gd name="connsiteX35" fmla="*/ 156848 w 804534"/>
                  <a:gd name="connsiteY35" fmla="*/ 463574 h 1263012"/>
                  <a:gd name="connsiteX36" fmla="*/ 284866 w 804534"/>
                  <a:gd name="connsiteY36" fmla="*/ 805312 h 1263012"/>
                  <a:gd name="connsiteX37" fmla="*/ 388345 w 804534"/>
                  <a:gd name="connsiteY37" fmla="*/ 1081716 h 1263012"/>
                  <a:gd name="connsiteX38" fmla="*/ 406206 w 804534"/>
                  <a:gd name="connsiteY38" fmla="*/ 1089886 h 1263012"/>
                  <a:gd name="connsiteX39" fmla="*/ 669257 w 804534"/>
                  <a:gd name="connsiteY39" fmla="*/ 991225 h 1263012"/>
                  <a:gd name="connsiteX40" fmla="*/ 788344 w 804534"/>
                  <a:gd name="connsiteY40" fmla="*/ 946937 h 1263012"/>
                  <a:gd name="connsiteX41" fmla="*/ 802796 w 804534"/>
                  <a:gd name="connsiteY41" fmla="*/ 947867 h 1263012"/>
                  <a:gd name="connsiteX42" fmla="*/ 803839 w 804534"/>
                  <a:gd name="connsiteY42" fmla="*/ 990971 h 1263012"/>
                  <a:gd name="connsiteX43" fmla="*/ 801022 w 804534"/>
                  <a:gd name="connsiteY43" fmla="*/ 996296 h 1263012"/>
                  <a:gd name="connsiteX44" fmla="*/ 801529 w 804534"/>
                  <a:gd name="connsiteY44" fmla="*/ 1099493 h 1263012"/>
                  <a:gd name="connsiteX45" fmla="*/ 800655 w 804534"/>
                  <a:gd name="connsiteY45" fmla="*/ 1108987 h 1263012"/>
                  <a:gd name="connsiteX46" fmla="*/ 792344 w 804534"/>
                  <a:gd name="connsiteY46" fmla="*/ 1115326 h 1263012"/>
                  <a:gd name="connsiteX47" fmla="*/ 684386 w 804534"/>
                  <a:gd name="connsiteY47" fmla="*/ 1153501 h 1263012"/>
                  <a:gd name="connsiteX48" fmla="*/ 666834 w 804534"/>
                  <a:gd name="connsiteY48" fmla="*/ 1156628 h 1263012"/>
                  <a:gd name="connsiteX49" fmla="*/ 601952 w 804534"/>
                  <a:gd name="connsiteY49" fmla="*/ 1178912 h 1263012"/>
                  <a:gd name="connsiteX50" fmla="*/ 469962 w 804534"/>
                  <a:gd name="connsiteY50" fmla="*/ 1225370 h 1263012"/>
                  <a:gd name="connsiteX51" fmla="*/ 466046 w 804534"/>
                  <a:gd name="connsiteY51" fmla="*/ 1227455 h 1263012"/>
                  <a:gd name="connsiteX52" fmla="*/ 375273 w 804534"/>
                  <a:gd name="connsiteY52" fmla="*/ 1259064 h 1263012"/>
                  <a:gd name="connsiteX53" fmla="*/ 352960 w 804534"/>
                  <a:gd name="connsiteY53" fmla="*/ 1248725 h 1263012"/>
                  <a:gd name="connsiteX54" fmla="*/ 331886 w 804534"/>
                  <a:gd name="connsiteY54" fmla="*/ 1191083 h 1263012"/>
                  <a:gd name="connsiteX0" fmla="*/ 331886 w 804534"/>
                  <a:gd name="connsiteY0" fmla="*/ 1191083 h 1263012"/>
                  <a:gd name="connsiteX1" fmla="*/ 288697 w 804534"/>
                  <a:gd name="connsiteY1" fmla="*/ 1069433 h 1263012"/>
                  <a:gd name="connsiteX2" fmla="*/ 280753 w 804534"/>
                  <a:gd name="connsiteY2" fmla="*/ 1054726 h 1263012"/>
                  <a:gd name="connsiteX3" fmla="*/ 227816 w 804534"/>
                  <a:gd name="connsiteY3" fmla="*/ 903973 h 1263012"/>
                  <a:gd name="connsiteX4" fmla="*/ 222660 w 804534"/>
                  <a:gd name="connsiteY4" fmla="*/ 881547 h 1263012"/>
                  <a:gd name="connsiteX5" fmla="*/ 179753 w 804534"/>
                  <a:gd name="connsiteY5" fmla="*/ 757925 h 1263012"/>
                  <a:gd name="connsiteX6" fmla="*/ 157665 w 804534"/>
                  <a:gd name="connsiteY6" fmla="*/ 695888 h 1263012"/>
                  <a:gd name="connsiteX7" fmla="*/ 151185 w 804534"/>
                  <a:gd name="connsiteY7" fmla="*/ 686647 h 1263012"/>
                  <a:gd name="connsiteX8" fmla="*/ 84331 w 804534"/>
                  <a:gd name="connsiteY8" fmla="*/ 496424 h 1263012"/>
                  <a:gd name="connsiteX9" fmla="*/ 82641 w 804534"/>
                  <a:gd name="connsiteY9" fmla="*/ 490423 h 1263012"/>
                  <a:gd name="connsiteX10" fmla="*/ 84979 w 804534"/>
                  <a:gd name="connsiteY10" fmla="*/ 479210 h 1263012"/>
                  <a:gd name="connsiteX11" fmla="*/ 56102 w 804534"/>
                  <a:gd name="connsiteY11" fmla="*/ 415061 h 1263012"/>
                  <a:gd name="connsiteX12" fmla="*/ 2122 w 804534"/>
                  <a:gd name="connsiteY12" fmla="*/ 262504 h 1263012"/>
                  <a:gd name="connsiteX13" fmla="*/ 10236 w 804534"/>
                  <a:gd name="connsiteY13" fmla="*/ 243065 h 1263012"/>
                  <a:gd name="connsiteX14" fmla="*/ 254552 w 804534"/>
                  <a:gd name="connsiteY14" fmla="*/ 156433 h 1263012"/>
                  <a:gd name="connsiteX15" fmla="*/ 303432 w 804534"/>
                  <a:gd name="connsiteY15" fmla="*/ 139868 h 1263012"/>
                  <a:gd name="connsiteX16" fmla="*/ 520786 w 804534"/>
                  <a:gd name="connsiteY16" fmla="*/ 63688 h 1263012"/>
                  <a:gd name="connsiteX17" fmla="*/ 557326 w 804534"/>
                  <a:gd name="connsiteY17" fmla="*/ 50954 h 1263012"/>
                  <a:gd name="connsiteX18" fmla="*/ 676948 w 804534"/>
                  <a:gd name="connsiteY18" fmla="*/ 8610 h 1263012"/>
                  <a:gd name="connsiteX19" fmla="*/ 695430 w 804534"/>
                  <a:gd name="connsiteY19" fmla="*/ 1933 h 1263012"/>
                  <a:gd name="connsiteX20" fmla="*/ 713629 w 804534"/>
                  <a:gd name="connsiteY20" fmla="*/ 10498 h 1263012"/>
                  <a:gd name="connsiteX21" fmla="*/ 745183 w 804534"/>
                  <a:gd name="connsiteY21" fmla="*/ 99806 h 1263012"/>
                  <a:gd name="connsiteX22" fmla="*/ 789443 w 804534"/>
                  <a:gd name="connsiteY22" fmla="*/ 225372 h 1263012"/>
                  <a:gd name="connsiteX23" fmla="*/ 798176 w 804534"/>
                  <a:gd name="connsiteY23" fmla="*/ 273238 h 1263012"/>
                  <a:gd name="connsiteX24" fmla="*/ 800148 w 804534"/>
                  <a:gd name="connsiteY24" fmla="*/ 323921 h 1263012"/>
                  <a:gd name="connsiteX25" fmla="*/ 800543 w 804534"/>
                  <a:gd name="connsiteY25" fmla="*/ 458954 h 1263012"/>
                  <a:gd name="connsiteX26" fmla="*/ 799416 w 804534"/>
                  <a:gd name="connsiteY26" fmla="*/ 464138 h 1263012"/>
                  <a:gd name="connsiteX27" fmla="*/ 792682 w 804534"/>
                  <a:gd name="connsiteY27" fmla="*/ 464588 h 1263012"/>
                  <a:gd name="connsiteX28" fmla="*/ 788203 w 804534"/>
                  <a:gd name="connsiteY28" fmla="*/ 454897 h 1263012"/>
                  <a:gd name="connsiteX29" fmla="*/ 675906 w 804534"/>
                  <a:gd name="connsiteY29" fmla="*/ 155053 h 1263012"/>
                  <a:gd name="connsiteX30" fmla="*/ 659199 w 804534"/>
                  <a:gd name="connsiteY30" fmla="*/ 147390 h 1263012"/>
                  <a:gd name="connsiteX31" fmla="*/ 148058 w 804534"/>
                  <a:gd name="connsiteY31" fmla="*/ 338712 h 1263012"/>
                  <a:gd name="connsiteX32" fmla="*/ 125379 w 804534"/>
                  <a:gd name="connsiteY32" fmla="*/ 347023 h 1263012"/>
                  <a:gd name="connsiteX33" fmla="*/ 118674 w 804534"/>
                  <a:gd name="connsiteY33" fmla="*/ 361335 h 1263012"/>
                  <a:gd name="connsiteX34" fmla="*/ 156848 w 804534"/>
                  <a:gd name="connsiteY34" fmla="*/ 463574 h 1263012"/>
                  <a:gd name="connsiteX35" fmla="*/ 284866 w 804534"/>
                  <a:gd name="connsiteY35" fmla="*/ 805312 h 1263012"/>
                  <a:gd name="connsiteX36" fmla="*/ 388345 w 804534"/>
                  <a:gd name="connsiteY36" fmla="*/ 1081716 h 1263012"/>
                  <a:gd name="connsiteX37" fmla="*/ 406206 w 804534"/>
                  <a:gd name="connsiteY37" fmla="*/ 1089886 h 1263012"/>
                  <a:gd name="connsiteX38" fmla="*/ 669257 w 804534"/>
                  <a:gd name="connsiteY38" fmla="*/ 991225 h 1263012"/>
                  <a:gd name="connsiteX39" fmla="*/ 788344 w 804534"/>
                  <a:gd name="connsiteY39" fmla="*/ 946937 h 1263012"/>
                  <a:gd name="connsiteX40" fmla="*/ 802796 w 804534"/>
                  <a:gd name="connsiteY40" fmla="*/ 947867 h 1263012"/>
                  <a:gd name="connsiteX41" fmla="*/ 803839 w 804534"/>
                  <a:gd name="connsiteY41" fmla="*/ 990971 h 1263012"/>
                  <a:gd name="connsiteX42" fmla="*/ 801022 w 804534"/>
                  <a:gd name="connsiteY42" fmla="*/ 996296 h 1263012"/>
                  <a:gd name="connsiteX43" fmla="*/ 801529 w 804534"/>
                  <a:gd name="connsiteY43" fmla="*/ 1099493 h 1263012"/>
                  <a:gd name="connsiteX44" fmla="*/ 800655 w 804534"/>
                  <a:gd name="connsiteY44" fmla="*/ 1108987 h 1263012"/>
                  <a:gd name="connsiteX45" fmla="*/ 792344 w 804534"/>
                  <a:gd name="connsiteY45" fmla="*/ 1115326 h 1263012"/>
                  <a:gd name="connsiteX46" fmla="*/ 684386 w 804534"/>
                  <a:gd name="connsiteY46" fmla="*/ 1153501 h 1263012"/>
                  <a:gd name="connsiteX47" fmla="*/ 666834 w 804534"/>
                  <a:gd name="connsiteY47" fmla="*/ 1156628 h 1263012"/>
                  <a:gd name="connsiteX48" fmla="*/ 601952 w 804534"/>
                  <a:gd name="connsiteY48" fmla="*/ 1178912 h 1263012"/>
                  <a:gd name="connsiteX49" fmla="*/ 469962 w 804534"/>
                  <a:gd name="connsiteY49" fmla="*/ 1225370 h 1263012"/>
                  <a:gd name="connsiteX50" fmla="*/ 466046 w 804534"/>
                  <a:gd name="connsiteY50" fmla="*/ 1227455 h 1263012"/>
                  <a:gd name="connsiteX51" fmla="*/ 375273 w 804534"/>
                  <a:gd name="connsiteY51" fmla="*/ 1259064 h 1263012"/>
                  <a:gd name="connsiteX52" fmla="*/ 352960 w 804534"/>
                  <a:gd name="connsiteY52" fmla="*/ 1248725 h 1263012"/>
                  <a:gd name="connsiteX53" fmla="*/ 331886 w 804534"/>
                  <a:gd name="connsiteY53" fmla="*/ 1191083 h 1263012"/>
                  <a:gd name="connsiteX0" fmla="*/ 56102 w 804534"/>
                  <a:gd name="connsiteY0" fmla="*/ 415061 h 1263012"/>
                  <a:gd name="connsiteX1" fmla="*/ 2122 w 804534"/>
                  <a:gd name="connsiteY1" fmla="*/ 262504 h 1263012"/>
                  <a:gd name="connsiteX2" fmla="*/ 10236 w 804534"/>
                  <a:gd name="connsiteY2" fmla="*/ 243065 h 1263012"/>
                  <a:gd name="connsiteX3" fmla="*/ 254552 w 804534"/>
                  <a:gd name="connsiteY3" fmla="*/ 156433 h 1263012"/>
                  <a:gd name="connsiteX4" fmla="*/ 303432 w 804534"/>
                  <a:gd name="connsiteY4" fmla="*/ 139868 h 1263012"/>
                  <a:gd name="connsiteX5" fmla="*/ 520786 w 804534"/>
                  <a:gd name="connsiteY5" fmla="*/ 63688 h 1263012"/>
                  <a:gd name="connsiteX6" fmla="*/ 557326 w 804534"/>
                  <a:gd name="connsiteY6" fmla="*/ 50954 h 1263012"/>
                  <a:gd name="connsiteX7" fmla="*/ 676948 w 804534"/>
                  <a:gd name="connsiteY7" fmla="*/ 8610 h 1263012"/>
                  <a:gd name="connsiteX8" fmla="*/ 695430 w 804534"/>
                  <a:gd name="connsiteY8" fmla="*/ 1933 h 1263012"/>
                  <a:gd name="connsiteX9" fmla="*/ 713629 w 804534"/>
                  <a:gd name="connsiteY9" fmla="*/ 10498 h 1263012"/>
                  <a:gd name="connsiteX10" fmla="*/ 745183 w 804534"/>
                  <a:gd name="connsiteY10" fmla="*/ 99806 h 1263012"/>
                  <a:gd name="connsiteX11" fmla="*/ 789443 w 804534"/>
                  <a:gd name="connsiteY11" fmla="*/ 225372 h 1263012"/>
                  <a:gd name="connsiteX12" fmla="*/ 798176 w 804534"/>
                  <a:gd name="connsiteY12" fmla="*/ 273238 h 1263012"/>
                  <a:gd name="connsiteX13" fmla="*/ 800148 w 804534"/>
                  <a:gd name="connsiteY13" fmla="*/ 323921 h 1263012"/>
                  <a:gd name="connsiteX14" fmla="*/ 800543 w 804534"/>
                  <a:gd name="connsiteY14" fmla="*/ 458954 h 1263012"/>
                  <a:gd name="connsiteX15" fmla="*/ 799416 w 804534"/>
                  <a:gd name="connsiteY15" fmla="*/ 464138 h 1263012"/>
                  <a:gd name="connsiteX16" fmla="*/ 792682 w 804534"/>
                  <a:gd name="connsiteY16" fmla="*/ 464588 h 1263012"/>
                  <a:gd name="connsiteX17" fmla="*/ 788203 w 804534"/>
                  <a:gd name="connsiteY17" fmla="*/ 454897 h 1263012"/>
                  <a:gd name="connsiteX18" fmla="*/ 675906 w 804534"/>
                  <a:gd name="connsiteY18" fmla="*/ 155053 h 1263012"/>
                  <a:gd name="connsiteX19" fmla="*/ 659199 w 804534"/>
                  <a:gd name="connsiteY19" fmla="*/ 147390 h 1263012"/>
                  <a:gd name="connsiteX20" fmla="*/ 148058 w 804534"/>
                  <a:gd name="connsiteY20" fmla="*/ 338712 h 1263012"/>
                  <a:gd name="connsiteX21" fmla="*/ 125379 w 804534"/>
                  <a:gd name="connsiteY21" fmla="*/ 347023 h 1263012"/>
                  <a:gd name="connsiteX22" fmla="*/ 118674 w 804534"/>
                  <a:gd name="connsiteY22" fmla="*/ 361335 h 1263012"/>
                  <a:gd name="connsiteX23" fmla="*/ 156848 w 804534"/>
                  <a:gd name="connsiteY23" fmla="*/ 463574 h 1263012"/>
                  <a:gd name="connsiteX24" fmla="*/ 284866 w 804534"/>
                  <a:gd name="connsiteY24" fmla="*/ 805312 h 1263012"/>
                  <a:gd name="connsiteX25" fmla="*/ 388345 w 804534"/>
                  <a:gd name="connsiteY25" fmla="*/ 1081716 h 1263012"/>
                  <a:gd name="connsiteX26" fmla="*/ 406206 w 804534"/>
                  <a:gd name="connsiteY26" fmla="*/ 1089886 h 1263012"/>
                  <a:gd name="connsiteX27" fmla="*/ 669257 w 804534"/>
                  <a:gd name="connsiteY27" fmla="*/ 991225 h 1263012"/>
                  <a:gd name="connsiteX28" fmla="*/ 788344 w 804534"/>
                  <a:gd name="connsiteY28" fmla="*/ 946937 h 1263012"/>
                  <a:gd name="connsiteX29" fmla="*/ 802796 w 804534"/>
                  <a:gd name="connsiteY29" fmla="*/ 947867 h 1263012"/>
                  <a:gd name="connsiteX30" fmla="*/ 803839 w 804534"/>
                  <a:gd name="connsiteY30" fmla="*/ 990971 h 1263012"/>
                  <a:gd name="connsiteX31" fmla="*/ 801022 w 804534"/>
                  <a:gd name="connsiteY31" fmla="*/ 996296 h 1263012"/>
                  <a:gd name="connsiteX32" fmla="*/ 801529 w 804534"/>
                  <a:gd name="connsiteY32" fmla="*/ 1099493 h 1263012"/>
                  <a:gd name="connsiteX33" fmla="*/ 800655 w 804534"/>
                  <a:gd name="connsiteY33" fmla="*/ 1108987 h 1263012"/>
                  <a:gd name="connsiteX34" fmla="*/ 792344 w 804534"/>
                  <a:gd name="connsiteY34" fmla="*/ 1115326 h 1263012"/>
                  <a:gd name="connsiteX35" fmla="*/ 684386 w 804534"/>
                  <a:gd name="connsiteY35" fmla="*/ 1153501 h 1263012"/>
                  <a:gd name="connsiteX36" fmla="*/ 666834 w 804534"/>
                  <a:gd name="connsiteY36" fmla="*/ 1156628 h 1263012"/>
                  <a:gd name="connsiteX37" fmla="*/ 601952 w 804534"/>
                  <a:gd name="connsiteY37" fmla="*/ 1178912 h 1263012"/>
                  <a:gd name="connsiteX38" fmla="*/ 469962 w 804534"/>
                  <a:gd name="connsiteY38" fmla="*/ 1225370 h 1263012"/>
                  <a:gd name="connsiteX39" fmla="*/ 466046 w 804534"/>
                  <a:gd name="connsiteY39" fmla="*/ 1227455 h 1263012"/>
                  <a:gd name="connsiteX40" fmla="*/ 375273 w 804534"/>
                  <a:gd name="connsiteY40" fmla="*/ 1259064 h 1263012"/>
                  <a:gd name="connsiteX41" fmla="*/ 352960 w 804534"/>
                  <a:gd name="connsiteY41" fmla="*/ 1248725 h 1263012"/>
                  <a:gd name="connsiteX42" fmla="*/ 331886 w 804534"/>
                  <a:gd name="connsiteY42" fmla="*/ 1191083 h 1263012"/>
                  <a:gd name="connsiteX43" fmla="*/ 288697 w 804534"/>
                  <a:gd name="connsiteY43" fmla="*/ 1069433 h 1263012"/>
                  <a:gd name="connsiteX44" fmla="*/ 280753 w 804534"/>
                  <a:gd name="connsiteY44" fmla="*/ 1054726 h 1263012"/>
                  <a:gd name="connsiteX45" fmla="*/ 227816 w 804534"/>
                  <a:gd name="connsiteY45" fmla="*/ 903973 h 1263012"/>
                  <a:gd name="connsiteX46" fmla="*/ 222660 w 804534"/>
                  <a:gd name="connsiteY46" fmla="*/ 881547 h 1263012"/>
                  <a:gd name="connsiteX47" fmla="*/ 179753 w 804534"/>
                  <a:gd name="connsiteY47" fmla="*/ 757925 h 1263012"/>
                  <a:gd name="connsiteX48" fmla="*/ 157665 w 804534"/>
                  <a:gd name="connsiteY48" fmla="*/ 695888 h 1263012"/>
                  <a:gd name="connsiteX49" fmla="*/ 151185 w 804534"/>
                  <a:gd name="connsiteY49" fmla="*/ 686647 h 1263012"/>
                  <a:gd name="connsiteX50" fmla="*/ 84331 w 804534"/>
                  <a:gd name="connsiteY50" fmla="*/ 496424 h 1263012"/>
                  <a:gd name="connsiteX51" fmla="*/ 82641 w 804534"/>
                  <a:gd name="connsiteY51" fmla="*/ 490423 h 1263012"/>
                  <a:gd name="connsiteX52" fmla="*/ 133550 w 804534"/>
                  <a:gd name="connsiteY52" fmla="*/ 527781 h 1263012"/>
                  <a:gd name="connsiteX0" fmla="*/ 56102 w 804534"/>
                  <a:gd name="connsiteY0" fmla="*/ 415061 h 1263012"/>
                  <a:gd name="connsiteX1" fmla="*/ 2122 w 804534"/>
                  <a:gd name="connsiteY1" fmla="*/ 262504 h 1263012"/>
                  <a:gd name="connsiteX2" fmla="*/ 10236 w 804534"/>
                  <a:gd name="connsiteY2" fmla="*/ 243065 h 1263012"/>
                  <a:gd name="connsiteX3" fmla="*/ 254552 w 804534"/>
                  <a:gd name="connsiteY3" fmla="*/ 156433 h 1263012"/>
                  <a:gd name="connsiteX4" fmla="*/ 303432 w 804534"/>
                  <a:gd name="connsiteY4" fmla="*/ 139868 h 1263012"/>
                  <a:gd name="connsiteX5" fmla="*/ 520786 w 804534"/>
                  <a:gd name="connsiteY5" fmla="*/ 63688 h 1263012"/>
                  <a:gd name="connsiteX6" fmla="*/ 557326 w 804534"/>
                  <a:gd name="connsiteY6" fmla="*/ 50954 h 1263012"/>
                  <a:gd name="connsiteX7" fmla="*/ 676948 w 804534"/>
                  <a:gd name="connsiteY7" fmla="*/ 8610 h 1263012"/>
                  <a:gd name="connsiteX8" fmla="*/ 695430 w 804534"/>
                  <a:gd name="connsiteY8" fmla="*/ 1933 h 1263012"/>
                  <a:gd name="connsiteX9" fmla="*/ 713629 w 804534"/>
                  <a:gd name="connsiteY9" fmla="*/ 10498 h 1263012"/>
                  <a:gd name="connsiteX10" fmla="*/ 745183 w 804534"/>
                  <a:gd name="connsiteY10" fmla="*/ 99806 h 1263012"/>
                  <a:gd name="connsiteX11" fmla="*/ 789443 w 804534"/>
                  <a:gd name="connsiteY11" fmla="*/ 225372 h 1263012"/>
                  <a:gd name="connsiteX12" fmla="*/ 798176 w 804534"/>
                  <a:gd name="connsiteY12" fmla="*/ 273238 h 1263012"/>
                  <a:gd name="connsiteX13" fmla="*/ 800148 w 804534"/>
                  <a:gd name="connsiteY13" fmla="*/ 323921 h 1263012"/>
                  <a:gd name="connsiteX14" fmla="*/ 800543 w 804534"/>
                  <a:gd name="connsiteY14" fmla="*/ 458954 h 1263012"/>
                  <a:gd name="connsiteX15" fmla="*/ 799416 w 804534"/>
                  <a:gd name="connsiteY15" fmla="*/ 464138 h 1263012"/>
                  <a:gd name="connsiteX16" fmla="*/ 792682 w 804534"/>
                  <a:gd name="connsiteY16" fmla="*/ 464588 h 1263012"/>
                  <a:gd name="connsiteX17" fmla="*/ 788203 w 804534"/>
                  <a:gd name="connsiteY17" fmla="*/ 454897 h 1263012"/>
                  <a:gd name="connsiteX18" fmla="*/ 675906 w 804534"/>
                  <a:gd name="connsiteY18" fmla="*/ 155053 h 1263012"/>
                  <a:gd name="connsiteX19" fmla="*/ 659199 w 804534"/>
                  <a:gd name="connsiteY19" fmla="*/ 147390 h 1263012"/>
                  <a:gd name="connsiteX20" fmla="*/ 148058 w 804534"/>
                  <a:gd name="connsiteY20" fmla="*/ 338712 h 1263012"/>
                  <a:gd name="connsiteX21" fmla="*/ 125379 w 804534"/>
                  <a:gd name="connsiteY21" fmla="*/ 347023 h 1263012"/>
                  <a:gd name="connsiteX22" fmla="*/ 118674 w 804534"/>
                  <a:gd name="connsiteY22" fmla="*/ 361335 h 1263012"/>
                  <a:gd name="connsiteX23" fmla="*/ 156848 w 804534"/>
                  <a:gd name="connsiteY23" fmla="*/ 463574 h 1263012"/>
                  <a:gd name="connsiteX24" fmla="*/ 284866 w 804534"/>
                  <a:gd name="connsiteY24" fmla="*/ 805312 h 1263012"/>
                  <a:gd name="connsiteX25" fmla="*/ 388345 w 804534"/>
                  <a:gd name="connsiteY25" fmla="*/ 1081716 h 1263012"/>
                  <a:gd name="connsiteX26" fmla="*/ 406206 w 804534"/>
                  <a:gd name="connsiteY26" fmla="*/ 1089886 h 1263012"/>
                  <a:gd name="connsiteX27" fmla="*/ 669257 w 804534"/>
                  <a:gd name="connsiteY27" fmla="*/ 991225 h 1263012"/>
                  <a:gd name="connsiteX28" fmla="*/ 788344 w 804534"/>
                  <a:gd name="connsiteY28" fmla="*/ 946937 h 1263012"/>
                  <a:gd name="connsiteX29" fmla="*/ 802796 w 804534"/>
                  <a:gd name="connsiteY29" fmla="*/ 947867 h 1263012"/>
                  <a:gd name="connsiteX30" fmla="*/ 803839 w 804534"/>
                  <a:gd name="connsiteY30" fmla="*/ 990971 h 1263012"/>
                  <a:gd name="connsiteX31" fmla="*/ 801022 w 804534"/>
                  <a:gd name="connsiteY31" fmla="*/ 996296 h 1263012"/>
                  <a:gd name="connsiteX32" fmla="*/ 801529 w 804534"/>
                  <a:gd name="connsiteY32" fmla="*/ 1099493 h 1263012"/>
                  <a:gd name="connsiteX33" fmla="*/ 800655 w 804534"/>
                  <a:gd name="connsiteY33" fmla="*/ 1108987 h 1263012"/>
                  <a:gd name="connsiteX34" fmla="*/ 792344 w 804534"/>
                  <a:gd name="connsiteY34" fmla="*/ 1115326 h 1263012"/>
                  <a:gd name="connsiteX35" fmla="*/ 684386 w 804534"/>
                  <a:gd name="connsiteY35" fmla="*/ 1153501 h 1263012"/>
                  <a:gd name="connsiteX36" fmla="*/ 666834 w 804534"/>
                  <a:gd name="connsiteY36" fmla="*/ 1156628 h 1263012"/>
                  <a:gd name="connsiteX37" fmla="*/ 601952 w 804534"/>
                  <a:gd name="connsiteY37" fmla="*/ 1178912 h 1263012"/>
                  <a:gd name="connsiteX38" fmla="*/ 469962 w 804534"/>
                  <a:gd name="connsiteY38" fmla="*/ 1225370 h 1263012"/>
                  <a:gd name="connsiteX39" fmla="*/ 466046 w 804534"/>
                  <a:gd name="connsiteY39" fmla="*/ 1227455 h 1263012"/>
                  <a:gd name="connsiteX40" fmla="*/ 375273 w 804534"/>
                  <a:gd name="connsiteY40" fmla="*/ 1259064 h 1263012"/>
                  <a:gd name="connsiteX41" fmla="*/ 352960 w 804534"/>
                  <a:gd name="connsiteY41" fmla="*/ 1248725 h 1263012"/>
                  <a:gd name="connsiteX42" fmla="*/ 331886 w 804534"/>
                  <a:gd name="connsiteY42" fmla="*/ 1191083 h 1263012"/>
                  <a:gd name="connsiteX43" fmla="*/ 288697 w 804534"/>
                  <a:gd name="connsiteY43" fmla="*/ 1069433 h 1263012"/>
                  <a:gd name="connsiteX44" fmla="*/ 280753 w 804534"/>
                  <a:gd name="connsiteY44" fmla="*/ 1054726 h 1263012"/>
                  <a:gd name="connsiteX45" fmla="*/ 227816 w 804534"/>
                  <a:gd name="connsiteY45" fmla="*/ 903973 h 1263012"/>
                  <a:gd name="connsiteX46" fmla="*/ 222660 w 804534"/>
                  <a:gd name="connsiteY46" fmla="*/ 881547 h 1263012"/>
                  <a:gd name="connsiteX47" fmla="*/ 179753 w 804534"/>
                  <a:gd name="connsiteY47" fmla="*/ 757925 h 1263012"/>
                  <a:gd name="connsiteX48" fmla="*/ 157665 w 804534"/>
                  <a:gd name="connsiteY48" fmla="*/ 695888 h 1263012"/>
                  <a:gd name="connsiteX49" fmla="*/ 151185 w 804534"/>
                  <a:gd name="connsiteY49" fmla="*/ 686647 h 1263012"/>
                  <a:gd name="connsiteX50" fmla="*/ 84331 w 804534"/>
                  <a:gd name="connsiteY50" fmla="*/ 496424 h 1263012"/>
                  <a:gd name="connsiteX51" fmla="*/ 82641 w 804534"/>
                  <a:gd name="connsiteY51" fmla="*/ 490423 h 1263012"/>
                  <a:gd name="connsiteX0" fmla="*/ 56102 w 804534"/>
                  <a:gd name="connsiteY0" fmla="*/ 415061 h 1263012"/>
                  <a:gd name="connsiteX1" fmla="*/ 2122 w 804534"/>
                  <a:gd name="connsiteY1" fmla="*/ 262504 h 1263012"/>
                  <a:gd name="connsiteX2" fmla="*/ 10236 w 804534"/>
                  <a:gd name="connsiteY2" fmla="*/ 243065 h 1263012"/>
                  <a:gd name="connsiteX3" fmla="*/ 254552 w 804534"/>
                  <a:gd name="connsiteY3" fmla="*/ 156433 h 1263012"/>
                  <a:gd name="connsiteX4" fmla="*/ 303432 w 804534"/>
                  <a:gd name="connsiteY4" fmla="*/ 139868 h 1263012"/>
                  <a:gd name="connsiteX5" fmla="*/ 520786 w 804534"/>
                  <a:gd name="connsiteY5" fmla="*/ 63688 h 1263012"/>
                  <a:gd name="connsiteX6" fmla="*/ 557326 w 804534"/>
                  <a:gd name="connsiteY6" fmla="*/ 50954 h 1263012"/>
                  <a:gd name="connsiteX7" fmla="*/ 676948 w 804534"/>
                  <a:gd name="connsiteY7" fmla="*/ 8610 h 1263012"/>
                  <a:gd name="connsiteX8" fmla="*/ 695430 w 804534"/>
                  <a:gd name="connsiteY8" fmla="*/ 1933 h 1263012"/>
                  <a:gd name="connsiteX9" fmla="*/ 713629 w 804534"/>
                  <a:gd name="connsiteY9" fmla="*/ 10498 h 1263012"/>
                  <a:gd name="connsiteX10" fmla="*/ 745183 w 804534"/>
                  <a:gd name="connsiteY10" fmla="*/ 99806 h 1263012"/>
                  <a:gd name="connsiteX11" fmla="*/ 789443 w 804534"/>
                  <a:gd name="connsiteY11" fmla="*/ 225372 h 1263012"/>
                  <a:gd name="connsiteX12" fmla="*/ 798176 w 804534"/>
                  <a:gd name="connsiteY12" fmla="*/ 273238 h 1263012"/>
                  <a:gd name="connsiteX13" fmla="*/ 800148 w 804534"/>
                  <a:gd name="connsiteY13" fmla="*/ 323921 h 1263012"/>
                  <a:gd name="connsiteX14" fmla="*/ 800543 w 804534"/>
                  <a:gd name="connsiteY14" fmla="*/ 458954 h 1263012"/>
                  <a:gd name="connsiteX15" fmla="*/ 799416 w 804534"/>
                  <a:gd name="connsiteY15" fmla="*/ 464138 h 1263012"/>
                  <a:gd name="connsiteX16" fmla="*/ 792682 w 804534"/>
                  <a:gd name="connsiteY16" fmla="*/ 464588 h 1263012"/>
                  <a:gd name="connsiteX17" fmla="*/ 788203 w 804534"/>
                  <a:gd name="connsiteY17" fmla="*/ 454897 h 1263012"/>
                  <a:gd name="connsiteX18" fmla="*/ 675906 w 804534"/>
                  <a:gd name="connsiteY18" fmla="*/ 155053 h 1263012"/>
                  <a:gd name="connsiteX19" fmla="*/ 659199 w 804534"/>
                  <a:gd name="connsiteY19" fmla="*/ 147390 h 1263012"/>
                  <a:gd name="connsiteX20" fmla="*/ 148058 w 804534"/>
                  <a:gd name="connsiteY20" fmla="*/ 338712 h 1263012"/>
                  <a:gd name="connsiteX21" fmla="*/ 125379 w 804534"/>
                  <a:gd name="connsiteY21" fmla="*/ 347023 h 1263012"/>
                  <a:gd name="connsiteX22" fmla="*/ 118674 w 804534"/>
                  <a:gd name="connsiteY22" fmla="*/ 361335 h 1263012"/>
                  <a:gd name="connsiteX23" fmla="*/ 156848 w 804534"/>
                  <a:gd name="connsiteY23" fmla="*/ 463574 h 1263012"/>
                  <a:gd name="connsiteX24" fmla="*/ 284866 w 804534"/>
                  <a:gd name="connsiteY24" fmla="*/ 805312 h 1263012"/>
                  <a:gd name="connsiteX25" fmla="*/ 388345 w 804534"/>
                  <a:gd name="connsiteY25" fmla="*/ 1081716 h 1263012"/>
                  <a:gd name="connsiteX26" fmla="*/ 406206 w 804534"/>
                  <a:gd name="connsiteY26" fmla="*/ 1089886 h 1263012"/>
                  <a:gd name="connsiteX27" fmla="*/ 669257 w 804534"/>
                  <a:gd name="connsiteY27" fmla="*/ 991225 h 1263012"/>
                  <a:gd name="connsiteX28" fmla="*/ 788344 w 804534"/>
                  <a:gd name="connsiteY28" fmla="*/ 946937 h 1263012"/>
                  <a:gd name="connsiteX29" fmla="*/ 802796 w 804534"/>
                  <a:gd name="connsiteY29" fmla="*/ 947867 h 1263012"/>
                  <a:gd name="connsiteX30" fmla="*/ 803839 w 804534"/>
                  <a:gd name="connsiteY30" fmla="*/ 990971 h 1263012"/>
                  <a:gd name="connsiteX31" fmla="*/ 801022 w 804534"/>
                  <a:gd name="connsiteY31" fmla="*/ 996296 h 1263012"/>
                  <a:gd name="connsiteX32" fmla="*/ 801529 w 804534"/>
                  <a:gd name="connsiteY32" fmla="*/ 1099493 h 1263012"/>
                  <a:gd name="connsiteX33" fmla="*/ 800655 w 804534"/>
                  <a:gd name="connsiteY33" fmla="*/ 1108987 h 1263012"/>
                  <a:gd name="connsiteX34" fmla="*/ 792344 w 804534"/>
                  <a:gd name="connsiteY34" fmla="*/ 1115326 h 1263012"/>
                  <a:gd name="connsiteX35" fmla="*/ 684386 w 804534"/>
                  <a:gd name="connsiteY35" fmla="*/ 1153501 h 1263012"/>
                  <a:gd name="connsiteX36" fmla="*/ 666834 w 804534"/>
                  <a:gd name="connsiteY36" fmla="*/ 1156628 h 1263012"/>
                  <a:gd name="connsiteX37" fmla="*/ 601952 w 804534"/>
                  <a:gd name="connsiteY37" fmla="*/ 1178912 h 1263012"/>
                  <a:gd name="connsiteX38" fmla="*/ 469962 w 804534"/>
                  <a:gd name="connsiteY38" fmla="*/ 1225370 h 1263012"/>
                  <a:gd name="connsiteX39" fmla="*/ 466046 w 804534"/>
                  <a:gd name="connsiteY39" fmla="*/ 1227455 h 1263012"/>
                  <a:gd name="connsiteX40" fmla="*/ 375273 w 804534"/>
                  <a:gd name="connsiteY40" fmla="*/ 1259064 h 1263012"/>
                  <a:gd name="connsiteX41" fmla="*/ 352960 w 804534"/>
                  <a:gd name="connsiteY41" fmla="*/ 1248725 h 1263012"/>
                  <a:gd name="connsiteX42" fmla="*/ 331886 w 804534"/>
                  <a:gd name="connsiteY42" fmla="*/ 1191083 h 1263012"/>
                  <a:gd name="connsiteX43" fmla="*/ 288697 w 804534"/>
                  <a:gd name="connsiteY43" fmla="*/ 1069433 h 1263012"/>
                  <a:gd name="connsiteX44" fmla="*/ 280753 w 804534"/>
                  <a:gd name="connsiteY44" fmla="*/ 1054726 h 1263012"/>
                  <a:gd name="connsiteX45" fmla="*/ 227816 w 804534"/>
                  <a:gd name="connsiteY45" fmla="*/ 903973 h 1263012"/>
                  <a:gd name="connsiteX46" fmla="*/ 222660 w 804534"/>
                  <a:gd name="connsiteY46" fmla="*/ 881547 h 1263012"/>
                  <a:gd name="connsiteX47" fmla="*/ 179753 w 804534"/>
                  <a:gd name="connsiteY47" fmla="*/ 757925 h 1263012"/>
                  <a:gd name="connsiteX48" fmla="*/ 157665 w 804534"/>
                  <a:gd name="connsiteY48" fmla="*/ 695888 h 1263012"/>
                  <a:gd name="connsiteX49" fmla="*/ 151185 w 804534"/>
                  <a:gd name="connsiteY49" fmla="*/ 686647 h 1263012"/>
                  <a:gd name="connsiteX50" fmla="*/ 84331 w 804534"/>
                  <a:gd name="connsiteY50" fmla="*/ 496424 h 1263012"/>
                  <a:gd name="connsiteX0" fmla="*/ 56102 w 804534"/>
                  <a:gd name="connsiteY0" fmla="*/ 415061 h 1263012"/>
                  <a:gd name="connsiteX1" fmla="*/ 2122 w 804534"/>
                  <a:gd name="connsiteY1" fmla="*/ 262504 h 1263012"/>
                  <a:gd name="connsiteX2" fmla="*/ 10236 w 804534"/>
                  <a:gd name="connsiteY2" fmla="*/ 243065 h 1263012"/>
                  <a:gd name="connsiteX3" fmla="*/ 254552 w 804534"/>
                  <a:gd name="connsiteY3" fmla="*/ 156433 h 1263012"/>
                  <a:gd name="connsiteX4" fmla="*/ 303432 w 804534"/>
                  <a:gd name="connsiteY4" fmla="*/ 139868 h 1263012"/>
                  <a:gd name="connsiteX5" fmla="*/ 520786 w 804534"/>
                  <a:gd name="connsiteY5" fmla="*/ 63688 h 1263012"/>
                  <a:gd name="connsiteX6" fmla="*/ 557326 w 804534"/>
                  <a:gd name="connsiteY6" fmla="*/ 50954 h 1263012"/>
                  <a:gd name="connsiteX7" fmla="*/ 676948 w 804534"/>
                  <a:gd name="connsiteY7" fmla="*/ 8610 h 1263012"/>
                  <a:gd name="connsiteX8" fmla="*/ 695430 w 804534"/>
                  <a:gd name="connsiteY8" fmla="*/ 1933 h 1263012"/>
                  <a:gd name="connsiteX9" fmla="*/ 713629 w 804534"/>
                  <a:gd name="connsiteY9" fmla="*/ 10498 h 1263012"/>
                  <a:gd name="connsiteX10" fmla="*/ 745183 w 804534"/>
                  <a:gd name="connsiteY10" fmla="*/ 99806 h 1263012"/>
                  <a:gd name="connsiteX11" fmla="*/ 789443 w 804534"/>
                  <a:gd name="connsiteY11" fmla="*/ 225372 h 1263012"/>
                  <a:gd name="connsiteX12" fmla="*/ 798176 w 804534"/>
                  <a:gd name="connsiteY12" fmla="*/ 273238 h 1263012"/>
                  <a:gd name="connsiteX13" fmla="*/ 800148 w 804534"/>
                  <a:gd name="connsiteY13" fmla="*/ 323921 h 1263012"/>
                  <a:gd name="connsiteX14" fmla="*/ 800543 w 804534"/>
                  <a:gd name="connsiteY14" fmla="*/ 458954 h 1263012"/>
                  <a:gd name="connsiteX15" fmla="*/ 799416 w 804534"/>
                  <a:gd name="connsiteY15" fmla="*/ 464138 h 1263012"/>
                  <a:gd name="connsiteX16" fmla="*/ 792682 w 804534"/>
                  <a:gd name="connsiteY16" fmla="*/ 464588 h 1263012"/>
                  <a:gd name="connsiteX17" fmla="*/ 788203 w 804534"/>
                  <a:gd name="connsiteY17" fmla="*/ 454897 h 1263012"/>
                  <a:gd name="connsiteX18" fmla="*/ 675906 w 804534"/>
                  <a:gd name="connsiteY18" fmla="*/ 155053 h 1263012"/>
                  <a:gd name="connsiteX19" fmla="*/ 659199 w 804534"/>
                  <a:gd name="connsiteY19" fmla="*/ 147390 h 1263012"/>
                  <a:gd name="connsiteX20" fmla="*/ 148058 w 804534"/>
                  <a:gd name="connsiteY20" fmla="*/ 338712 h 1263012"/>
                  <a:gd name="connsiteX21" fmla="*/ 125379 w 804534"/>
                  <a:gd name="connsiteY21" fmla="*/ 347023 h 1263012"/>
                  <a:gd name="connsiteX22" fmla="*/ 118674 w 804534"/>
                  <a:gd name="connsiteY22" fmla="*/ 361335 h 1263012"/>
                  <a:gd name="connsiteX23" fmla="*/ 156848 w 804534"/>
                  <a:gd name="connsiteY23" fmla="*/ 463574 h 1263012"/>
                  <a:gd name="connsiteX24" fmla="*/ 284866 w 804534"/>
                  <a:gd name="connsiteY24" fmla="*/ 805312 h 1263012"/>
                  <a:gd name="connsiteX25" fmla="*/ 388345 w 804534"/>
                  <a:gd name="connsiteY25" fmla="*/ 1081716 h 1263012"/>
                  <a:gd name="connsiteX26" fmla="*/ 406206 w 804534"/>
                  <a:gd name="connsiteY26" fmla="*/ 1089886 h 1263012"/>
                  <a:gd name="connsiteX27" fmla="*/ 669257 w 804534"/>
                  <a:gd name="connsiteY27" fmla="*/ 991225 h 1263012"/>
                  <a:gd name="connsiteX28" fmla="*/ 788344 w 804534"/>
                  <a:gd name="connsiteY28" fmla="*/ 946937 h 1263012"/>
                  <a:gd name="connsiteX29" fmla="*/ 802796 w 804534"/>
                  <a:gd name="connsiteY29" fmla="*/ 947867 h 1263012"/>
                  <a:gd name="connsiteX30" fmla="*/ 803839 w 804534"/>
                  <a:gd name="connsiteY30" fmla="*/ 990971 h 1263012"/>
                  <a:gd name="connsiteX31" fmla="*/ 801022 w 804534"/>
                  <a:gd name="connsiteY31" fmla="*/ 996296 h 1263012"/>
                  <a:gd name="connsiteX32" fmla="*/ 801529 w 804534"/>
                  <a:gd name="connsiteY32" fmla="*/ 1099493 h 1263012"/>
                  <a:gd name="connsiteX33" fmla="*/ 800655 w 804534"/>
                  <a:gd name="connsiteY33" fmla="*/ 1108987 h 1263012"/>
                  <a:gd name="connsiteX34" fmla="*/ 792344 w 804534"/>
                  <a:gd name="connsiteY34" fmla="*/ 1115326 h 1263012"/>
                  <a:gd name="connsiteX35" fmla="*/ 684386 w 804534"/>
                  <a:gd name="connsiteY35" fmla="*/ 1153501 h 1263012"/>
                  <a:gd name="connsiteX36" fmla="*/ 666834 w 804534"/>
                  <a:gd name="connsiteY36" fmla="*/ 1156628 h 1263012"/>
                  <a:gd name="connsiteX37" fmla="*/ 601952 w 804534"/>
                  <a:gd name="connsiteY37" fmla="*/ 1178912 h 1263012"/>
                  <a:gd name="connsiteX38" fmla="*/ 469962 w 804534"/>
                  <a:gd name="connsiteY38" fmla="*/ 1225370 h 1263012"/>
                  <a:gd name="connsiteX39" fmla="*/ 466046 w 804534"/>
                  <a:gd name="connsiteY39" fmla="*/ 1227455 h 1263012"/>
                  <a:gd name="connsiteX40" fmla="*/ 375273 w 804534"/>
                  <a:gd name="connsiteY40" fmla="*/ 1259064 h 1263012"/>
                  <a:gd name="connsiteX41" fmla="*/ 352960 w 804534"/>
                  <a:gd name="connsiteY41" fmla="*/ 1248725 h 1263012"/>
                  <a:gd name="connsiteX42" fmla="*/ 331886 w 804534"/>
                  <a:gd name="connsiteY42" fmla="*/ 1191083 h 1263012"/>
                  <a:gd name="connsiteX43" fmla="*/ 288697 w 804534"/>
                  <a:gd name="connsiteY43" fmla="*/ 1069433 h 1263012"/>
                  <a:gd name="connsiteX44" fmla="*/ 280753 w 804534"/>
                  <a:gd name="connsiteY44" fmla="*/ 1054726 h 1263012"/>
                  <a:gd name="connsiteX45" fmla="*/ 227816 w 804534"/>
                  <a:gd name="connsiteY45" fmla="*/ 903973 h 1263012"/>
                  <a:gd name="connsiteX46" fmla="*/ 222660 w 804534"/>
                  <a:gd name="connsiteY46" fmla="*/ 881547 h 1263012"/>
                  <a:gd name="connsiteX47" fmla="*/ 179753 w 804534"/>
                  <a:gd name="connsiteY47" fmla="*/ 757925 h 1263012"/>
                  <a:gd name="connsiteX48" fmla="*/ 157665 w 804534"/>
                  <a:gd name="connsiteY48" fmla="*/ 695888 h 1263012"/>
                  <a:gd name="connsiteX49" fmla="*/ 151185 w 804534"/>
                  <a:gd name="connsiteY49" fmla="*/ 686647 h 1263012"/>
                  <a:gd name="connsiteX0" fmla="*/ 56102 w 804534"/>
                  <a:gd name="connsiteY0" fmla="*/ 415061 h 1263012"/>
                  <a:gd name="connsiteX1" fmla="*/ 2122 w 804534"/>
                  <a:gd name="connsiteY1" fmla="*/ 262504 h 1263012"/>
                  <a:gd name="connsiteX2" fmla="*/ 10236 w 804534"/>
                  <a:gd name="connsiteY2" fmla="*/ 243065 h 1263012"/>
                  <a:gd name="connsiteX3" fmla="*/ 254552 w 804534"/>
                  <a:gd name="connsiteY3" fmla="*/ 156433 h 1263012"/>
                  <a:gd name="connsiteX4" fmla="*/ 303432 w 804534"/>
                  <a:gd name="connsiteY4" fmla="*/ 139868 h 1263012"/>
                  <a:gd name="connsiteX5" fmla="*/ 520786 w 804534"/>
                  <a:gd name="connsiteY5" fmla="*/ 63688 h 1263012"/>
                  <a:gd name="connsiteX6" fmla="*/ 557326 w 804534"/>
                  <a:gd name="connsiteY6" fmla="*/ 50954 h 1263012"/>
                  <a:gd name="connsiteX7" fmla="*/ 676948 w 804534"/>
                  <a:gd name="connsiteY7" fmla="*/ 8610 h 1263012"/>
                  <a:gd name="connsiteX8" fmla="*/ 695430 w 804534"/>
                  <a:gd name="connsiteY8" fmla="*/ 1933 h 1263012"/>
                  <a:gd name="connsiteX9" fmla="*/ 713629 w 804534"/>
                  <a:gd name="connsiteY9" fmla="*/ 10498 h 1263012"/>
                  <a:gd name="connsiteX10" fmla="*/ 745183 w 804534"/>
                  <a:gd name="connsiteY10" fmla="*/ 99806 h 1263012"/>
                  <a:gd name="connsiteX11" fmla="*/ 789443 w 804534"/>
                  <a:gd name="connsiteY11" fmla="*/ 225372 h 1263012"/>
                  <a:gd name="connsiteX12" fmla="*/ 798176 w 804534"/>
                  <a:gd name="connsiteY12" fmla="*/ 273238 h 1263012"/>
                  <a:gd name="connsiteX13" fmla="*/ 800148 w 804534"/>
                  <a:gd name="connsiteY13" fmla="*/ 323921 h 1263012"/>
                  <a:gd name="connsiteX14" fmla="*/ 800543 w 804534"/>
                  <a:gd name="connsiteY14" fmla="*/ 458954 h 1263012"/>
                  <a:gd name="connsiteX15" fmla="*/ 799416 w 804534"/>
                  <a:gd name="connsiteY15" fmla="*/ 464138 h 1263012"/>
                  <a:gd name="connsiteX16" fmla="*/ 792682 w 804534"/>
                  <a:gd name="connsiteY16" fmla="*/ 464588 h 1263012"/>
                  <a:gd name="connsiteX17" fmla="*/ 788203 w 804534"/>
                  <a:gd name="connsiteY17" fmla="*/ 454897 h 1263012"/>
                  <a:gd name="connsiteX18" fmla="*/ 675906 w 804534"/>
                  <a:gd name="connsiteY18" fmla="*/ 155053 h 1263012"/>
                  <a:gd name="connsiteX19" fmla="*/ 659199 w 804534"/>
                  <a:gd name="connsiteY19" fmla="*/ 147390 h 1263012"/>
                  <a:gd name="connsiteX20" fmla="*/ 148058 w 804534"/>
                  <a:gd name="connsiteY20" fmla="*/ 338712 h 1263012"/>
                  <a:gd name="connsiteX21" fmla="*/ 125379 w 804534"/>
                  <a:gd name="connsiteY21" fmla="*/ 347023 h 1263012"/>
                  <a:gd name="connsiteX22" fmla="*/ 118674 w 804534"/>
                  <a:gd name="connsiteY22" fmla="*/ 361335 h 1263012"/>
                  <a:gd name="connsiteX23" fmla="*/ 156848 w 804534"/>
                  <a:gd name="connsiteY23" fmla="*/ 463574 h 1263012"/>
                  <a:gd name="connsiteX24" fmla="*/ 284866 w 804534"/>
                  <a:gd name="connsiteY24" fmla="*/ 805312 h 1263012"/>
                  <a:gd name="connsiteX25" fmla="*/ 388345 w 804534"/>
                  <a:gd name="connsiteY25" fmla="*/ 1081716 h 1263012"/>
                  <a:gd name="connsiteX26" fmla="*/ 406206 w 804534"/>
                  <a:gd name="connsiteY26" fmla="*/ 1089886 h 1263012"/>
                  <a:gd name="connsiteX27" fmla="*/ 669257 w 804534"/>
                  <a:gd name="connsiteY27" fmla="*/ 991225 h 1263012"/>
                  <a:gd name="connsiteX28" fmla="*/ 788344 w 804534"/>
                  <a:gd name="connsiteY28" fmla="*/ 946937 h 1263012"/>
                  <a:gd name="connsiteX29" fmla="*/ 802796 w 804534"/>
                  <a:gd name="connsiteY29" fmla="*/ 947867 h 1263012"/>
                  <a:gd name="connsiteX30" fmla="*/ 803839 w 804534"/>
                  <a:gd name="connsiteY30" fmla="*/ 990971 h 1263012"/>
                  <a:gd name="connsiteX31" fmla="*/ 801022 w 804534"/>
                  <a:gd name="connsiteY31" fmla="*/ 996296 h 1263012"/>
                  <a:gd name="connsiteX32" fmla="*/ 801529 w 804534"/>
                  <a:gd name="connsiteY32" fmla="*/ 1099493 h 1263012"/>
                  <a:gd name="connsiteX33" fmla="*/ 800655 w 804534"/>
                  <a:gd name="connsiteY33" fmla="*/ 1108987 h 1263012"/>
                  <a:gd name="connsiteX34" fmla="*/ 792344 w 804534"/>
                  <a:gd name="connsiteY34" fmla="*/ 1115326 h 1263012"/>
                  <a:gd name="connsiteX35" fmla="*/ 684386 w 804534"/>
                  <a:gd name="connsiteY35" fmla="*/ 1153501 h 1263012"/>
                  <a:gd name="connsiteX36" fmla="*/ 666834 w 804534"/>
                  <a:gd name="connsiteY36" fmla="*/ 1156628 h 1263012"/>
                  <a:gd name="connsiteX37" fmla="*/ 601952 w 804534"/>
                  <a:gd name="connsiteY37" fmla="*/ 1178912 h 1263012"/>
                  <a:gd name="connsiteX38" fmla="*/ 469962 w 804534"/>
                  <a:gd name="connsiteY38" fmla="*/ 1225370 h 1263012"/>
                  <a:gd name="connsiteX39" fmla="*/ 466046 w 804534"/>
                  <a:gd name="connsiteY39" fmla="*/ 1227455 h 1263012"/>
                  <a:gd name="connsiteX40" fmla="*/ 375273 w 804534"/>
                  <a:gd name="connsiteY40" fmla="*/ 1259064 h 1263012"/>
                  <a:gd name="connsiteX41" fmla="*/ 352960 w 804534"/>
                  <a:gd name="connsiteY41" fmla="*/ 1248725 h 1263012"/>
                  <a:gd name="connsiteX42" fmla="*/ 331886 w 804534"/>
                  <a:gd name="connsiteY42" fmla="*/ 1191083 h 1263012"/>
                  <a:gd name="connsiteX43" fmla="*/ 288697 w 804534"/>
                  <a:gd name="connsiteY43" fmla="*/ 1069433 h 1263012"/>
                  <a:gd name="connsiteX44" fmla="*/ 280753 w 804534"/>
                  <a:gd name="connsiteY44" fmla="*/ 1054726 h 1263012"/>
                  <a:gd name="connsiteX45" fmla="*/ 227816 w 804534"/>
                  <a:gd name="connsiteY45" fmla="*/ 903973 h 1263012"/>
                  <a:gd name="connsiteX46" fmla="*/ 222660 w 804534"/>
                  <a:gd name="connsiteY46" fmla="*/ 881547 h 1263012"/>
                  <a:gd name="connsiteX47" fmla="*/ 179753 w 804534"/>
                  <a:gd name="connsiteY47" fmla="*/ 757925 h 1263012"/>
                  <a:gd name="connsiteX48" fmla="*/ 151185 w 804534"/>
                  <a:gd name="connsiteY48" fmla="*/ 686647 h 126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04534" h="1263012">
                    <a:moveTo>
                      <a:pt x="56102" y="415061"/>
                    </a:moveTo>
                    <a:cubicBezTo>
                      <a:pt x="37000" y="364603"/>
                      <a:pt x="20125" y="313356"/>
                      <a:pt x="2122" y="262504"/>
                    </a:cubicBezTo>
                    <a:cubicBezTo>
                      <a:pt x="-2019" y="250812"/>
                      <a:pt x="-498" y="246925"/>
                      <a:pt x="10236" y="243065"/>
                    </a:cubicBezTo>
                    <a:lnTo>
                      <a:pt x="254552" y="156433"/>
                    </a:lnTo>
                    <a:cubicBezTo>
                      <a:pt x="271202" y="151982"/>
                      <a:pt x="287204" y="145530"/>
                      <a:pt x="303432" y="139868"/>
                    </a:cubicBezTo>
                    <a:lnTo>
                      <a:pt x="520786" y="63688"/>
                    </a:lnTo>
                    <a:cubicBezTo>
                      <a:pt x="533069" y="59744"/>
                      <a:pt x="544958" y="54701"/>
                      <a:pt x="557326" y="50954"/>
                    </a:cubicBezTo>
                    <a:cubicBezTo>
                      <a:pt x="596937" y="36079"/>
                      <a:pt x="637112" y="22809"/>
                      <a:pt x="676948" y="8610"/>
                    </a:cubicBezTo>
                    <a:lnTo>
                      <a:pt x="695430" y="1933"/>
                    </a:lnTo>
                    <a:cubicBezTo>
                      <a:pt x="706530" y="-1927"/>
                      <a:pt x="709741" y="-462"/>
                      <a:pt x="713629" y="10498"/>
                    </a:cubicBezTo>
                    <a:cubicBezTo>
                      <a:pt x="724194" y="40248"/>
                      <a:pt x="734731" y="69999"/>
                      <a:pt x="745183" y="99806"/>
                    </a:cubicBezTo>
                    <a:cubicBezTo>
                      <a:pt x="759861" y="141671"/>
                      <a:pt x="774426" y="183592"/>
                      <a:pt x="789443" y="225372"/>
                    </a:cubicBezTo>
                    <a:cubicBezTo>
                      <a:pt x="794993" y="240839"/>
                      <a:pt x="798599" y="256447"/>
                      <a:pt x="798176" y="273238"/>
                    </a:cubicBezTo>
                    <a:cubicBezTo>
                      <a:pt x="797754" y="290086"/>
                      <a:pt x="795725" y="307186"/>
                      <a:pt x="800148" y="323921"/>
                    </a:cubicBezTo>
                    <a:cubicBezTo>
                      <a:pt x="801247" y="368941"/>
                      <a:pt x="800543" y="413962"/>
                      <a:pt x="800543" y="458954"/>
                    </a:cubicBezTo>
                    <a:cubicBezTo>
                      <a:pt x="800543" y="460757"/>
                      <a:pt x="800120" y="462504"/>
                      <a:pt x="799416" y="464138"/>
                    </a:cubicBezTo>
                    <a:cubicBezTo>
                      <a:pt x="797444" y="468082"/>
                      <a:pt x="795077" y="467575"/>
                      <a:pt x="792682" y="464588"/>
                    </a:cubicBezTo>
                    <a:cubicBezTo>
                      <a:pt x="790372" y="461743"/>
                      <a:pt x="789443" y="458250"/>
                      <a:pt x="788203" y="454897"/>
                    </a:cubicBezTo>
                    <a:cubicBezTo>
                      <a:pt x="750902" y="354883"/>
                      <a:pt x="713460" y="254954"/>
                      <a:pt x="675906" y="155053"/>
                    </a:cubicBezTo>
                    <a:cubicBezTo>
                      <a:pt x="671398" y="143079"/>
                      <a:pt x="671032" y="142938"/>
                      <a:pt x="659199" y="147390"/>
                    </a:cubicBezTo>
                    <a:lnTo>
                      <a:pt x="148058" y="338712"/>
                    </a:lnTo>
                    <a:lnTo>
                      <a:pt x="125379" y="347023"/>
                    </a:lnTo>
                    <a:cubicBezTo>
                      <a:pt x="115518" y="350798"/>
                      <a:pt x="115096" y="351671"/>
                      <a:pt x="118674" y="361335"/>
                    </a:cubicBezTo>
                    <a:cubicBezTo>
                      <a:pt x="131295" y="395452"/>
                      <a:pt x="144114" y="429485"/>
                      <a:pt x="156848" y="463574"/>
                    </a:cubicBezTo>
                    <a:cubicBezTo>
                      <a:pt x="199361" y="577534"/>
                      <a:pt x="242381" y="691324"/>
                      <a:pt x="284866" y="805312"/>
                    </a:cubicBezTo>
                    <a:cubicBezTo>
                      <a:pt x="319237" y="897493"/>
                      <a:pt x="354058" y="989506"/>
                      <a:pt x="388345" y="1081716"/>
                    </a:cubicBezTo>
                    <a:cubicBezTo>
                      <a:pt x="393162" y="1094676"/>
                      <a:pt x="393247" y="1094760"/>
                      <a:pt x="406206" y="1089886"/>
                    </a:cubicBezTo>
                    <a:lnTo>
                      <a:pt x="669257" y="991225"/>
                    </a:lnTo>
                    <a:lnTo>
                      <a:pt x="788344" y="946937"/>
                    </a:lnTo>
                    <a:cubicBezTo>
                      <a:pt x="793077" y="945162"/>
                      <a:pt x="798345" y="941669"/>
                      <a:pt x="802796" y="947867"/>
                    </a:cubicBezTo>
                    <a:cubicBezTo>
                      <a:pt x="805783" y="962178"/>
                      <a:pt x="804064" y="976603"/>
                      <a:pt x="803839" y="990971"/>
                    </a:cubicBezTo>
                    <a:cubicBezTo>
                      <a:pt x="803811" y="993056"/>
                      <a:pt x="802684" y="994915"/>
                      <a:pt x="801022" y="996296"/>
                    </a:cubicBezTo>
                    <a:cubicBezTo>
                      <a:pt x="800233" y="1030695"/>
                      <a:pt x="800712" y="1065094"/>
                      <a:pt x="801529" y="1099493"/>
                    </a:cubicBezTo>
                    <a:cubicBezTo>
                      <a:pt x="801613" y="1102705"/>
                      <a:pt x="802740" y="1105973"/>
                      <a:pt x="800655" y="1108987"/>
                    </a:cubicBezTo>
                    <a:cubicBezTo>
                      <a:pt x="798880" y="1112425"/>
                      <a:pt x="795810" y="1114059"/>
                      <a:pt x="792344" y="1115326"/>
                    </a:cubicBezTo>
                    <a:cubicBezTo>
                      <a:pt x="756508" y="1128483"/>
                      <a:pt x="720278" y="1140485"/>
                      <a:pt x="684386" y="1153501"/>
                    </a:cubicBezTo>
                    <a:cubicBezTo>
                      <a:pt x="678807" y="1155529"/>
                      <a:pt x="672694" y="1155642"/>
                      <a:pt x="666834" y="1156628"/>
                    </a:cubicBezTo>
                    <a:lnTo>
                      <a:pt x="601952" y="1178912"/>
                    </a:lnTo>
                    <a:lnTo>
                      <a:pt x="469962" y="1225370"/>
                    </a:lnTo>
                    <a:cubicBezTo>
                      <a:pt x="468581" y="1225849"/>
                      <a:pt x="467342" y="1226750"/>
                      <a:pt x="466046" y="1227455"/>
                    </a:cubicBezTo>
                    <a:lnTo>
                      <a:pt x="375273" y="1259064"/>
                    </a:lnTo>
                    <a:cubicBezTo>
                      <a:pt x="358115" y="1265291"/>
                      <a:pt x="358707" y="1265713"/>
                      <a:pt x="352960" y="1248725"/>
                    </a:cubicBezTo>
                    <a:cubicBezTo>
                      <a:pt x="346255" y="1229342"/>
                      <a:pt x="338901" y="1210269"/>
                      <a:pt x="331886" y="1191083"/>
                    </a:cubicBezTo>
                    <a:cubicBezTo>
                      <a:pt x="318194" y="1150289"/>
                      <a:pt x="304333" y="1109551"/>
                      <a:pt x="288697" y="1069433"/>
                    </a:cubicBezTo>
                    <a:cubicBezTo>
                      <a:pt x="284077" y="1065601"/>
                      <a:pt x="282584" y="1060079"/>
                      <a:pt x="280753" y="1054726"/>
                    </a:cubicBezTo>
                    <a:cubicBezTo>
                      <a:pt x="263398" y="1004381"/>
                      <a:pt x="245170" y="954318"/>
                      <a:pt x="227816" y="903973"/>
                    </a:cubicBezTo>
                    <a:cubicBezTo>
                      <a:pt x="225280" y="896620"/>
                      <a:pt x="224153" y="889070"/>
                      <a:pt x="222660" y="881547"/>
                    </a:cubicBezTo>
                    <a:cubicBezTo>
                      <a:pt x="209616" y="839908"/>
                      <a:pt x="191666" y="790408"/>
                      <a:pt x="179753" y="757925"/>
                    </a:cubicBezTo>
                    <a:cubicBezTo>
                      <a:pt x="167841" y="725442"/>
                      <a:pt x="157137" y="701497"/>
                      <a:pt x="151185" y="686647"/>
                    </a:cubicBezTo>
                  </a:path>
                </a:pathLst>
              </a:custGeom>
              <a:solidFill>
                <a:srgbClr val="010101"/>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Freeform: Shape 19">
                <a:extLst>
                  <a:ext uri="{FF2B5EF4-FFF2-40B4-BE49-F238E27FC236}">
                    <a16:creationId xmlns:a16="http://schemas.microsoft.com/office/drawing/2014/main" id="{01603F0C-0702-F942-B8F1-1AF3BCAC3D09}"/>
                  </a:ext>
                </a:extLst>
              </p:cNvPr>
              <p:cNvSpPr/>
              <p:nvPr/>
            </p:nvSpPr>
            <p:spPr>
              <a:xfrm>
                <a:off x="9294736" y="3641180"/>
                <a:ext cx="1294985" cy="1801739"/>
              </a:xfrm>
              <a:custGeom>
                <a:avLst/>
                <a:gdLst>
                  <a:gd name="connsiteX0" fmla="*/ 685959 w 687875"/>
                  <a:gd name="connsiteY0" fmla="*/ 526953 h 957054"/>
                  <a:gd name="connsiteX1" fmla="*/ 686044 w 687875"/>
                  <a:gd name="connsiteY1" fmla="*/ 555154 h 957054"/>
                  <a:gd name="connsiteX2" fmla="*/ 671619 w 687875"/>
                  <a:gd name="connsiteY2" fmla="*/ 563550 h 957054"/>
                  <a:gd name="connsiteX3" fmla="*/ 486101 w 687875"/>
                  <a:gd name="connsiteY3" fmla="*/ 634066 h 957054"/>
                  <a:gd name="connsiteX4" fmla="*/ 247870 w 687875"/>
                  <a:gd name="connsiteY4" fmla="*/ 724417 h 957054"/>
                  <a:gd name="connsiteX5" fmla="*/ 242067 w 687875"/>
                  <a:gd name="connsiteY5" fmla="*/ 726727 h 957054"/>
                  <a:gd name="connsiteX6" fmla="*/ 237193 w 687875"/>
                  <a:gd name="connsiteY6" fmla="*/ 736841 h 957054"/>
                  <a:gd name="connsiteX7" fmla="*/ 248519 w 687875"/>
                  <a:gd name="connsiteY7" fmla="*/ 742560 h 957054"/>
                  <a:gd name="connsiteX8" fmla="*/ 349631 w 687875"/>
                  <a:gd name="connsiteY8" fmla="*/ 704132 h 957054"/>
                  <a:gd name="connsiteX9" fmla="*/ 647954 w 687875"/>
                  <a:gd name="connsiteY9" fmla="*/ 590765 h 957054"/>
                  <a:gd name="connsiteX10" fmla="*/ 675535 w 687875"/>
                  <a:gd name="connsiteY10" fmla="*/ 580313 h 957054"/>
                  <a:gd name="connsiteX11" fmla="*/ 686185 w 687875"/>
                  <a:gd name="connsiteY11" fmla="*/ 580791 h 957054"/>
                  <a:gd name="connsiteX12" fmla="*/ 686297 w 687875"/>
                  <a:gd name="connsiteY12" fmla="*/ 608542 h 957054"/>
                  <a:gd name="connsiteX13" fmla="*/ 678437 w 687875"/>
                  <a:gd name="connsiteY13" fmla="*/ 614064 h 957054"/>
                  <a:gd name="connsiteX14" fmla="*/ 481987 w 687875"/>
                  <a:gd name="connsiteY14" fmla="*/ 688665 h 957054"/>
                  <a:gd name="connsiteX15" fmla="*/ 326586 w 687875"/>
                  <a:gd name="connsiteY15" fmla="*/ 747941 h 957054"/>
                  <a:gd name="connsiteX16" fmla="*/ 262182 w 687875"/>
                  <a:gd name="connsiteY16" fmla="*/ 772283 h 957054"/>
                  <a:gd name="connsiteX17" fmla="*/ 256604 w 687875"/>
                  <a:gd name="connsiteY17" fmla="*/ 784341 h 957054"/>
                  <a:gd name="connsiteX18" fmla="*/ 266437 w 687875"/>
                  <a:gd name="connsiteY18" fmla="*/ 788792 h 957054"/>
                  <a:gd name="connsiteX19" fmla="*/ 293173 w 687875"/>
                  <a:gd name="connsiteY19" fmla="*/ 778565 h 957054"/>
                  <a:gd name="connsiteX20" fmla="*/ 587410 w 687875"/>
                  <a:gd name="connsiteY20" fmla="*/ 666719 h 957054"/>
                  <a:gd name="connsiteX21" fmla="*/ 671056 w 687875"/>
                  <a:gd name="connsiteY21" fmla="*/ 635137 h 957054"/>
                  <a:gd name="connsiteX22" fmla="*/ 686410 w 687875"/>
                  <a:gd name="connsiteY22" fmla="*/ 632207 h 957054"/>
                  <a:gd name="connsiteX23" fmla="*/ 686410 w 687875"/>
                  <a:gd name="connsiteY23" fmla="*/ 632292 h 957054"/>
                  <a:gd name="connsiteX24" fmla="*/ 687227 w 687875"/>
                  <a:gd name="connsiteY24" fmla="*/ 658859 h 957054"/>
                  <a:gd name="connsiteX25" fmla="*/ 678071 w 687875"/>
                  <a:gd name="connsiteY25" fmla="*/ 667339 h 957054"/>
                  <a:gd name="connsiteX26" fmla="*/ 560280 w 687875"/>
                  <a:gd name="connsiteY26" fmla="*/ 712331 h 957054"/>
                  <a:gd name="connsiteX27" fmla="*/ 363774 w 687875"/>
                  <a:gd name="connsiteY27" fmla="*/ 786820 h 957054"/>
                  <a:gd name="connsiteX28" fmla="*/ 282692 w 687875"/>
                  <a:gd name="connsiteY28" fmla="*/ 817613 h 957054"/>
                  <a:gd name="connsiteX29" fmla="*/ 274607 w 687875"/>
                  <a:gd name="connsiteY29" fmla="*/ 827868 h 957054"/>
                  <a:gd name="connsiteX30" fmla="*/ 286721 w 687875"/>
                  <a:gd name="connsiteY30" fmla="*/ 834179 h 957054"/>
                  <a:gd name="connsiteX31" fmla="*/ 420514 w 687875"/>
                  <a:gd name="connsiteY31" fmla="*/ 783439 h 957054"/>
                  <a:gd name="connsiteX32" fmla="*/ 673845 w 687875"/>
                  <a:gd name="connsiteY32" fmla="*/ 687285 h 957054"/>
                  <a:gd name="connsiteX33" fmla="*/ 686692 w 687875"/>
                  <a:gd name="connsiteY33" fmla="*/ 685707 h 957054"/>
                  <a:gd name="connsiteX34" fmla="*/ 687283 w 687875"/>
                  <a:gd name="connsiteY34" fmla="*/ 710669 h 957054"/>
                  <a:gd name="connsiteX35" fmla="*/ 679310 w 687875"/>
                  <a:gd name="connsiteY35" fmla="*/ 720050 h 957054"/>
                  <a:gd name="connsiteX36" fmla="*/ 637530 w 687875"/>
                  <a:gd name="connsiteY36" fmla="*/ 736024 h 957054"/>
                  <a:gd name="connsiteX37" fmla="*/ 343884 w 687875"/>
                  <a:gd name="connsiteY37" fmla="*/ 847279 h 957054"/>
                  <a:gd name="connsiteX38" fmla="*/ 297934 w 687875"/>
                  <a:gd name="connsiteY38" fmla="*/ 864859 h 957054"/>
                  <a:gd name="connsiteX39" fmla="*/ 291849 w 687875"/>
                  <a:gd name="connsiteY39" fmla="*/ 876748 h 957054"/>
                  <a:gd name="connsiteX40" fmla="*/ 303906 w 687875"/>
                  <a:gd name="connsiteY40" fmla="*/ 881002 h 957054"/>
                  <a:gd name="connsiteX41" fmla="*/ 604849 w 687875"/>
                  <a:gd name="connsiteY41" fmla="*/ 766395 h 957054"/>
                  <a:gd name="connsiteX42" fmla="*/ 674324 w 687875"/>
                  <a:gd name="connsiteY42" fmla="*/ 740166 h 957054"/>
                  <a:gd name="connsiteX43" fmla="*/ 687819 w 687875"/>
                  <a:gd name="connsiteY43" fmla="*/ 739574 h 957054"/>
                  <a:gd name="connsiteX44" fmla="*/ 687875 w 687875"/>
                  <a:gd name="connsiteY44" fmla="*/ 805780 h 957054"/>
                  <a:gd name="connsiteX45" fmla="*/ 531825 w 687875"/>
                  <a:gd name="connsiteY45" fmla="*/ 863760 h 957054"/>
                  <a:gd name="connsiteX46" fmla="*/ 286411 w 687875"/>
                  <a:gd name="connsiteY46" fmla="*/ 955998 h 957054"/>
                  <a:gd name="connsiteX47" fmla="*/ 276072 w 687875"/>
                  <a:gd name="connsiteY47" fmla="*/ 950927 h 957054"/>
                  <a:gd name="connsiteX48" fmla="*/ 95906 w 687875"/>
                  <a:gd name="connsiteY48" fmla="*/ 469987 h 957054"/>
                  <a:gd name="connsiteX49" fmla="*/ 1217 w 687875"/>
                  <a:gd name="connsiteY49" fmla="*/ 217784 h 957054"/>
                  <a:gd name="connsiteX50" fmla="*/ 7189 w 687875"/>
                  <a:gd name="connsiteY50" fmla="*/ 205472 h 957054"/>
                  <a:gd name="connsiteX51" fmla="*/ 553378 w 687875"/>
                  <a:gd name="connsiteY51" fmla="*/ 1021 h 957054"/>
                  <a:gd name="connsiteX52" fmla="*/ 563745 w 687875"/>
                  <a:gd name="connsiteY52" fmla="*/ 6261 h 957054"/>
                  <a:gd name="connsiteX53" fmla="*/ 682776 w 687875"/>
                  <a:gd name="connsiteY53" fmla="*/ 324052 h 957054"/>
                  <a:gd name="connsiteX54" fmla="*/ 684382 w 687875"/>
                  <a:gd name="connsiteY54" fmla="*/ 327038 h 957054"/>
                  <a:gd name="connsiteX55" fmla="*/ 684663 w 687875"/>
                  <a:gd name="connsiteY55" fmla="*/ 410683 h 957054"/>
                  <a:gd name="connsiteX56" fmla="*/ 683790 w 687875"/>
                  <a:gd name="connsiteY56" fmla="*/ 410796 h 957054"/>
                  <a:gd name="connsiteX57" fmla="*/ 660632 w 687875"/>
                  <a:gd name="connsiteY57" fmla="*/ 408317 h 957054"/>
                  <a:gd name="connsiteX58" fmla="*/ 351209 w 687875"/>
                  <a:gd name="connsiteY58" fmla="*/ 525995 h 957054"/>
                  <a:gd name="connsiteX59" fmla="*/ 198962 w 687875"/>
                  <a:gd name="connsiteY59" fmla="*/ 583750 h 957054"/>
                  <a:gd name="connsiteX60" fmla="*/ 192285 w 687875"/>
                  <a:gd name="connsiteY60" fmla="*/ 586313 h 957054"/>
                  <a:gd name="connsiteX61" fmla="*/ 186876 w 687875"/>
                  <a:gd name="connsiteY61" fmla="*/ 596822 h 957054"/>
                  <a:gd name="connsiteX62" fmla="*/ 198427 w 687875"/>
                  <a:gd name="connsiteY62" fmla="*/ 602231 h 957054"/>
                  <a:gd name="connsiteX63" fmla="*/ 290383 w 687875"/>
                  <a:gd name="connsiteY63" fmla="*/ 567212 h 957054"/>
                  <a:gd name="connsiteX64" fmla="*/ 594764 w 687875"/>
                  <a:gd name="connsiteY64" fmla="*/ 451478 h 957054"/>
                  <a:gd name="connsiteX65" fmla="*/ 670887 w 687875"/>
                  <a:gd name="connsiteY65" fmla="*/ 422629 h 957054"/>
                  <a:gd name="connsiteX66" fmla="*/ 684635 w 687875"/>
                  <a:gd name="connsiteY66" fmla="*/ 420995 h 957054"/>
                  <a:gd name="connsiteX67" fmla="*/ 684776 w 687875"/>
                  <a:gd name="connsiteY67" fmla="*/ 450126 h 957054"/>
                  <a:gd name="connsiteX68" fmla="*/ 675000 w 687875"/>
                  <a:gd name="connsiteY68" fmla="*/ 456126 h 957054"/>
                  <a:gd name="connsiteX69" fmla="*/ 438291 w 687875"/>
                  <a:gd name="connsiteY69" fmla="*/ 545885 h 957054"/>
                  <a:gd name="connsiteX70" fmla="*/ 211725 w 687875"/>
                  <a:gd name="connsiteY70" fmla="*/ 632094 h 957054"/>
                  <a:gd name="connsiteX71" fmla="*/ 203893 w 687875"/>
                  <a:gd name="connsiteY71" fmla="*/ 641645 h 957054"/>
                  <a:gd name="connsiteX72" fmla="*/ 217359 w 687875"/>
                  <a:gd name="connsiteY72" fmla="*/ 648237 h 957054"/>
                  <a:gd name="connsiteX73" fmla="*/ 295962 w 687875"/>
                  <a:gd name="connsiteY73" fmla="*/ 618374 h 957054"/>
                  <a:gd name="connsiteX74" fmla="*/ 556815 w 687875"/>
                  <a:gd name="connsiteY74" fmla="*/ 519121 h 957054"/>
                  <a:gd name="connsiteX75" fmla="*/ 672239 w 687875"/>
                  <a:gd name="connsiteY75" fmla="*/ 475340 h 957054"/>
                  <a:gd name="connsiteX76" fmla="*/ 678099 w 687875"/>
                  <a:gd name="connsiteY76" fmla="*/ 473115 h 957054"/>
                  <a:gd name="connsiteX77" fmla="*/ 685537 w 687875"/>
                  <a:gd name="connsiteY77" fmla="*/ 478721 h 957054"/>
                  <a:gd name="connsiteX78" fmla="*/ 685565 w 687875"/>
                  <a:gd name="connsiteY78" fmla="*/ 496583 h 957054"/>
                  <a:gd name="connsiteX79" fmla="*/ 677395 w 687875"/>
                  <a:gd name="connsiteY79" fmla="*/ 508387 h 957054"/>
                  <a:gd name="connsiteX80" fmla="*/ 533487 w 687875"/>
                  <a:gd name="connsiteY80" fmla="*/ 562873 h 957054"/>
                  <a:gd name="connsiteX81" fmla="*/ 231643 w 687875"/>
                  <a:gd name="connsiteY81" fmla="*/ 677622 h 957054"/>
                  <a:gd name="connsiteX82" fmla="*/ 224994 w 687875"/>
                  <a:gd name="connsiteY82" fmla="*/ 680270 h 957054"/>
                  <a:gd name="connsiteX83" fmla="*/ 219895 w 687875"/>
                  <a:gd name="connsiteY83" fmla="*/ 691934 h 957054"/>
                  <a:gd name="connsiteX84" fmla="*/ 230995 w 687875"/>
                  <a:gd name="connsiteY84" fmla="*/ 695906 h 957054"/>
                  <a:gd name="connsiteX85" fmla="*/ 375691 w 687875"/>
                  <a:gd name="connsiteY85" fmla="*/ 641025 h 957054"/>
                  <a:gd name="connsiteX86" fmla="*/ 573099 w 687875"/>
                  <a:gd name="connsiteY86" fmla="*/ 566170 h 957054"/>
                  <a:gd name="connsiteX87" fmla="*/ 673366 w 687875"/>
                  <a:gd name="connsiteY87" fmla="*/ 527855 h 957054"/>
                  <a:gd name="connsiteX88" fmla="*/ 685959 w 687875"/>
                  <a:gd name="connsiteY88" fmla="*/ 526953 h 95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87875" h="957054">
                    <a:moveTo>
                      <a:pt x="685959" y="526953"/>
                    </a:moveTo>
                    <a:cubicBezTo>
                      <a:pt x="685987" y="536363"/>
                      <a:pt x="686016" y="545744"/>
                      <a:pt x="686044" y="555154"/>
                    </a:cubicBezTo>
                    <a:cubicBezTo>
                      <a:pt x="682579" y="560253"/>
                      <a:pt x="676859" y="561578"/>
                      <a:pt x="671619" y="563550"/>
                    </a:cubicBezTo>
                    <a:cubicBezTo>
                      <a:pt x="609752" y="586933"/>
                      <a:pt x="547997" y="610655"/>
                      <a:pt x="486101" y="634066"/>
                    </a:cubicBezTo>
                    <a:cubicBezTo>
                      <a:pt x="406653" y="664099"/>
                      <a:pt x="327262" y="694244"/>
                      <a:pt x="247870" y="724417"/>
                    </a:cubicBezTo>
                    <a:cubicBezTo>
                      <a:pt x="245927" y="725149"/>
                      <a:pt x="244011" y="726051"/>
                      <a:pt x="242067" y="726727"/>
                    </a:cubicBezTo>
                    <a:cubicBezTo>
                      <a:pt x="237052" y="728502"/>
                      <a:pt x="234855" y="731178"/>
                      <a:pt x="237193" y="736841"/>
                    </a:cubicBezTo>
                    <a:cubicBezTo>
                      <a:pt x="239475" y="742391"/>
                      <a:pt x="241982" y="745068"/>
                      <a:pt x="248519" y="742560"/>
                    </a:cubicBezTo>
                    <a:cubicBezTo>
                      <a:pt x="282157" y="729601"/>
                      <a:pt x="315880" y="716838"/>
                      <a:pt x="349631" y="704132"/>
                    </a:cubicBezTo>
                    <a:cubicBezTo>
                      <a:pt x="449194" y="666691"/>
                      <a:pt x="548447" y="628404"/>
                      <a:pt x="647954" y="590765"/>
                    </a:cubicBezTo>
                    <a:cubicBezTo>
                      <a:pt x="657167" y="587299"/>
                      <a:pt x="666182" y="583327"/>
                      <a:pt x="675535" y="580313"/>
                    </a:cubicBezTo>
                    <a:cubicBezTo>
                      <a:pt x="679057" y="579186"/>
                      <a:pt x="682832" y="576819"/>
                      <a:pt x="686185" y="580791"/>
                    </a:cubicBezTo>
                    <a:cubicBezTo>
                      <a:pt x="686213" y="590032"/>
                      <a:pt x="686269" y="599273"/>
                      <a:pt x="686297" y="608542"/>
                    </a:cubicBezTo>
                    <a:cubicBezTo>
                      <a:pt x="684523" y="611584"/>
                      <a:pt x="681564" y="612880"/>
                      <a:pt x="678437" y="614064"/>
                    </a:cubicBezTo>
                    <a:cubicBezTo>
                      <a:pt x="612963" y="638997"/>
                      <a:pt x="547405" y="663648"/>
                      <a:pt x="481987" y="688665"/>
                    </a:cubicBezTo>
                    <a:cubicBezTo>
                      <a:pt x="430206" y="708471"/>
                      <a:pt x="378255" y="727882"/>
                      <a:pt x="326586" y="747941"/>
                    </a:cubicBezTo>
                    <a:cubicBezTo>
                      <a:pt x="305202" y="756252"/>
                      <a:pt x="283650" y="764169"/>
                      <a:pt x="262182" y="772283"/>
                    </a:cubicBezTo>
                    <a:cubicBezTo>
                      <a:pt x="255928" y="774649"/>
                      <a:pt x="253590" y="777748"/>
                      <a:pt x="256604" y="784341"/>
                    </a:cubicBezTo>
                    <a:cubicBezTo>
                      <a:pt x="258774" y="789074"/>
                      <a:pt x="261591" y="790567"/>
                      <a:pt x="266437" y="788792"/>
                    </a:cubicBezTo>
                    <a:cubicBezTo>
                      <a:pt x="275395" y="785496"/>
                      <a:pt x="284242" y="781946"/>
                      <a:pt x="293173" y="778565"/>
                    </a:cubicBezTo>
                    <a:cubicBezTo>
                      <a:pt x="391355" y="741518"/>
                      <a:pt x="489284" y="703907"/>
                      <a:pt x="587410" y="666719"/>
                    </a:cubicBezTo>
                    <a:cubicBezTo>
                      <a:pt x="615273" y="656154"/>
                      <a:pt x="643024" y="645195"/>
                      <a:pt x="671056" y="635137"/>
                    </a:cubicBezTo>
                    <a:cubicBezTo>
                      <a:pt x="675958" y="633390"/>
                      <a:pt x="680691" y="629981"/>
                      <a:pt x="686410" y="632207"/>
                    </a:cubicBezTo>
                    <a:lnTo>
                      <a:pt x="686410" y="632292"/>
                    </a:lnTo>
                    <a:cubicBezTo>
                      <a:pt x="688241" y="641110"/>
                      <a:pt x="686748" y="650012"/>
                      <a:pt x="687227" y="658859"/>
                    </a:cubicBezTo>
                    <a:cubicBezTo>
                      <a:pt x="686805" y="664521"/>
                      <a:pt x="682184" y="665733"/>
                      <a:pt x="678071" y="667339"/>
                    </a:cubicBezTo>
                    <a:cubicBezTo>
                      <a:pt x="638911" y="682637"/>
                      <a:pt x="599581" y="697455"/>
                      <a:pt x="560280" y="712331"/>
                    </a:cubicBezTo>
                    <a:cubicBezTo>
                      <a:pt x="494778" y="737123"/>
                      <a:pt x="429248" y="761915"/>
                      <a:pt x="363774" y="786820"/>
                    </a:cubicBezTo>
                    <a:cubicBezTo>
                      <a:pt x="336756" y="797103"/>
                      <a:pt x="309710" y="807330"/>
                      <a:pt x="282692" y="817613"/>
                    </a:cubicBezTo>
                    <a:cubicBezTo>
                      <a:pt x="278128" y="819360"/>
                      <a:pt x="272437" y="820374"/>
                      <a:pt x="274607" y="827868"/>
                    </a:cubicBezTo>
                    <a:cubicBezTo>
                      <a:pt x="276832" y="835559"/>
                      <a:pt x="279086" y="837024"/>
                      <a:pt x="286721" y="834179"/>
                    </a:cubicBezTo>
                    <a:cubicBezTo>
                      <a:pt x="331431" y="817585"/>
                      <a:pt x="375973" y="800484"/>
                      <a:pt x="420514" y="783439"/>
                    </a:cubicBezTo>
                    <a:cubicBezTo>
                      <a:pt x="504864" y="751153"/>
                      <a:pt x="589467" y="719571"/>
                      <a:pt x="673845" y="687285"/>
                    </a:cubicBezTo>
                    <a:cubicBezTo>
                      <a:pt x="677902" y="685736"/>
                      <a:pt x="682071" y="683369"/>
                      <a:pt x="686692" y="685707"/>
                    </a:cubicBezTo>
                    <a:cubicBezTo>
                      <a:pt x="687903" y="693990"/>
                      <a:pt x="686861" y="702358"/>
                      <a:pt x="687283" y="710669"/>
                    </a:cubicBezTo>
                    <a:cubicBezTo>
                      <a:pt x="687565" y="716416"/>
                      <a:pt x="683536" y="718332"/>
                      <a:pt x="679310" y="720050"/>
                    </a:cubicBezTo>
                    <a:cubicBezTo>
                      <a:pt x="665478" y="725628"/>
                      <a:pt x="651476" y="730756"/>
                      <a:pt x="637530" y="736024"/>
                    </a:cubicBezTo>
                    <a:cubicBezTo>
                      <a:pt x="539629" y="773043"/>
                      <a:pt x="441897" y="810485"/>
                      <a:pt x="343884" y="847279"/>
                    </a:cubicBezTo>
                    <a:cubicBezTo>
                      <a:pt x="328530" y="853054"/>
                      <a:pt x="313344" y="859252"/>
                      <a:pt x="297934" y="864859"/>
                    </a:cubicBezTo>
                    <a:cubicBezTo>
                      <a:pt x="291877" y="867056"/>
                      <a:pt x="289059" y="869874"/>
                      <a:pt x="291849" y="876748"/>
                    </a:cubicBezTo>
                    <a:cubicBezTo>
                      <a:pt x="294497" y="883256"/>
                      <a:pt x="298356" y="883143"/>
                      <a:pt x="303906" y="881002"/>
                    </a:cubicBezTo>
                    <a:cubicBezTo>
                      <a:pt x="404117" y="842546"/>
                      <a:pt x="504751" y="805132"/>
                      <a:pt x="604849" y="766395"/>
                    </a:cubicBezTo>
                    <a:cubicBezTo>
                      <a:pt x="627923" y="757464"/>
                      <a:pt x="651222" y="749068"/>
                      <a:pt x="674324" y="740166"/>
                    </a:cubicBezTo>
                    <a:cubicBezTo>
                      <a:pt x="678606" y="738503"/>
                      <a:pt x="683170" y="735883"/>
                      <a:pt x="687819" y="739574"/>
                    </a:cubicBezTo>
                    <a:cubicBezTo>
                      <a:pt x="687847" y="761633"/>
                      <a:pt x="687847" y="783721"/>
                      <a:pt x="687875" y="805780"/>
                    </a:cubicBezTo>
                    <a:cubicBezTo>
                      <a:pt x="635840" y="825107"/>
                      <a:pt x="583804" y="844321"/>
                      <a:pt x="531825" y="863760"/>
                    </a:cubicBezTo>
                    <a:cubicBezTo>
                      <a:pt x="449983" y="894384"/>
                      <a:pt x="368141" y="925092"/>
                      <a:pt x="286411" y="955998"/>
                    </a:cubicBezTo>
                    <a:cubicBezTo>
                      <a:pt x="280157" y="958365"/>
                      <a:pt x="278269" y="956787"/>
                      <a:pt x="276072" y="950927"/>
                    </a:cubicBezTo>
                    <a:cubicBezTo>
                      <a:pt x="216148" y="790567"/>
                      <a:pt x="155999" y="630291"/>
                      <a:pt x="95906" y="469987"/>
                    </a:cubicBezTo>
                    <a:cubicBezTo>
                      <a:pt x="64380" y="385891"/>
                      <a:pt x="32968" y="301767"/>
                      <a:pt x="1217" y="217784"/>
                    </a:cubicBezTo>
                    <a:cubicBezTo>
                      <a:pt x="-1544" y="210459"/>
                      <a:pt x="372" y="208008"/>
                      <a:pt x="7189" y="205472"/>
                    </a:cubicBezTo>
                    <a:cubicBezTo>
                      <a:pt x="189299" y="137491"/>
                      <a:pt x="371381" y="69312"/>
                      <a:pt x="553378" y="1021"/>
                    </a:cubicBezTo>
                    <a:cubicBezTo>
                      <a:pt x="559716" y="-1345"/>
                      <a:pt x="561548" y="401"/>
                      <a:pt x="563745" y="6261"/>
                    </a:cubicBezTo>
                    <a:cubicBezTo>
                      <a:pt x="603272" y="112248"/>
                      <a:pt x="643052" y="218150"/>
                      <a:pt x="682776" y="324052"/>
                    </a:cubicBezTo>
                    <a:cubicBezTo>
                      <a:pt x="683170" y="325094"/>
                      <a:pt x="683846" y="326052"/>
                      <a:pt x="684382" y="327038"/>
                    </a:cubicBezTo>
                    <a:cubicBezTo>
                      <a:pt x="684466" y="354929"/>
                      <a:pt x="684551" y="382792"/>
                      <a:pt x="684663" y="410683"/>
                    </a:cubicBezTo>
                    <a:cubicBezTo>
                      <a:pt x="684382" y="410712"/>
                      <a:pt x="683874" y="410881"/>
                      <a:pt x="683790" y="410796"/>
                    </a:cubicBezTo>
                    <a:cubicBezTo>
                      <a:pt x="677028" y="400823"/>
                      <a:pt x="668999" y="405133"/>
                      <a:pt x="660632" y="408317"/>
                    </a:cubicBezTo>
                    <a:cubicBezTo>
                      <a:pt x="557547" y="447703"/>
                      <a:pt x="454434" y="486947"/>
                      <a:pt x="351209" y="525995"/>
                    </a:cubicBezTo>
                    <a:cubicBezTo>
                      <a:pt x="300441" y="545209"/>
                      <a:pt x="249730" y="564536"/>
                      <a:pt x="198962" y="583750"/>
                    </a:cubicBezTo>
                    <a:cubicBezTo>
                      <a:pt x="196737" y="584595"/>
                      <a:pt x="194567" y="585609"/>
                      <a:pt x="192285" y="586313"/>
                    </a:cubicBezTo>
                    <a:cubicBezTo>
                      <a:pt x="186876" y="588032"/>
                      <a:pt x="184369" y="590624"/>
                      <a:pt x="186876" y="596822"/>
                    </a:cubicBezTo>
                    <a:cubicBezTo>
                      <a:pt x="189271" y="602710"/>
                      <a:pt x="192229" y="604598"/>
                      <a:pt x="198427" y="602231"/>
                    </a:cubicBezTo>
                    <a:cubicBezTo>
                      <a:pt x="229051" y="590511"/>
                      <a:pt x="259731" y="578876"/>
                      <a:pt x="290383" y="567212"/>
                    </a:cubicBezTo>
                    <a:cubicBezTo>
                      <a:pt x="391834" y="528615"/>
                      <a:pt x="493426" y="490328"/>
                      <a:pt x="594764" y="451478"/>
                    </a:cubicBezTo>
                    <a:cubicBezTo>
                      <a:pt x="620091" y="441758"/>
                      <a:pt x="645390" y="431898"/>
                      <a:pt x="670887" y="422629"/>
                    </a:cubicBezTo>
                    <a:cubicBezTo>
                      <a:pt x="675310" y="421023"/>
                      <a:pt x="679705" y="418628"/>
                      <a:pt x="684635" y="420995"/>
                    </a:cubicBezTo>
                    <a:cubicBezTo>
                      <a:pt x="685537" y="430686"/>
                      <a:pt x="685790" y="440406"/>
                      <a:pt x="684776" y="450126"/>
                    </a:cubicBezTo>
                    <a:cubicBezTo>
                      <a:pt x="682128" y="453112"/>
                      <a:pt x="678691" y="454718"/>
                      <a:pt x="675000" y="456126"/>
                    </a:cubicBezTo>
                    <a:cubicBezTo>
                      <a:pt x="596031" y="485877"/>
                      <a:pt x="517147" y="515825"/>
                      <a:pt x="438291" y="545885"/>
                    </a:cubicBezTo>
                    <a:cubicBezTo>
                      <a:pt x="362788" y="574678"/>
                      <a:pt x="287172" y="603217"/>
                      <a:pt x="211725" y="632094"/>
                    </a:cubicBezTo>
                    <a:cubicBezTo>
                      <a:pt x="207527" y="633700"/>
                      <a:pt x="202033" y="634489"/>
                      <a:pt x="203893" y="641645"/>
                    </a:cubicBezTo>
                    <a:cubicBezTo>
                      <a:pt x="206118" y="650238"/>
                      <a:pt x="208457" y="651815"/>
                      <a:pt x="217359" y="648237"/>
                    </a:cubicBezTo>
                    <a:cubicBezTo>
                      <a:pt x="243363" y="637729"/>
                      <a:pt x="269789" y="628375"/>
                      <a:pt x="295962" y="618374"/>
                    </a:cubicBezTo>
                    <a:cubicBezTo>
                      <a:pt x="382903" y="585271"/>
                      <a:pt x="469760" y="551942"/>
                      <a:pt x="556815" y="519121"/>
                    </a:cubicBezTo>
                    <a:cubicBezTo>
                      <a:pt x="595327" y="504612"/>
                      <a:pt x="633839" y="490159"/>
                      <a:pt x="672239" y="475340"/>
                    </a:cubicBezTo>
                    <a:cubicBezTo>
                      <a:pt x="674183" y="474580"/>
                      <a:pt x="676127" y="473791"/>
                      <a:pt x="678099" y="473115"/>
                    </a:cubicBezTo>
                    <a:cubicBezTo>
                      <a:pt x="683396" y="471283"/>
                      <a:pt x="685931" y="472579"/>
                      <a:pt x="685537" y="478721"/>
                    </a:cubicBezTo>
                    <a:cubicBezTo>
                      <a:pt x="685142" y="484665"/>
                      <a:pt x="685001" y="490694"/>
                      <a:pt x="685565" y="496583"/>
                    </a:cubicBezTo>
                    <a:cubicBezTo>
                      <a:pt x="686185" y="503175"/>
                      <a:pt x="683227" y="506218"/>
                      <a:pt x="677395" y="508387"/>
                    </a:cubicBezTo>
                    <a:cubicBezTo>
                      <a:pt x="629332" y="526277"/>
                      <a:pt x="581438" y="544646"/>
                      <a:pt x="533487" y="562873"/>
                    </a:cubicBezTo>
                    <a:cubicBezTo>
                      <a:pt x="432882" y="601160"/>
                      <a:pt x="332164" y="639166"/>
                      <a:pt x="231643" y="677622"/>
                    </a:cubicBezTo>
                    <a:cubicBezTo>
                      <a:pt x="229417" y="678467"/>
                      <a:pt x="227248" y="679566"/>
                      <a:pt x="224994" y="680270"/>
                    </a:cubicBezTo>
                    <a:cubicBezTo>
                      <a:pt x="218740" y="682242"/>
                      <a:pt x="217726" y="685905"/>
                      <a:pt x="219895" y="691934"/>
                    </a:cubicBezTo>
                    <a:cubicBezTo>
                      <a:pt x="222233" y="698441"/>
                      <a:pt x="225811" y="697822"/>
                      <a:pt x="230995" y="695906"/>
                    </a:cubicBezTo>
                    <a:cubicBezTo>
                      <a:pt x="279368" y="677988"/>
                      <a:pt x="327487" y="659394"/>
                      <a:pt x="375691" y="641025"/>
                    </a:cubicBezTo>
                    <a:cubicBezTo>
                      <a:pt x="441447" y="615979"/>
                      <a:pt x="507315" y="591159"/>
                      <a:pt x="573099" y="566170"/>
                    </a:cubicBezTo>
                    <a:cubicBezTo>
                      <a:pt x="606540" y="553464"/>
                      <a:pt x="639868" y="540420"/>
                      <a:pt x="673366" y="527855"/>
                    </a:cubicBezTo>
                    <a:cubicBezTo>
                      <a:pt x="677395" y="526361"/>
                      <a:pt x="681508" y="523291"/>
                      <a:pt x="685959" y="526953"/>
                    </a:cubicBezTo>
                    <a:close/>
                  </a:path>
                </a:pathLst>
              </a:custGeom>
              <a:solidFill>
                <a:srgbClr val="FEFEFE"/>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BDD03A96-1977-6143-935B-47414A588698}"/>
                  </a:ext>
                </a:extLst>
              </p:cNvPr>
              <p:cNvSpPr/>
              <p:nvPr/>
            </p:nvSpPr>
            <p:spPr>
              <a:xfrm>
                <a:off x="9669048" y="4488580"/>
                <a:ext cx="917741" cy="474263"/>
              </a:xfrm>
              <a:custGeom>
                <a:avLst/>
                <a:gdLst>
                  <a:gd name="connsiteX0" fmla="*/ 487131 w 487489"/>
                  <a:gd name="connsiteY0" fmla="*/ 76827 h 251921"/>
                  <a:gd name="connsiteX1" fmla="*/ 402697 w 487489"/>
                  <a:gd name="connsiteY1" fmla="*/ 108437 h 251921"/>
                  <a:gd name="connsiteX2" fmla="*/ 213234 w 487489"/>
                  <a:gd name="connsiteY2" fmla="*/ 180307 h 251921"/>
                  <a:gd name="connsiteX3" fmla="*/ 27969 w 487489"/>
                  <a:gd name="connsiteY3" fmla="*/ 250964 h 251921"/>
                  <a:gd name="connsiteX4" fmla="*/ 19743 w 487489"/>
                  <a:gd name="connsiteY4" fmla="*/ 247217 h 251921"/>
                  <a:gd name="connsiteX5" fmla="*/ 29124 w 487489"/>
                  <a:gd name="connsiteY5" fmla="*/ 225524 h 251921"/>
                  <a:gd name="connsiteX6" fmla="*/ 201148 w 487489"/>
                  <a:gd name="connsiteY6" fmla="*/ 160360 h 251921"/>
                  <a:gd name="connsiteX7" fmla="*/ 479947 w 487489"/>
                  <a:gd name="connsiteY7" fmla="*/ 54430 h 251921"/>
                  <a:gd name="connsiteX8" fmla="*/ 485892 w 487489"/>
                  <a:gd name="connsiteY8" fmla="*/ 46035 h 251921"/>
                  <a:gd name="connsiteX9" fmla="*/ 485807 w 487489"/>
                  <a:gd name="connsiteY9" fmla="*/ 23919 h 251921"/>
                  <a:gd name="connsiteX10" fmla="*/ 419742 w 487489"/>
                  <a:gd name="connsiteY10" fmla="*/ 48852 h 251921"/>
                  <a:gd name="connsiteX11" fmla="*/ 226926 w 487489"/>
                  <a:gd name="connsiteY11" fmla="*/ 122045 h 251921"/>
                  <a:gd name="connsiteX12" fmla="*/ 23321 w 487489"/>
                  <a:gd name="connsiteY12" fmla="*/ 199633 h 251921"/>
                  <a:gd name="connsiteX13" fmla="*/ 810 w 487489"/>
                  <a:gd name="connsiteY13" fmla="*/ 189885 h 251921"/>
                  <a:gd name="connsiteX14" fmla="*/ 4952 w 487489"/>
                  <a:gd name="connsiteY14" fmla="*/ 181603 h 251921"/>
                  <a:gd name="connsiteX15" fmla="*/ 79244 w 487489"/>
                  <a:gd name="connsiteY15" fmla="*/ 153401 h 251921"/>
                  <a:gd name="connsiteX16" fmla="*/ 291245 w 487489"/>
                  <a:gd name="connsiteY16" fmla="*/ 72799 h 251921"/>
                  <a:gd name="connsiteX17" fmla="*/ 474003 w 487489"/>
                  <a:gd name="connsiteY17" fmla="*/ 3353 h 251921"/>
                  <a:gd name="connsiteX18" fmla="*/ 485948 w 487489"/>
                  <a:gd name="connsiteY18" fmla="*/ 0 h 251921"/>
                  <a:gd name="connsiteX19" fmla="*/ 487131 w 487489"/>
                  <a:gd name="connsiteY19" fmla="*/ 76827 h 25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7489" h="251921">
                    <a:moveTo>
                      <a:pt x="487131" y="76827"/>
                    </a:moveTo>
                    <a:cubicBezTo>
                      <a:pt x="458986" y="87364"/>
                      <a:pt x="430813" y="97816"/>
                      <a:pt x="402697" y="108437"/>
                    </a:cubicBezTo>
                    <a:cubicBezTo>
                      <a:pt x="339533" y="132356"/>
                      <a:pt x="276370" y="156331"/>
                      <a:pt x="213234" y="180307"/>
                    </a:cubicBezTo>
                    <a:cubicBezTo>
                      <a:pt x="151451" y="203775"/>
                      <a:pt x="89668" y="227243"/>
                      <a:pt x="27969" y="250964"/>
                    </a:cubicBezTo>
                    <a:cubicBezTo>
                      <a:pt x="22954" y="252880"/>
                      <a:pt x="21433" y="252063"/>
                      <a:pt x="19743" y="247217"/>
                    </a:cubicBezTo>
                    <a:cubicBezTo>
                      <a:pt x="13263" y="228623"/>
                      <a:pt x="11460" y="232314"/>
                      <a:pt x="29124" y="225524"/>
                    </a:cubicBezTo>
                    <a:cubicBezTo>
                      <a:pt x="86343" y="203493"/>
                      <a:pt x="143816" y="182138"/>
                      <a:pt x="201148" y="160360"/>
                    </a:cubicBezTo>
                    <a:cubicBezTo>
                      <a:pt x="294090" y="125088"/>
                      <a:pt x="386976" y="89646"/>
                      <a:pt x="479947" y="54430"/>
                    </a:cubicBezTo>
                    <a:cubicBezTo>
                      <a:pt x="484258" y="52796"/>
                      <a:pt x="486117" y="50711"/>
                      <a:pt x="485892" y="46035"/>
                    </a:cubicBezTo>
                    <a:cubicBezTo>
                      <a:pt x="485553" y="38963"/>
                      <a:pt x="485807" y="31892"/>
                      <a:pt x="485807" y="23919"/>
                    </a:cubicBezTo>
                    <a:cubicBezTo>
                      <a:pt x="463015" y="32511"/>
                      <a:pt x="441378" y="40653"/>
                      <a:pt x="419742" y="48852"/>
                    </a:cubicBezTo>
                    <a:cubicBezTo>
                      <a:pt x="355451" y="73221"/>
                      <a:pt x="291189" y="97619"/>
                      <a:pt x="226926" y="122045"/>
                    </a:cubicBezTo>
                    <a:cubicBezTo>
                      <a:pt x="159029" y="147851"/>
                      <a:pt x="91161" y="173658"/>
                      <a:pt x="23321" y="199633"/>
                    </a:cubicBezTo>
                    <a:cubicBezTo>
                      <a:pt x="6614" y="206028"/>
                      <a:pt x="6924" y="206254"/>
                      <a:pt x="810" y="189885"/>
                    </a:cubicBezTo>
                    <a:cubicBezTo>
                      <a:pt x="-1049" y="184871"/>
                      <a:pt x="275" y="183321"/>
                      <a:pt x="4952" y="181603"/>
                    </a:cubicBezTo>
                    <a:cubicBezTo>
                      <a:pt x="29800" y="172418"/>
                      <a:pt x="54480" y="162811"/>
                      <a:pt x="79244" y="153401"/>
                    </a:cubicBezTo>
                    <a:cubicBezTo>
                      <a:pt x="149901" y="126525"/>
                      <a:pt x="220587" y="99676"/>
                      <a:pt x="291245" y="72799"/>
                    </a:cubicBezTo>
                    <a:cubicBezTo>
                      <a:pt x="352155" y="49641"/>
                      <a:pt x="413065" y="26454"/>
                      <a:pt x="474003" y="3353"/>
                    </a:cubicBezTo>
                    <a:cubicBezTo>
                      <a:pt x="477862" y="1888"/>
                      <a:pt x="481976" y="1099"/>
                      <a:pt x="485948" y="0"/>
                    </a:cubicBezTo>
                    <a:cubicBezTo>
                      <a:pt x="487920" y="25553"/>
                      <a:pt x="487610" y="51190"/>
                      <a:pt x="487131" y="76827"/>
                    </a:cubicBezTo>
                    <a:close/>
                  </a:path>
                </a:pathLst>
              </a:custGeom>
              <a:solidFill>
                <a:srgbClr val="CBCBCA"/>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5986B30A-390A-E04B-AB0E-E536EABC8218}"/>
                  </a:ext>
                </a:extLst>
              </p:cNvPr>
              <p:cNvSpPr/>
              <p:nvPr/>
            </p:nvSpPr>
            <p:spPr>
              <a:xfrm>
                <a:off x="9635931" y="4393654"/>
                <a:ext cx="947796" cy="390161"/>
              </a:xfrm>
              <a:custGeom>
                <a:avLst/>
                <a:gdLst>
                  <a:gd name="connsiteX0" fmla="*/ 503454 w 503454"/>
                  <a:gd name="connsiteY0" fmla="*/ 21265 h 207247"/>
                  <a:gd name="connsiteX1" fmla="*/ 266351 w 503454"/>
                  <a:gd name="connsiteY1" fmla="*/ 110967 h 207247"/>
                  <a:gd name="connsiteX2" fmla="*/ 21951 w 503454"/>
                  <a:gd name="connsiteY2" fmla="*/ 204022 h 207247"/>
                  <a:gd name="connsiteX3" fmla="*/ 174 w 503454"/>
                  <a:gd name="connsiteY3" fmla="*/ 191513 h 207247"/>
                  <a:gd name="connsiteX4" fmla="*/ 4709 w 503454"/>
                  <a:gd name="connsiteY4" fmla="*/ 185597 h 207247"/>
                  <a:gd name="connsiteX5" fmla="*/ 130727 w 503454"/>
                  <a:gd name="connsiteY5" fmla="*/ 137647 h 207247"/>
                  <a:gd name="connsiteX6" fmla="*/ 318527 w 503454"/>
                  <a:gd name="connsiteY6" fmla="*/ 66398 h 207247"/>
                  <a:gd name="connsiteX7" fmla="*/ 488664 w 503454"/>
                  <a:gd name="connsiteY7" fmla="*/ 1346 h 207247"/>
                  <a:gd name="connsiteX8" fmla="*/ 503454 w 503454"/>
                  <a:gd name="connsiteY8" fmla="*/ 10925 h 207247"/>
                  <a:gd name="connsiteX9" fmla="*/ 503454 w 503454"/>
                  <a:gd name="connsiteY9" fmla="*/ 21265 h 20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3454" h="207247">
                    <a:moveTo>
                      <a:pt x="503454" y="21265"/>
                    </a:moveTo>
                    <a:cubicBezTo>
                      <a:pt x="424401" y="51156"/>
                      <a:pt x="345348" y="80991"/>
                      <a:pt x="266351" y="110967"/>
                    </a:cubicBezTo>
                    <a:cubicBezTo>
                      <a:pt x="184847" y="141901"/>
                      <a:pt x="103399" y="172919"/>
                      <a:pt x="21951" y="204022"/>
                    </a:cubicBezTo>
                    <a:cubicBezTo>
                      <a:pt x="6118" y="210051"/>
                      <a:pt x="3442" y="208558"/>
                      <a:pt x="174" y="191513"/>
                    </a:cubicBezTo>
                    <a:cubicBezTo>
                      <a:pt x="-700" y="186978"/>
                      <a:pt x="1864" y="186696"/>
                      <a:pt x="4709" y="185597"/>
                    </a:cubicBezTo>
                    <a:cubicBezTo>
                      <a:pt x="46715" y="169651"/>
                      <a:pt x="88721" y="153593"/>
                      <a:pt x="130727" y="137647"/>
                    </a:cubicBezTo>
                    <a:cubicBezTo>
                      <a:pt x="193327" y="113869"/>
                      <a:pt x="255927" y="90147"/>
                      <a:pt x="318527" y="66398"/>
                    </a:cubicBezTo>
                    <a:cubicBezTo>
                      <a:pt x="375296" y="44845"/>
                      <a:pt x="432205" y="23631"/>
                      <a:pt x="488664" y="1346"/>
                    </a:cubicBezTo>
                    <a:cubicBezTo>
                      <a:pt x="500750" y="-3443"/>
                      <a:pt x="499905" y="5685"/>
                      <a:pt x="503454" y="10925"/>
                    </a:cubicBezTo>
                    <a:cubicBezTo>
                      <a:pt x="503426" y="14362"/>
                      <a:pt x="503426" y="17799"/>
                      <a:pt x="503454" y="21265"/>
                    </a:cubicBezTo>
                    <a:close/>
                  </a:path>
                </a:pathLst>
              </a:custGeom>
              <a:solidFill>
                <a:srgbClr val="CBCBCA"/>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31B8D75-1DC8-E64E-ACE6-E556F39D9AF4}"/>
                  </a:ext>
                </a:extLst>
              </p:cNvPr>
              <p:cNvSpPr/>
              <p:nvPr/>
            </p:nvSpPr>
            <p:spPr>
              <a:xfrm>
                <a:off x="9732468" y="4686307"/>
                <a:ext cx="855043" cy="363259"/>
              </a:xfrm>
              <a:custGeom>
                <a:avLst/>
                <a:gdLst>
                  <a:gd name="connsiteX0" fmla="*/ 453725 w 454185"/>
                  <a:gd name="connsiteY0" fmla="*/ 25637 h 192957"/>
                  <a:gd name="connsiteX1" fmla="*/ 410198 w 454185"/>
                  <a:gd name="connsiteY1" fmla="*/ 41076 h 192957"/>
                  <a:gd name="connsiteX2" fmla="*/ 272376 w 454185"/>
                  <a:gd name="connsiteY2" fmla="*/ 93224 h 192957"/>
                  <a:gd name="connsiteX3" fmla="*/ 146471 w 454185"/>
                  <a:gd name="connsiteY3" fmla="*/ 141343 h 192957"/>
                  <a:gd name="connsiteX4" fmla="*/ 12932 w 454185"/>
                  <a:gd name="connsiteY4" fmla="*/ 191998 h 192957"/>
                  <a:gd name="connsiteX5" fmla="*/ 3606 w 454185"/>
                  <a:gd name="connsiteY5" fmla="*/ 187941 h 192957"/>
                  <a:gd name="connsiteX6" fmla="*/ 12734 w 454185"/>
                  <a:gd name="connsiteY6" fmla="*/ 167009 h 192957"/>
                  <a:gd name="connsiteX7" fmla="*/ 201324 w 454185"/>
                  <a:gd name="connsiteY7" fmla="*/ 95309 h 192957"/>
                  <a:gd name="connsiteX8" fmla="*/ 385828 w 454185"/>
                  <a:gd name="connsiteY8" fmla="*/ 25271 h 192957"/>
                  <a:gd name="connsiteX9" fmla="*/ 453528 w 454185"/>
                  <a:gd name="connsiteY9" fmla="*/ 0 h 192957"/>
                  <a:gd name="connsiteX10" fmla="*/ 453725 w 454185"/>
                  <a:gd name="connsiteY10" fmla="*/ 25637 h 19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4185" h="192957">
                    <a:moveTo>
                      <a:pt x="453725" y="25637"/>
                    </a:moveTo>
                    <a:cubicBezTo>
                      <a:pt x="438427" y="28511"/>
                      <a:pt x="424622" y="35723"/>
                      <a:pt x="410198" y="41076"/>
                    </a:cubicBezTo>
                    <a:cubicBezTo>
                      <a:pt x="364163" y="58177"/>
                      <a:pt x="318270" y="75757"/>
                      <a:pt x="272376" y="93224"/>
                    </a:cubicBezTo>
                    <a:cubicBezTo>
                      <a:pt x="230398" y="109198"/>
                      <a:pt x="188477" y="125369"/>
                      <a:pt x="146471" y="141343"/>
                    </a:cubicBezTo>
                    <a:cubicBezTo>
                      <a:pt x="101986" y="158275"/>
                      <a:pt x="57417" y="174982"/>
                      <a:pt x="12932" y="191998"/>
                    </a:cubicBezTo>
                    <a:cubicBezTo>
                      <a:pt x="7861" y="193942"/>
                      <a:pt x="5579" y="193097"/>
                      <a:pt x="3606" y="187941"/>
                    </a:cubicBezTo>
                    <a:cubicBezTo>
                      <a:pt x="-2084" y="173010"/>
                      <a:pt x="-2394" y="172784"/>
                      <a:pt x="12734" y="167009"/>
                    </a:cubicBezTo>
                    <a:cubicBezTo>
                      <a:pt x="75560" y="143006"/>
                      <a:pt x="138470" y="119200"/>
                      <a:pt x="201324" y="95309"/>
                    </a:cubicBezTo>
                    <a:cubicBezTo>
                      <a:pt x="262825" y="71954"/>
                      <a:pt x="324327" y="48570"/>
                      <a:pt x="385828" y="25271"/>
                    </a:cubicBezTo>
                    <a:cubicBezTo>
                      <a:pt x="408367" y="16735"/>
                      <a:pt x="430961" y="8424"/>
                      <a:pt x="453528" y="0"/>
                    </a:cubicBezTo>
                    <a:cubicBezTo>
                      <a:pt x="454260" y="8536"/>
                      <a:pt x="454458" y="17073"/>
                      <a:pt x="453725" y="25637"/>
                    </a:cubicBezTo>
                    <a:close/>
                  </a:path>
                </a:pathLst>
              </a:custGeom>
              <a:solidFill>
                <a:srgbClr val="CBCBCB"/>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212ABBC-BFD1-2C4F-B6E8-ECB6B88D7E50}"/>
                  </a:ext>
                </a:extLst>
              </p:cNvPr>
              <p:cNvSpPr/>
              <p:nvPr/>
            </p:nvSpPr>
            <p:spPr>
              <a:xfrm>
                <a:off x="9766457" y="4786760"/>
                <a:ext cx="821949" cy="348936"/>
              </a:xfrm>
              <a:custGeom>
                <a:avLst/>
                <a:gdLst>
                  <a:gd name="connsiteX0" fmla="*/ 435897 w 436606"/>
                  <a:gd name="connsiteY0" fmla="*/ 23665 h 185349"/>
                  <a:gd name="connsiteX1" fmla="*/ 351800 w 436606"/>
                  <a:gd name="connsiteY1" fmla="*/ 56120 h 185349"/>
                  <a:gd name="connsiteX2" fmla="*/ 178171 w 436606"/>
                  <a:gd name="connsiteY2" fmla="*/ 122073 h 185349"/>
                  <a:gd name="connsiteX3" fmla="*/ 15444 w 436606"/>
                  <a:gd name="connsiteY3" fmla="*/ 183913 h 185349"/>
                  <a:gd name="connsiteX4" fmla="*/ 3949 w 436606"/>
                  <a:gd name="connsiteY4" fmla="*/ 178842 h 185349"/>
                  <a:gd name="connsiteX5" fmla="*/ 991 w 436606"/>
                  <a:gd name="connsiteY5" fmla="*/ 171376 h 185349"/>
                  <a:gd name="connsiteX6" fmla="*/ 4823 w 436606"/>
                  <a:gd name="connsiteY6" fmla="*/ 162811 h 185349"/>
                  <a:gd name="connsiteX7" fmla="*/ 119994 w 436606"/>
                  <a:gd name="connsiteY7" fmla="*/ 119087 h 185349"/>
                  <a:gd name="connsiteX8" fmla="*/ 313682 w 436606"/>
                  <a:gd name="connsiteY8" fmla="*/ 45499 h 185349"/>
                  <a:gd name="connsiteX9" fmla="*/ 435784 w 436606"/>
                  <a:gd name="connsiteY9" fmla="*/ 0 h 185349"/>
                  <a:gd name="connsiteX10" fmla="*/ 435897 w 436606"/>
                  <a:gd name="connsiteY10" fmla="*/ 23665 h 18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606" h="185349">
                    <a:moveTo>
                      <a:pt x="435897" y="23665"/>
                    </a:moveTo>
                    <a:cubicBezTo>
                      <a:pt x="407864" y="34484"/>
                      <a:pt x="379889" y="45415"/>
                      <a:pt x="351800" y="56120"/>
                    </a:cubicBezTo>
                    <a:cubicBezTo>
                      <a:pt x="293933" y="78180"/>
                      <a:pt x="236038" y="100098"/>
                      <a:pt x="178171" y="122073"/>
                    </a:cubicBezTo>
                    <a:cubicBezTo>
                      <a:pt x="123910" y="142668"/>
                      <a:pt x="69621" y="163177"/>
                      <a:pt x="15444" y="183913"/>
                    </a:cubicBezTo>
                    <a:cubicBezTo>
                      <a:pt x="9359" y="186251"/>
                      <a:pt x="5330" y="186476"/>
                      <a:pt x="3949" y="178842"/>
                    </a:cubicBezTo>
                    <a:cubicBezTo>
                      <a:pt x="3470" y="176250"/>
                      <a:pt x="2062" y="173827"/>
                      <a:pt x="991" y="171376"/>
                    </a:cubicBezTo>
                    <a:cubicBezTo>
                      <a:pt x="-925" y="167037"/>
                      <a:pt x="-276" y="164727"/>
                      <a:pt x="4823" y="162811"/>
                    </a:cubicBezTo>
                    <a:cubicBezTo>
                      <a:pt x="43279" y="148443"/>
                      <a:pt x="81622" y="133680"/>
                      <a:pt x="119994" y="119087"/>
                    </a:cubicBezTo>
                    <a:cubicBezTo>
                      <a:pt x="184538" y="94520"/>
                      <a:pt x="249082" y="69897"/>
                      <a:pt x="313682" y="45499"/>
                    </a:cubicBezTo>
                    <a:cubicBezTo>
                      <a:pt x="354308" y="30145"/>
                      <a:pt x="395074" y="15157"/>
                      <a:pt x="435784" y="0"/>
                    </a:cubicBezTo>
                    <a:cubicBezTo>
                      <a:pt x="436742" y="7888"/>
                      <a:pt x="436967" y="15777"/>
                      <a:pt x="435897" y="23665"/>
                    </a:cubicBezTo>
                    <a:close/>
                  </a:path>
                </a:pathLst>
              </a:custGeom>
              <a:solidFill>
                <a:srgbClr val="CBCACA"/>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D39B3C80-AE2F-8E41-B00A-AC9FC84C2D45}"/>
                  </a:ext>
                </a:extLst>
              </p:cNvPr>
              <p:cNvSpPr/>
              <p:nvPr/>
            </p:nvSpPr>
            <p:spPr>
              <a:xfrm>
                <a:off x="9833737" y="4831471"/>
                <a:ext cx="755931" cy="478607"/>
              </a:xfrm>
              <a:custGeom>
                <a:avLst/>
                <a:gdLst>
                  <a:gd name="connsiteX0" fmla="*/ 401539 w 401538"/>
                  <a:gd name="connsiteY0" fmla="*/ 107282 h 254228"/>
                  <a:gd name="connsiteX1" fmla="*/ 347052 w 401538"/>
                  <a:gd name="connsiteY1" fmla="*/ 126919 h 254228"/>
                  <a:gd name="connsiteX2" fmla="*/ 124317 w 401538"/>
                  <a:gd name="connsiteY2" fmla="*/ 211381 h 254228"/>
                  <a:gd name="connsiteX3" fmla="*/ 16838 w 401538"/>
                  <a:gd name="connsiteY3" fmla="*/ 252598 h 254228"/>
                  <a:gd name="connsiteX4" fmla="*/ 2695 w 401538"/>
                  <a:gd name="connsiteY4" fmla="*/ 246400 h 254228"/>
                  <a:gd name="connsiteX5" fmla="*/ 8019 w 401538"/>
                  <a:gd name="connsiteY5" fmla="*/ 230539 h 254228"/>
                  <a:gd name="connsiteX6" fmla="*/ 272422 w 401538"/>
                  <a:gd name="connsiteY6" fmla="*/ 130102 h 254228"/>
                  <a:gd name="connsiteX7" fmla="*/ 391819 w 401538"/>
                  <a:gd name="connsiteY7" fmla="*/ 84969 h 254228"/>
                  <a:gd name="connsiteX8" fmla="*/ 400214 w 401538"/>
                  <a:gd name="connsiteY8" fmla="*/ 72714 h 254228"/>
                  <a:gd name="connsiteX9" fmla="*/ 399848 w 401538"/>
                  <a:gd name="connsiteY9" fmla="*/ 53951 h 254228"/>
                  <a:gd name="connsiteX10" fmla="*/ 399735 w 401538"/>
                  <a:gd name="connsiteY10" fmla="*/ 28342 h 254228"/>
                  <a:gd name="connsiteX11" fmla="*/ 400130 w 401538"/>
                  <a:gd name="connsiteY11" fmla="*/ 0 h 254228"/>
                  <a:gd name="connsiteX12" fmla="*/ 401229 w 401538"/>
                  <a:gd name="connsiteY12" fmla="*/ 10368 h 254228"/>
                  <a:gd name="connsiteX13" fmla="*/ 401539 w 401538"/>
                  <a:gd name="connsiteY13" fmla="*/ 107282 h 2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1538" h="254228">
                    <a:moveTo>
                      <a:pt x="401539" y="107282"/>
                    </a:moveTo>
                    <a:cubicBezTo>
                      <a:pt x="382663" y="111818"/>
                      <a:pt x="365111" y="120129"/>
                      <a:pt x="347052" y="126919"/>
                    </a:cubicBezTo>
                    <a:cubicBezTo>
                      <a:pt x="272732" y="154838"/>
                      <a:pt x="198553" y="183180"/>
                      <a:pt x="124317" y="211381"/>
                    </a:cubicBezTo>
                    <a:cubicBezTo>
                      <a:pt x="88453" y="225017"/>
                      <a:pt x="52504" y="238427"/>
                      <a:pt x="16838" y="252598"/>
                    </a:cubicBezTo>
                    <a:cubicBezTo>
                      <a:pt x="8724" y="255810"/>
                      <a:pt x="5371" y="254542"/>
                      <a:pt x="2695" y="246400"/>
                    </a:cubicBezTo>
                    <a:cubicBezTo>
                      <a:pt x="-1362" y="233976"/>
                      <a:pt x="-1757" y="234258"/>
                      <a:pt x="8019" y="230539"/>
                    </a:cubicBezTo>
                    <a:cubicBezTo>
                      <a:pt x="96172" y="197098"/>
                      <a:pt x="184297" y="163572"/>
                      <a:pt x="272422" y="130102"/>
                    </a:cubicBezTo>
                    <a:cubicBezTo>
                      <a:pt x="312202" y="115002"/>
                      <a:pt x="351926" y="99732"/>
                      <a:pt x="391819" y="84969"/>
                    </a:cubicBezTo>
                    <a:cubicBezTo>
                      <a:pt x="398242" y="82603"/>
                      <a:pt x="400890" y="79504"/>
                      <a:pt x="400214" y="72714"/>
                    </a:cubicBezTo>
                    <a:cubicBezTo>
                      <a:pt x="399623" y="66516"/>
                      <a:pt x="399933" y="60205"/>
                      <a:pt x="399848" y="53951"/>
                    </a:cubicBezTo>
                    <a:cubicBezTo>
                      <a:pt x="393875" y="45443"/>
                      <a:pt x="395848" y="36878"/>
                      <a:pt x="399735" y="28342"/>
                    </a:cubicBezTo>
                    <a:cubicBezTo>
                      <a:pt x="399876" y="18904"/>
                      <a:pt x="399989" y="9466"/>
                      <a:pt x="400130" y="0"/>
                    </a:cubicBezTo>
                    <a:cubicBezTo>
                      <a:pt x="402271" y="3268"/>
                      <a:pt x="401229" y="6931"/>
                      <a:pt x="401229" y="10368"/>
                    </a:cubicBezTo>
                    <a:cubicBezTo>
                      <a:pt x="401454" y="42682"/>
                      <a:pt x="401482" y="74968"/>
                      <a:pt x="401539" y="107282"/>
                    </a:cubicBezTo>
                    <a:close/>
                  </a:path>
                </a:pathLst>
              </a:custGeom>
              <a:solidFill>
                <a:srgbClr val="CBCACA"/>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179573DF-0962-6E42-A0B1-D591FAC3F3D4}"/>
                  </a:ext>
                </a:extLst>
              </p:cNvPr>
              <p:cNvSpPr/>
              <p:nvPr/>
            </p:nvSpPr>
            <p:spPr>
              <a:xfrm>
                <a:off x="9513787" y="3740897"/>
                <a:ext cx="718955" cy="376152"/>
              </a:xfrm>
              <a:custGeom>
                <a:avLst/>
                <a:gdLst>
                  <a:gd name="connsiteX0" fmla="*/ 354757 w 381897"/>
                  <a:gd name="connsiteY0" fmla="*/ 116 h 199806"/>
                  <a:gd name="connsiteX1" fmla="*/ 360307 w 381897"/>
                  <a:gd name="connsiteY1" fmla="*/ 4680 h 199806"/>
                  <a:gd name="connsiteX2" fmla="*/ 381155 w 381897"/>
                  <a:gd name="connsiteY2" fmla="*/ 58744 h 199806"/>
                  <a:gd name="connsiteX3" fmla="*/ 375943 w 381897"/>
                  <a:gd name="connsiteY3" fmla="*/ 67759 h 199806"/>
                  <a:gd name="connsiteX4" fmla="*/ 222457 w 381897"/>
                  <a:gd name="connsiteY4" fmla="*/ 126021 h 199806"/>
                  <a:gd name="connsiteX5" fmla="*/ 36459 w 381897"/>
                  <a:gd name="connsiteY5" fmla="*/ 196679 h 199806"/>
                  <a:gd name="connsiteX6" fmla="*/ 18907 w 381897"/>
                  <a:gd name="connsiteY6" fmla="*/ 188959 h 199806"/>
                  <a:gd name="connsiteX7" fmla="*/ 1243 w 381897"/>
                  <a:gd name="connsiteY7" fmla="*/ 143178 h 199806"/>
                  <a:gd name="connsiteX8" fmla="*/ 6061 w 381897"/>
                  <a:gd name="connsiteY8" fmla="*/ 132191 h 199806"/>
                  <a:gd name="connsiteX9" fmla="*/ 161265 w 381897"/>
                  <a:gd name="connsiteY9" fmla="*/ 73422 h 199806"/>
                  <a:gd name="connsiteX10" fmla="*/ 347995 w 381897"/>
                  <a:gd name="connsiteY10" fmla="*/ 2483 h 199806"/>
                  <a:gd name="connsiteX11" fmla="*/ 354757 w 381897"/>
                  <a:gd name="connsiteY11" fmla="*/ 116 h 19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897" h="199806">
                    <a:moveTo>
                      <a:pt x="354757" y="116"/>
                    </a:moveTo>
                    <a:cubicBezTo>
                      <a:pt x="358476" y="-616"/>
                      <a:pt x="359349" y="2257"/>
                      <a:pt x="360307" y="4680"/>
                    </a:cubicBezTo>
                    <a:cubicBezTo>
                      <a:pt x="367294" y="22683"/>
                      <a:pt x="374111" y="40770"/>
                      <a:pt x="381155" y="58744"/>
                    </a:cubicBezTo>
                    <a:cubicBezTo>
                      <a:pt x="383352" y="64322"/>
                      <a:pt x="380394" y="66069"/>
                      <a:pt x="375943" y="67759"/>
                    </a:cubicBezTo>
                    <a:cubicBezTo>
                      <a:pt x="324752" y="87114"/>
                      <a:pt x="273619" y="106582"/>
                      <a:pt x="222457" y="126021"/>
                    </a:cubicBezTo>
                    <a:cubicBezTo>
                      <a:pt x="160448" y="149574"/>
                      <a:pt x="98411" y="173042"/>
                      <a:pt x="36459" y="196679"/>
                    </a:cubicBezTo>
                    <a:cubicBezTo>
                      <a:pt x="23471" y="201637"/>
                      <a:pt x="23697" y="201806"/>
                      <a:pt x="18907" y="188959"/>
                    </a:cubicBezTo>
                    <a:cubicBezTo>
                      <a:pt x="13188" y="173633"/>
                      <a:pt x="7385" y="158335"/>
                      <a:pt x="1243" y="143178"/>
                    </a:cubicBezTo>
                    <a:cubicBezTo>
                      <a:pt x="-1095" y="137375"/>
                      <a:pt x="-476" y="134642"/>
                      <a:pt x="6061" y="132191"/>
                    </a:cubicBezTo>
                    <a:cubicBezTo>
                      <a:pt x="57899" y="112864"/>
                      <a:pt x="109568" y="93059"/>
                      <a:pt x="161265" y="73422"/>
                    </a:cubicBezTo>
                    <a:cubicBezTo>
                      <a:pt x="223499" y="49785"/>
                      <a:pt x="285761" y="26120"/>
                      <a:pt x="347995" y="2483"/>
                    </a:cubicBezTo>
                    <a:cubicBezTo>
                      <a:pt x="350249" y="1638"/>
                      <a:pt x="352503" y="905"/>
                      <a:pt x="354757" y="116"/>
                    </a:cubicBezTo>
                    <a:close/>
                  </a:path>
                </a:pathLst>
              </a:custGeom>
              <a:solidFill>
                <a:srgbClr val="CBCACA"/>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5497E18-B846-D844-B60D-466BAEE59C6B}"/>
                  </a:ext>
                </a:extLst>
              </p:cNvPr>
              <p:cNvSpPr/>
              <p:nvPr/>
            </p:nvSpPr>
            <p:spPr>
              <a:xfrm>
                <a:off x="9504470" y="4042815"/>
                <a:ext cx="950327" cy="392749"/>
              </a:xfrm>
              <a:custGeom>
                <a:avLst/>
                <a:gdLst>
                  <a:gd name="connsiteX0" fmla="*/ 504796 w 504798"/>
                  <a:gd name="connsiteY0" fmla="*/ 18274 h 208622"/>
                  <a:gd name="connsiteX1" fmla="*/ 499809 w 504798"/>
                  <a:gd name="connsiteY1" fmla="*/ 22612 h 208622"/>
                  <a:gd name="connsiteX2" fmla="*/ 397992 w 504798"/>
                  <a:gd name="connsiteY2" fmla="*/ 61378 h 208622"/>
                  <a:gd name="connsiteX3" fmla="*/ 208614 w 504798"/>
                  <a:gd name="connsiteY3" fmla="*/ 133332 h 208622"/>
                  <a:gd name="connsiteX4" fmla="*/ 13320 w 504798"/>
                  <a:gd name="connsiteY4" fmla="*/ 207624 h 208622"/>
                  <a:gd name="connsiteX5" fmla="*/ 3121 w 504798"/>
                  <a:gd name="connsiteY5" fmla="*/ 202496 h 208622"/>
                  <a:gd name="connsiteX6" fmla="*/ 10474 w 504798"/>
                  <a:gd name="connsiteY6" fmla="*/ 183423 h 208622"/>
                  <a:gd name="connsiteX7" fmla="*/ 169003 w 504798"/>
                  <a:gd name="connsiteY7" fmla="*/ 122964 h 208622"/>
                  <a:gd name="connsiteX8" fmla="*/ 398556 w 504798"/>
                  <a:gd name="connsiteY8" fmla="*/ 36163 h 208622"/>
                  <a:gd name="connsiteX9" fmla="*/ 490343 w 504798"/>
                  <a:gd name="connsiteY9" fmla="*/ 1173 h 208622"/>
                  <a:gd name="connsiteX10" fmla="*/ 500288 w 504798"/>
                  <a:gd name="connsiteY10" fmla="*/ 5962 h 208622"/>
                  <a:gd name="connsiteX11" fmla="*/ 504796 w 504798"/>
                  <a:gd name="connsiteY11" fmla="*/ 18274 h 20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798" h="208622">
                    <a:moveTo>
                      <a:pt x="504796" y="18274"/>
                    </a:moveTo>
                    <a:cubicBezTo>
                      <a:pt x="504909" y="22021"/>
                      <a:pt x="501838" y="21852"/>
                      <a:pt x="499809" y="22612"/>
                    </a:cubicBezTo>
                    <a:cubicBezTo>
                      <a:pt x="465889" y="35572"/>
                      <a:pt x="431941" y="48475"/>
                      <a:pt x="397992" y="61378"/>
                    </a:cubicBezTo>
                    <a:cubicBezTo>
                      <a:pt x="334857" y="85381"/>
                      <a:pt x="271750" y="109357"/>
                      <a:pt x="208614" y="133332"/>
                    </a:cubicBezTo>
                    <a:cubicBezTo>
                      <a:pt x="143506" y="158068"/>
                      <a:pt x="78371" y="182719"/>
                      <a:pt x="13320" y="207624"/>
                    </a:cubicBezTo>
                    <a:cubicBezTo>
                      <a:pt x="7262" y="209934"/>
                      <a:pt x="5065" y="208244"/>
                      <a:pt x="3121" y="202496"/>
                    </a:cubicBezTo>
                    <a:cubicBezTo>
                      <a:pt x="-1753" y="188156"/>
                      <a:pt x="-2035" y="188213"/>
                      <a:pt x="10474" y="183423"/>
                    </a:cubicBezTo>
                    <a:cubicBezTo>
                      <a:pt x="63298" y="163251"/>
                      <a:pt x="116123" y="143023"/>
                      <a:pt x="169003" y="122964"/>
                    </a:cubicBezTo>
                    <a:cubicBezTo>
                      <a:pt x="245492" y="93946"/>
                      <a:pt x="322038" y="65097"/>
                      <a:pt x="398556" y="36163"/>
                    </a:cubicBezTo>
                    <a:cubicBezTo>
                      <a:pt x="429180" y="24584"/>
                      <a:pt x="459888" y="13174"/>
                      <a:pt x="490343" y="1173"/>
                    </a:cubicBezTo>
                    <a:cubicBezTo>
                      <a:pt x="496569" y="-1278"/>
                      <a:pt x="498767" y="18"/>
                      <a:pt x="500288" y="5962"/>
                    </a:cubicBezTo>
                    <a:cubicBezTo>
                      <a:pt x="501331" y="10272"/>
                      <a:pt x="503303" y="14358"/>
                      <a:pt x="504796" y="18274"/>
                    </a:cubicBezTo>
                    <a:close/>
                  </a:path>
                </a:pathLst>
              </a:custGeom>
              <a:solidFill>
                <a:srgbClr val="CBCBCA"/>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E66A6650-79AC-8846-B220-00460ED3BA47}"/>
                  </a:ext>
                </a:extLst>
              </p:cNvPr>
              <p:cNvSpPr/>
              <p:nvPr/>
            </p:nvSpPr>
            <p:spPr>
              <a:xfrm>
                <a:off x="9537024" y="4130506"/>
                <a:ext cx="950867" cy="393873"/>
              </a:xfrm>
              <a:custGeom>
                <a:avLst/>
                <a:gdLst>
                  <a:gd name="connsiteX0" fmla="*/ 7860 w 505085"/>
                  <a:gd name="connsiteY0" fmla="*/ 209219 h 209219"/>
                  <a:gd name="connsiteX1" fmla="*/ 6029 w 505085"/>
                  <a:gd name="connsiteY1" fmla="*/ 206853 h 209219"/>
                  <a:gd name="connsiteX2" fmla="*/ 3662 w 505085"/>
                  <a:gd name="connsiteY2" fmla="*/ 202035 h 209219"/>
                  <a:gd name="connsiteX3" fmla="*/ 12030 w 505085"/>
                  <a:gd name="connsiteY3" fmla="*/ 182906 h 209219"/>
                  <a:gd name="connsiteX4" fmla="*/ 182222 w 505085"/>
                  <a:gd name="connsiteY4" fmla="*/ 118221 h 209219"/>
                  <a:gd name="connsiteX5" fmla="*/ 339202 w 505085"/>
                  <a:gd name="connsiteY5" fmla="*/ 59001 h 209219"/>
                  <a:gd name="connsiteX6" fmla="*/ 490969 w 505085"/>
                  <a:gd name="connsiteY6" fmla="*/ 1022 h 209219"/>
                  <a:gd name="connsiteX7" fmla="*/ 500407 w 505085"/>
                  <a:gd name="connsiteY7" fmla="*/ 5388 h 209219"/>
                  <a:gd name="connsiteX8" fmla="*/ 491843 w 505085"/>
                  <a:gd name="connsiteY8" fmla="*/ 25363 h 209219"/>
                  <a:gd name="connsiteX9" fmla="*/ 274066 w 505085"/>
                  <a:gd name="connsiteY9" fmla="*/ 108248 h 209219"/>
                  <a:gd name="connsiteX10" fmla="*/ 14706 w 505085"/>
                  <a:gd name="connsiteY10" fmla="*/ 207106 h 209219"/>
                  <a:gd name="connsiteX11" fmla="*/ 7860 w 505085"/>
                  <a:gd name="connsiteY11" fmla="*/ 209219 h 20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085" h="209219">
                    <a:moveTo>
                      <a:pt x="7860" y="209219"/>
                    </a:moveTo>
                    <a:cubicBezTo>
                      <a:pt x="7860" y="209219"/>
                      <a:pt x="6790" y="208290"/>
                      <a:pt x="6029" y="206853"/>
                    </a:cubicBezTo>
                    <a:cubicBezTo>
                      <a:pt x="5184" y="205275"/>
                      <a:pt x="4367" y="203697"/>
                      <a:pt x="3662" y="202035"/>
                    </a:cubicBezTo>
                    <a:cubicBezTo>
                      <a:pt x="-2198" y="188090"/>
                      <a:pt x="-2113" y="188259"/>
                      <a:pt x="12030" y="182906"/>
                    </a:cubicBezTo>
                    <a:cubicBezTo>
                      <a:pt x="68798" y="161410"/>
                      <a:pt x="125482" y="139717"/>
                      <a:pt x="182222" y="118221"/>
                    </a:cubicBezTo>
                    <a:cubicBezTo>
                      <a:pt x="234511" y="98415"/>
                      <a:pt x="286913" y="78807"/>
                      <a:pt x="339202" y="59001"/>
                    </a:cubicBezTo>
                    <a:cubicBezTo>
                      <a:pt x="389857" y="39816"/>
                      <a:pt x="440483" y="20602"/>
                      <a:pt x="490969" y="1022"/>
                    </a:cubicBezTo>
                    <a:cubicBezTo>
                      <a:pt x="496885" y="-1260"/>
                      <a:pt x="498604" y="317"/>
                      <a:pt x="500407" y="5388"/>
                    </a:cubicBezTo>
                    <a:cubicBezTo>
                      <a:pt x="506943" y="23757"/>
                      <a:pt x="508690" y="18883"/>
                      <a:pt x="491843" y="25363"/>
                    </a:cubicBezTo>
                    <a:cubicBezTo>
                      <a:pt x="419326" y="53198"/>
                      <a:pt x="346667" y="80610"/>
                      <a:pt x="274066" y="108248"/>
                    </a:cubicBezTo>
                    <a:cubicBezTo>
                      <a:pt x="187603" y="141154"/>
                      <a:pt x="101169" y="174144"/>
                      <a:pt x="14706" y="207106"/>
                    </a:cubicBezTo>
                    <a:cubicBezTo>
                      <a:pt x="13072" y="207726"/>
                      <a:pt x="11325" y="208149"/>
                      <a:pt x="7860" y="209219"/>
                    </a:cubicBezTo>
                    <a:close/>
                  </a:path>
                </a:pathLst>
              </a:custGeom>
              <a:solidFill>
                <a:srgbClr val="CBCBCA"/>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9B442FA-942A-7347-A989-662DC9AA9982}"/>
                  </a:ext>
                </a:extLst>
              </p:cNvPr>
              <p:cNvSpPr/>
              <p:nvPr/>
            </p:nvSpPr>
            <p:spPr>
              <a:xfrm>
                <a:off x="9437203" y="3867855"/>
                <a:ext cx="950210" cy="392687"/>
              </a:xfrm>
              <a:custGeom>
                <a:avLst/>
                <a:gdLst>
                  <a:gd name="connsiteX0" fmla="*/ 504579 w 504736"/>
                  <a:gd name="connsiteY0" fmla="*/ 16831 h 208589"/>
                  <a:gd name="connsiteX1" fmla="*/ 499085 w 504736"/>
                  <a:gd name="connsiteY1" fmla="*/ 22944 h 208589"/>
                  <a:gd name="connsiteX2" fmla="*/ 418257 w 504736"/>
                  <a:gd name="connsiteY2" fmla="*/ 53935 h 208589"/>
                  <a:gd name="connsiteX3" fmla="*/ 262263 w 504736"/>
                  <a:gd name="connsiteY3" fmla="*/ 113436 h 208589"/>
                  <a:gd name="connsiteX4" fmla="*/ 22765 w 504736"/>
                  <a:gd name="connsiteY4" fmla="*/ 204209 h 208589"/>
                  <a:gd name="connsiteX5" fmla="*/ 20230 w 504736"/>
                  <a:gd name="connsiteY5" fmla="*/ 205082 h 208589"/>
                  <a:gd name="connsiteX6" fmla="*/ 1129 w 504736"/>
                  <a:gd name="connsiteY6" fmla="*/ 196602 h 208589"/>
                  <a:gd name="connsiteX7" fmla="*/ 6003 w 504736"/>
                  <a:gd name="connsiteY7" fmla="*/ 185361 h 208589"/>
                  <a:gd name="connsiteX8" fmla="*/ 199691 w 504736"/>
                  <a:gd name="connsiteY8" fmla="*/ 112337 h 208589"/>
                  <a:gd name="connsiteX9" fmla="*/ 356389 w 504736"/>
                  <a:gd name="connsiteY9" fmla="*/ 52301 h 208589"/>
                  <a:gd name="connsiteX10" fmla="*/ 491535 w 504736"/>
                  <a:gd name="connsiteY10" fmla="*/ 829 h 208589"/>
                  <a:gd name="connsiteX11" fmla="*/ 500015 w 504736"/>
                  <a:gd name="connsiteY11" fmla="*/ 4998 h 208589"/>
                  <a:gd name="connsiteX12" fmla="*/ 504579 w 504736"/>
                  <a:gd name="connsiteY12" fmla="*/ 16831 h 20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4736" h="208589">
                    <a:moveTo>
                      <a:pt x="504579" y="16831"/>
                    </a:moveTo>
                    <a:cubicBezTo>
                      <a:pt x="505593" y="22155"/>
                      <a:pt x="501479" y="22015"/>
                      <a:pt x="499085" y="22944"/>
                    </a:cubicBezTo>
                    <a:cubicBezTo>
                      <a:pt x="472180" y="33368"/>
                      <a:pt x="445218" y="43651"/>
                      <a:pt x="418257" y="53935"/>
                    </a:cubicBezTo>
                    <a:cubicBezTo>
                      <a:pt x="366278" y="73768"/>
                      <a:pt x="314299" y="93658"/>
                      <a:pt x="262263" y="113436"/>
                    </a:cubicBezTo>
                    <a:cubicBezTo>
                      <a:pt x="182450" y="143750"/>
                      <a:pt x="102579" y="173951"/>
                      <a:pt x="22765" y="204209"/>
                    </a:cubicBezTo>
                    <a:cubicBezTo>
                      <a:pt x="21920" y="204519"/>
                      <a:pt x="21047" y="204744"/>
                      <a:pt x="20230" y="205082"/>
                    </a:cubicBezTo>
                    <a:cubicBezTo>
                      <a:pt x="6003" y="210745"/>
                      <a:pt x="6313" y="210632"/>
                      <a:pt x="1129" y="196602"/>
                    </a:cubicBezTo>
                    <a:cubicBezTo>
                      <a:pt x="-1097" y="190573"/>
                      <a:pt x="-308" y="187728"/>
                      <a:pt x="6003" y="185361"/>
                    </a:cubicBezTo>
                    <a:cubicBezTo>
                      <a:pt x="70631" y="161189"/>
                      <a:pt x="135204" y="136847"/>
                      <a:pt x="199691" y="112337"/>
                    </a:cubicBezTo>
                    <a:cubicBezTo>
                      <a:pt x="251980" y="92475"/>
                      <a:pt x="304128" y="72247"/>
                      <a:pt x="356389" y="52301"/>
                    </a:cubicBezTo>
                    <a:cubicBezTo>
                      <a:pt x="401409" y="35087"/>
                      <a:pt x="446514" y="18014"/>
                      <a:pt x="491535" y="829"/>
                    </a:cubicBezTo>
                    <a:cubicBezTo>
                      <a:pt x="496070" y="-918"/>
                      <a:pt x="498690" y="-73"/>
                      <a:pt x="500015" y="4998"/>
                    </a:cubicBezTo>
                    <a:cubicBezTo>
                      <a:pt x="501141" y="9280"/>
                      <a:pt x="503170" y="13337"/>
                      <a:pt x="504579" y="16831"/>
                    </a:cubicBezTo>
                    <a:close/>
                  </a:path>
                </a:pathLst>
              </a:custGeom>
              <a:solidFill>
                <a:srgbClr val="CBCBCA"/>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1EB077A9-4A92-C740-99E6-7CC045E9E338}"/>
                  </a:ext>
                </a:extLst>
              </p:cNvPr>
              <p:cNvSpPr/>
              <p:nvPr/>
            </p:nvSpPr>
            <p:spPr>
              <a:xfrm>
                <a:off x="9602782" y="4305214"/>
                <a:ext cx="948747" cy="392808"/>
              </a:xfrm>
              <a:custGeom>
                <a:avLst/>
                <a:gdLst>
                  <a:gd name="connsiteX0" fmla="*/ 11950 w 503959"/>
                  <a:gd name="connsiteY0" fmla="*/ 208008 h 208653"/>
                  <a:gd name="connsiteX1" fmla="*/ 5188 w 503959"/>
                  <a:gd name="connsiteY1" fmla="*/ 205642 h 208653"/>
                  <a:gd name="connsiteX2" fmla="*/ 14344 w 503959"/>
                  <a:gd name="connsiteY2" fmla="*/ 182624 h 208653"/>
                  <a:gd name="connsiteX3" fmla="*/ 259505 w 503959"/>
                  <a:gd name="connsiteY3" fmla="*/ 89231 h 208653"/>
                  <a:gd name="connsiteX4" fmla="*/ 491368 w 503959"/>
                  <a:gd name="connsiteY4" fmla="*/ 1050 h 208653"/>
                  <a:gd name="connsiteX5" fmla="*/ 500693 w 503959"/>
                  <a:gd name="connsiteY5" fmla="*/ 5501 h 208653"/>
                  <a:gd name="connsiteX6" fmla="*/ 490917 w 503959"/>
                  <a:gd name="connsiteY6" fmla="*/ 26406 h 208653"/>
                  <a:gd name="connsiteX7" fmla="*/ 270774 w 503959"/>
                  <a:gd name="connsiteY7" fmla="*/ 110220 h 208653"/>
                  <a:gd name="connsiteX8" fmla="*/ 65450 w 503959"/>
                  <a:gd name="connsiteY8" fmla="*/ 187893 h 208653"/>
                  <a:gd name="connsiteX9" fmla="*/ 20373 w 503959"/>
                  <a:gd name="connsiteY9" fmla="*/ 204994 h 208653"/>
                  <a:gd name="connsiteX10" fmla="*/ 11950 w 503959"/>
                  <a:gd name="connsiteY10" fmla="*/ 208008 h 20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3959" h="208653">
                    <a:moveTo>
                      <a:pt x="11950" y="208008"/>
                    </a:moveTo>
                    <a:cubicBezTo>
                      <a:pt x="6512" y="209755"/>
                      <a:pt x="6118" y="207614"/>
                      <a:pt x="5188" y="205642"/>
                    </a:cubicBezTo>
                    <a:cubicBezTo>
                      <a:pt x="-2841" y="188907"/>
                      <a:pt x="-2813" y="189132"/>
                      <a:pt x="14344" y="182624"/>
                    </a:cubicBezTo>
                    <a:cubicBezTo>
                      <a:pt x="96102" y="151550"/>
                      <a:pt x="177775" y="120334"/>
                      <a:pt x="259505" y="89231"/>
                    </a:cubicBezTo>
                    <a:cubicBezTo>
                      <a:pt x="336783" y="59819"/>
                      <a:pt x="414118" y="30491"/>
                      <a:pt x="491368" y="1050"/>
                    </a:cubicBezTo>
                    <a:cubicBezTo>
                      <a:pt x="496439" y="-894"/>
                      <a:pt x="498665" y="-528"/>
                      <a:pt x="500693" y="5501"/>
                    </a:cubicBezTo>
                    <a:cubicBezTo>
                      <a:pt x="505933" y="21024"/>
                      <a:pt x="506300" y="20546"/>
                      <a:pt x="490917" y="26406"/>
                    </a:cubicBezTo>
                    <a:cubicBezTo>
                      <a:pt x="417499" y="54240"/>
                      <a:pt x="344164" y="82329"/>
                      <a:pt x="270774" y="110220"/>
                    </a:cubicBezTo>
                    <a:cubicBezTo>
                      <a:pt x="202370" y="136195"/>
                      <a:pt x="133882" y="162002"/>
                      <a:pt x="65450" y="187893"/>
                    </a:cubicBezTo>
                    <a:cubicBezTo>
                      <a:pt x="50434" y="193584"/>
                      <a:pt x="35418" y="199331"/>
                      <a:pt x="20373" y="204994"/>
                    </a:cubicBezTo>
                    <a:cubicBezTo>
                      <a:pt x="16767" y="206346"/>
                      <a:pt x="13105" y="207614"/>
                      <a:pt x="11950" y="208008"/>
                    </a:cubicBezTo>
                    <a:close/>
                  </a:path>
                </a:pathLst>
              </a:custGeom>
              <a:solidFill>
                <a:srgbClr val="CBCBCB"/>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C6F2A396-D14C-DF4F-8D3F-C986F6D8D6BF}"/>
                  </a:ext>
                </a:extLst>
              </p:cNvPr>
              <p:cNvSpPr/>
              <p:nvPr/>
            </p:nvSpPr>
            <p:spPr>
              <a:xfrm>
                <a:off x="9470269" y="3955778"/>
                <a:ext cx="947962" cy="392328"/>
              </a:xfrm>
              <a:custGeom>
                <a:avLst/>
                <a:gdLst>
                  <a:gd name="connsiteX0" fmla="*/ 11512 w 503542"/>
                  <a:gd name="connsiteY0" fmla="*/ 208020 h 208398"/>
                  <a:gd name="connsiteX1" fmla="*/ 5060 w 503542"/>
                  <a:gd name="connsiteY1" fmla="*/ 205259 h 208398"/>
                  <a:gd name="connsiteX2" fmla="*/ 12808 w 503542"/>
                  <a:gd name="connsiteY2" fmla="*/ 182777 h 208398"/>
                  <a:gd name="connsiteX3" fmla="*/ 215625 w 503542"/>
                  <a:gd name="connsiteY3" fmla="*/ 105752 h 208398"/>
                  <a:gd name="connsiteX4" fmla="*/ 385902 w 503542"/>
                  <a:gd name="connsiteY4" fmla="*/ 41011 h 208398"/>
                  <a:gd name="connsiteX5" fmla="*/ 490141 w 503542"/>
                  <a:gd name="connsiteY5" fmla="*/ 1203 h 208398"/>
                  <a:gd name="connsiteX6" fmla="*/ 500903 w 503542"/>
                  <a:gd name="connsiteY6" fmla="*/ 6274 h 208398"/>
                  <a:gd name="connsiteX7" fmla="*/ 492761 w 503542"/>
                  <a:gd name="connsiteY7" fmla="*/ 25065 h 208398"/>
                  <a:gd name="connsiteX8" fmla="*/ 371843 w 503542"/>
                  <a:gd name="connsiteY8" fmla="*/ 71184 h 208398"/>
                  <a:gd name="connsiteX9" fmla="*/ 205003 w 503542"/>
                  <a:gd name="connsiteY9" fmla="*/ 134799 h 208398"/>
                  <a:gd name="connsiteX10" fmla="*/ 37121 w 503542"/>
                  <a:gd name="connsiteY10" fmla="*/ 198244 h 208398"/>
                  <a:gd name="connsiteX11" fmla="*/ 11512 w 503542"/>
                  <a:gd name="connsiteY11" fmla="*/ 208020 h 20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3542" h="208398">
                    <a:moveTo>
                      <a:pt x="11512" y="208020"/>
                    </a:moveTo>
                    <a:cubicBezTo>
                      <a:pt x="6666" y="209316"/>
                      <a:pt x="6018" y="207006"/>
                      <a:pt x="5060" y="205259"/>
                    </a:cubicBezTo>
                    <a:cubicBezTo>
                      <a:pt x="-2856" y="190637"/>
                      <a:pt x="-2349" y="188552"/>
                      <a:pt x="12808" y="182777"/>
                    </a:cubicBezTo>
                    <a:cubicBezTo>
                      <a:pt x="80366" y="156999"/>
                      <a:pt x="148010" y="131446"/>
                      <a:pt x="215625" y="105752"/>
                    </a:cubicBezTo>
                    <a:cubicBezTo>
                      <a:pt x="272393" y="84200"/>
                      <a:pt x="329133" y="62620"/>
                      <a:pt x="385902" y="41011"/>
                    </a:cubicBezTo>
                    <a:cubicBezTo>
                      <a:pt x="420667" y="27798"/>
                      <a:pt x="455461" y="14669"/>
                      <a:pt x="490141" y="1203"/>
                    </a:cubicBezTo>
                    <a:cubicBezTo>
                      <a:pt x="496255" y="-1164"/>
                      <a:pt x="498875" y="-319"/>
                      <a:pt x="500903" y="6274"/>
                    </a:cubicBezTo>
                    <a:cubicBezTo>
                      <a:pt x="505045" y="19712"/>
                      <a:pt x="505637" y="20078"/>
                      <a:pt x="492761" y="25065"/>
                    </a:cubicBezTo>
                    <a:cubicBezTo>
                      <a:pt x="452531" y="40645"/>
                      <a:pt x="412159" y="55830"/>
                      <a:pt x="371843" y="71184"/>
                    </a:cubicBezTo>
                    <a:cubicBezTo>
                      <a:pt x="316230" y="92370"/>
                      <a:pt x="260645" y="113669"/>
                      <a:pt x="205003" y="134799"/>
                    </a:cubicBezTo>
                    <a:cubicBezTo>
                      <a:pt x="149080" y="156041"/>
                      <a:pt x="93101" y="177114"/>
                      <a:pt x="37121" y="198244"/>
                    </a:cubicBezTo>
                    <a:cubicBezTo>
                      <a:pt x="27965" y="201766"/>
                      <a:pt x="18809" y="205259"/>
                      <a:pt x="11512" y="208020"/>
                    </a:cubicBezTo>
                    <a:close/>
                  </a:path>
                </a:pathLst>
              </a:custGeom>
              <a:solidFill>
                <a:srgbClr val="CBCBCB"/>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82803F6D-1B44-8947-8EBC-6F306CAFE8F6}"/>
                  </a:ext>
                </a:extLst>
              </p:cNvPr>
              <p:cNvSpPr/>
              <p:nvPr/>
            </p:nvSpPr>
            <p:spPr>
              <a:xfrm>
                <a:off x="9570007" y="4217811"/>
                <a:ext cx="950826" cy="393647"/>
              </a:xfrm>
              <a:custGeom>
                <a:avLst/>
                <a:gdLst>
                  <a:gd name="connsiteX0" fmla="*/ 505059 w 505063"/>
                  <a:gd name="connsiteY0" fmla="*/ 17698 h 209099"/>
                  <a:gd name="connsiteX1" fmla="*/ 499650 w 505063"/>
                  <a:gd name="connsiteY1" fmla="*/ 23051 h 209099"/>
                  <a:gd name="connsiteX2" fmla="*/ 401946 w 505063"/>
                  <a:gd name="connsiteY2" fmla="*/ 59873 h 209099"/>
                  <a:gd name="connsiteX3" fmla="*/ 195890 w 505063"/>
                  <a:gd name="connsiteY3" fmla="*/ 138391 h 209099"/>
                  <a:gd name="connsiteX4" fmla="*/ 27219 w 505063"/>
                  <a:gd name="connsiteY4" fmla="*/ 202202 h 209099"/>
                  <a:gd name="connsiteX5" fmla="*/ 19696 w 505063"/>
                  <a:gd name="connsiteY5" fmla="*/ 205020 h 209099"/>
                  <a:gd name="connsiteX6" fmla="*/ 7441 w 505063"/>
                  <a:gd name="connsiteY6" fmla="*/ 208288 h 209099"/>
                  <a:gd name="connsiteX7" fmla="*/ 144 w 505063"/>
                  <a:gd name="connsiteY7" fmla="*/ 191497 h 209099"/>
                  <a:gd name="connsiteX8" fmla="*/ 6342 w 505063"/>
                  <a:gd name="connsiteY8" fmla="*/ 185186 h 209099"/>
                  <a:gd name="connsiteX9" fmla="*/ 83959 w 505063"/>
                  <a:gd name="connsiteY9" fmla="*/ 155802 h 209099"/>
                  <a:gd name="connsiteX10" fmla="*/ 285141 w 505063"/>
                  <a:gd name="connsiteY10" fmla="*/ 79509 h 209099"/>
                  <a:gd name="connsiteX11" fmla="*/ 492100 w 505063"/>
                  <a:gd name="connsiteY11" fmla="*/ 907 h 209099"/>
                  <a:gd name="connsiteX12" fmla="*/ 500242 w 505063"/>
                  <a:gd name="connsiteY12" fmla="*/ 4767 h 209099"/>
                  <a:gd name="connsiteX13" fmla="*/ 505059 w 505063"/>
                  <a:gd name="connsiteY13" fmla="*/ 17698 h 20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5063" h="209099">
                    <a:moveTo>
                      <a:pt x="505059" y="17698"/>
                    </a:moveTo>
                    <a:cubicBezTo>
                      <a:pt x="505200" y="21952"/>
                      <a:pt x="501904" y="22206"/>
                      <a:pt x="499650" y="23051"/>
                    </a:cubicBezTo>
                    <a:cubicBezTo>
                      <a:pt x="467110" y="35391"/>
                      <a:pt x="434486" y="47505"/>
                      <a:pt x="401946" y="59873"/>
                    </a:cubicBezTo>
                    <a:cubicBezTo>
                      <a:pt x="333233" y="85989"/>
                      <a:pt x="264603" y="112275"/>
                      <a:pt x="195890" y="138391"/>
                    </a:cubicBezTo>
                    <a:cubicBezTo>
                      <a:pt x="139685" y="159746"/>
                      <a:pt x="83452" y="180932"/>
                      <a:pt x="27219" y="202202"/>
                    </a:cubicBezTo>
                    <a:cubicBezTo>
                      <a:pt x="24711" y="203160"/>
                      <a:pt x="22288" y="204372"/>
                      <a:pt x="19696" y="205020"/>
                    </a:cubicBezTo>
                    <a:cubicBezTo>
                      <a:pt x="15470" y="206062"/>
                      <a:pt x="10766" y="211021"/>
                      <a:pt x="7441" y="208288"/>
                    </a:cubicBezTo>
                    <a:cubicBezTo>
                      <a:pt x="2764" y="204456"/>
                      <a:pt x="1497" y="197526"/>
                      <a:pt x="144" y="191497"/>
                    </a:cubicBezTo>
                    <a:cubicBezTo>
                      <a:pt x="-842" y="187130"/>
                      <a:pt x="3441" y="186313"/>
                      <a:pt x="6342" y="185186"/>
                    </a:cubicBezTo>
                    <a:cubicBezTo>
                      <a:pt x="32177" y="175325"/>
                      <a:pt x="58096" y="165606"/>
                      <a:pt x="83959" y="155802"/>
                    </a:cubicBezTo>
                    <a:cubicBezTo>
                      <a:pt x="151038" y="130390"/>
                      <a:pt x="218090" y="104921"/>
                      <a:pt x="285141" y="79509"/>
                    </a:cubicBezTo>
                    <a:cubicBezTo>
                      <a:pt x="354137" y="53337"/>
                      <a:pt x="423161" y="27249"/>
                      <a:pt x="492100" y="907"/>
                    </a:cubicBezTo>
                    <a:cubicBezTo>
                      <a:pt x="497086" y="-1009"/>
                      <a:pt x="498889" y="34"/>
                      <a:pt x="500242" y="4767"/>
                    </a:cubicBezTo>
                    <a:cubicBezTo>
                      <a:pt x="501538" y="9274"/>
                      <a:pt x="503510" y="13641"/>
                      <a:pt x="505059" y="17698"/>
                    </a:cubicBezTo>
                    <a:close/>
                  </a:path>
                </a:pathLst>
              </a:custGeom>
              <a:solidFill>
                <a:srgbClr val="CBCACA"/>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6F0738E4-9E7F-5B44-8689-34CB9D756758}"/>
                  </a:ext>
                </a:extLst>
              </p:cNvPr>
              <p:cNvSpPr/>
              <p:nvPr/>
            </p:nvSpPr>
            <p:spPr>
              <a:xfrm>
                <a:off x="9802495" y="4884827"/>
                <a:ext cx="784043" cy="338623"/>
              </a:xfrm>
              <a:custGeom>
                <a:avLst/>
                <a:gdLst>
                  <a:gd name="connsiteX0" fmla="*/ 416359 w 416471"/>
                  <a:gd name="connsiteY0" fmla="*/ 0 h 179871"/>
                  <a:gd name="connsiteX1" fmla="*/ 416472 w 416471"/>
                  <a:gd name="connsiteY1" fmla="*/ 25609 h 179871"/>
                  <a:gd name="connsiteX2" fmla="*/ 252139 w 416471"/>
                  <a:gd name="connsiteY2" fmla="*/ 87871 h 179871"/>
                  <a:gd name="connsiteX3" fmla="*/ 38532 w 416471"/>
                  <a:gd name="connsiteY3" fmla="*/ 168784 h 179871"/>
                  <a:gd name="connsiteX4" fmla="*/ 12811 w 416471"/>
                  <a:gd name="connsiteY4" fmla="*/ 178926 h 179871"/>
                  <a:gd name="connsiteX5" fmla="*/ 4697 w 416471"/>
                  <a:gd name="connsiteY5" fmla="*/ 175686 h 179871"/>
                  <a:gd name="connsiteX6" fmla="*/ 13656 w 416471"/>
                  <a:gd name="connsiteY6" fmla="*/ 153232 h 179871"/>
                  <a:gd name="connsiteX7" fmla="*/ 167085 w 416471"/>
                  <a:gd name="connsiteY7" fmla="*/ 94746 h 179871"/>
                  <a:gd name="connsiteX8" fmla="*/ 364859 w 416471"/>
                  <a:gd name="connsiteY8" fmla="*/ 20059 h 179871"/>
                  <a:gd name="connsiteX9" fmla="*/ 416359 w 416471"/>
                  <a:gd name="connsiteY9" fmla="*/ 0 h 17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6471" h="179871">
                    <a:moveTo>
                      <a:pt x="416359" y="0"/>
                    </a:moveTo>
                    <a:cubicBezTo>
                      <a:pt x="416387" y="8536"/>
                      <a:pt x="416444" y="17073"/>
                      <a:pt x="416472" y="25609"/>
                    </a:cubicBezTo>
                    <a:cubicBezTo>
                      <a:pt x="361704" y="46373"/>
                      <a:pt x="306907" y="67136"/>
                      <a:pt x="252139" y="87871"/>
                    </a:cubicBezTo>
                    <a:cubicBezTo>
                      <a:pt x="180946" y="114833"/>
                      <a:pt x="109725" y="141794"/>
                      <a:pt x="38532" y="168784"/>
                    </a:cubicBezTo>
                    <a:cubicBezTo>
                      <a:pt x="29911" y="172052"/>
                      <a:pt x="21291" y="175320"/>
                      <a:pt x="12811" y="178926"/>
                    </a:cubicBezTo>
                    <a:cubicBezTo>
                      <a:pt x="8669" y="180701"/>
                      <a:pt x="6697" y="180166"/>
                      <a:pt x="4697" y="175686"/>
                    </a:cubicBezTo>
                    <a:cubicBezTo>
                      <a:pt x="-2600" y="159233"/>
                      <a:pt x="-2656" y="159430"/>
                      <a:pt x="13656" y="153232"/>
                    </a:cubicBezTo>
                    <a:cubicBezTo>
                      <a:pt x="64846" y="133850"/>
                      <a:pt x="115895" y="114128"/>
                      <a:pt x="167085" y="94746"/>
                    </a:cubicBezTo>
                    <a:cubicBezTo>
                      <a:pt x="232982" y="69756"/>
                      <a:pt x="298963" y="44992"/>
                      <a:pt x="364859" y="20059"/>
                    </a:cubicBezTo>
                    <a:cubicBezTo>
                      <a:pt x="382129" y="13579"/>
                      <a:pt x="399202" y="6705"/>
                      <a:pt x="416359" y="0"/>
                    </a:cubicBezTo>
                    <a:close/>
                  </a:path>
                </a:pathLst>
              </a:custGeom>
              <a:solidFill>
                <a:srgbClr val="CBCBCB"/>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0" name="Group 2">
              <a:extLst>
                <a:ext uri="{FF2B5EF4-FFF2-40B4-BE49-F238E27FC236}">
                  <a16:creationId xmlns:a16="http://schemas.microsoft.com/office/drawing/2014/main" id="{E6B26611-BF7A-5648-A98F-7B7FD9B95AFB}"/>
                </a:ext>
              </a:extLst>
            </p:cNvPr>
            <p:cNvGrpSpPr/>
            <p:nvPr/>
          </p:nvGrpSpPr>
          <p:grpSpPr>
            <a:xfrm>
              <a:off x="6641219" y="3108114"/>
              <a:ext cx="3003188" cy="4143369"/>
              <a:chOff x="6641219" y="3108114"/>
              <a:chExt cx="3003188" cy="4143369"/>
            </a:xfrm>
          </p:grpSpPr>
          <p:grpSp>
            <p:nvGrpSpPr>
              <p:cNvPr id="21" name="Group 50">
                <a:extLst>
                  <a:ext uri="{FF2B5EF4-FFF2-40B4-BE49-F238E27FC236}">
                    <a16:creationId xmlns:a16="http://schemas.microsoft.com/office/drawing/2014/main" id="{122432C8-6C58-D749-BF65-E507AEB791D0}"/>
                  </a:ext>
                </a:extLst>
              </p:cNvPr>
              <p:cNvGrpSpPr/>
              <p:nvPr/>
            </p:nvGrpSpPr>
            <p:grpSpPr>
              <a:xfrm>
                <a:off x="7395329" y="3108114"/>
                <a:ext cx="2249078" cy="1302234"/>
                <a:chOff x="7395329" y="3108114"/>
                <a:chExt cx="2249078" cy="1302234"/>
              </a:xfrm>
            </p:grpSpPr>
            <p:sp>
              <p:nvSpPr>
                <p:cNvPr id="23" name="Freeform: Shape 10">
                  <a:extLst>
                    <a:ext uri="{FF2B5EF4-FFF2-40B4-BE49-F238E27FC236}">
                      <a16:creationId xmlns:a16="http://schemas.microsoft.com/office/drawing/2014/main" id="{BD19121E-E077-B84B-BF63-464867EE4C6A}"/>
                    </a:ext>
                  </a:extLst>
                </p:cNvPr>
                <p:cNvSpPr/>
                <p:nvPr/>
              </p:nvSpPr>
              <p:spPr>
                <a:xfrm>
                  <a:off x="7395329" y="3834747"/>
                  <a:ext cx="759023" cy="575601"/>
                </a:xfrm>
                <a:custGeom>
                  <a:avLst/>
                  <a:gdLst>
                    <a:gd name="connsiteX0" fmla="*/ 320749 w 322229"/>
                    <a:gd name="connsiteY0" fmla="*/ 252976 h 294023"/>
                    <a:gd name="connsiteX1" fmla="*/ 319396 w 322229"/>
                    <a:gd name="connsiteY1" fmla="*/ 261794 h 294023"/>
                    <a:gd name="connsiteX2" fmla="*/ 291618 w 322229"/>
                    <a:gd name="connsiteY2" fmla="*/ 294024 h 294023"/>
                    <a:gd name="connsiteX3" fmla="*/ 251049 w 322229"/>
                    <a:gd name="connsiteY3" fmla="*/ 259258 h 294023"/>
                    <a:gd name="connsiteX4" fmla="*/ 51669 w 322229"/>
                    <a:gd name="connsiteY4" fmla="*/ 83037 h 294023"/>
                    <a:gd name="connsiteX5" fmla="*/ 0 w 322229"/>
                    <a:gd name="connsiteY5" fmla="*/ 36551 h 294023"/>
                    <a:gd name="connsiteX6" fmla="*/ 30455 w 322229"/>
                    <a:gd name="connsiteY6" fmla="*/ 2688 h 294023"/>
                    <a:gd name="connsiteX7" fmla="*/ 38850 w 322229"/>
                    <a:gd name="connsiteY7" fmla="*/ 2237 h 294023"/>
                    <a:gd name="connsiteX8" fmla="*/ 80518 w 322229"/>
                    <a:gd name="connsiteY8" fmla="*/ 38467 h 294023"/>
                    <a:gd name="connsiteX9" fmla="*/ 90858 w 322229"/>
                    <a:gd name="connsiteY9" fmla="*/ 44862 h 294023"/>
                    <a:gd name="connsiteX10" fmla="*/ 208649 w 322229"/>
                    <a:gd name="connsiteY10" fmla="*/ 150173 h 294023"/>
                    <a:gd name="connsiteX11" fmla="*/ 315311 w 322229"/>
                    <a:gd name="connsiteY11" fmla="*/ 245115 h 294023"/>
                    <a:gd name="connsiteX12" fmla="*/ 320749 w 322229"/>
                    <a:gd name="connsiteY12" fmla="*/ 252976 h 294023"/>
                    <a:gd name="connsiteX0" fmla="*/ 401701 w 403181"/>
                    <a:gd name="connsiteY0" fmla="*/ 264702 h 305750"/>
                    <a:gd name="connsiteX1" fmla="*/ 400348 w 403181"/>
                    <a:gd name="connsiteY1" fmla="*/ 273520 h 305750"/>
                    <a:gd name="connsiteX2" fmla="*/ 372570 w 403181"/>
                    <a:gd name="connsiteY2" fmla="*/ 305750 h 305750"/>
                    <a:gd name="connsiteX3" fmla="*/ 332001 w 403181"/>
                    <a:gd name="connsiteY3" fmla="*/ 270984 h 305750"/>
                    <a:gd name="connsiteX4" fmla="*/ 132621 w 403181"/>
                    <a:gd name="connsiteY4" fmla="*/ 94763 h 305750"/>
                    <a:gd name="connsiteX5" fmla="*/ 0 w 403181"/>
                    <a:gd name="connsiteY5" fmla="*/ 197727 h 305750"/>
                    <a:gd name="connsiteX6" fmla="*/ 111407 w 403181"/>
                    <a:gd name="connsiteY6" fmla="*/ 14414 h 305750"/>
                    <a:gd name="connsiteX7" fmla="*/ 119802 w 403181"/>
                    <a:gd name="connsiteY7" fmla="*/ 13963 h 305750"/>
                    <a:gd name="connsiteX8" fmla="*/ 161470 w 403181"/>
                    <a:gd name="connsiteY8" fmla="*/ 50193 h 305750"/>
                    <a:gd name="connsiteX9" fmla="*/ 171810 w 403181"/>
                    <a:gd name="connsiteY9" fmla="*/ 56588 h 305750"/>
                    <a:gd name="connsiteX10" fmla="*/ 289601 w 403181"/>
                    <a:gd name="connsiteY10" fmla="*/ 161899 h 305750"/>
                    <a:gd name="connsiteX11" fmla="*/ 396263 w 403181"/>
                    <a:gd name="connsiteY11" fmla="*/ 256841 h 305750"/>
                    <a:gd name="connsiteX12" fmla="*/ 401701 w 403181"/>
                    <a:gd name="connsiteY12" fmla="*/ 264702 h 305750"/>
                    <a:gd name="connsiteX0" fmla="*/ 401701 w 403181"/>
                    <a:gd name="connsiteY0" fmla="*/ 264702 h 305750"/>
                    <a:gd name="connsiteX1" fmla="*/ 400348 w 403181"/>
                    <a:gd name="connsiteY1" fmla="*/ 273520 h 305750"/>
                    <a:gd name="connsiteX2" fmla="*/ 372570 w 403181"/>
                    <a:gd name="connsiteY2" fmla="*/ 305750 h 305750"/>
                    <a:gd name="connsiteX3" fmla="*/ 332001 w 403181"/>
                    <a:gd name="connsiteY3" fmla="*/ 270984 h 305750"/>
                    <a:gd name="connsiteX4" fmla="*/ 120167 w 403181"/>
                    <a:gd name="connsiteY4" fmla="*/ 262896 h 305750"/>
                    <a:gd name="connsiteX5" fmla="*/ 0 w 403181"/>
                    <a:gd name="connsiteY5" fmla="*/ 197727 h 305750"/>
                    <a:gd name="connsiteX6" fmla="*/ 111407 w 403181"/>
                    <a:gd name="connsiteY6" fmla="*/ 14414 h 305750"/>
                    <a:gd name="connsiteX7" fmla="*/ 119802 w 403181"/>
                    <a:gd name="connsiteY7" fmla="*/ 13963 h 305750"/>
                    <a:gd name="connsiteX8" fmla="*/ 161470 w 403181"/>
                    <a:gd name="connsiteY8" fmla="*/ 50193 h 305750"/>
                    <a:gd name="connsiteX9" fmla="*/ 171810 w 403181"/>
                    <a:gd name="connsiteY9" fmla="*/ 56588 h 305750"/>
                    <a:gd name="connsiteX10" fmla="*/ 289601 w 403181"/>
                    <a:gd name="connsiteY10" fmla="*/ 161899 h 305750"/>
                    <a:gd name="connsiteX11" fmla="*/ 396263 w 403181"/>
                    <a:gd name="connsiteY11" fmla="*/ 256841 h 305750"/>
                    <a:gd name="connsiteX12" fmla="*/ 401701 w 403181"/>
                    <a:gd name="connsiteY12" fmla="*/ 264702 h 305750"/>
                    <a:gd name="connsiteX0" fmla="*/ 401701 w 403181"/>
                    <a:gd name="connsiteY0" fmla="*/ 264702 h 305750"/>
                    <a:gd name="connsiteX1" fmla="*/ 400348 w 403181"/>
                    <a:gd name="connsiteY1" fmla="*/ 273520 h 305750"/>
                    <a:gd name="connsiteX2" fmla="*/ 372570 w 403181"/>
                    <a:gd name="connsiteY2" fmla="*/ 305750 h 305750"/>
                    <a:gd name="connsiteX3" fmla="*/ 120167 w 403181"/>
                    <a:gd name="connsiteY3" fmla="*/ 262896 h 305750"/>
                    <a:gd name="connsiteX4" fmla="*/ 0 w 403181"/>
                    <a:gd name="connsiteY4" fmla="*/ 197727 h 305750"/>
                    <a:gd name="connsiteX5" fmla="*/ 111407 w 403181"/>
                    <a:gd name="connsiteY5" fmla="*/ 14414 h 305750"/>
                    <a:gd name="connsiteX6" fmla="*/ 119802 w 403181"/>
                    <a:gd name="connsiteY6" fmla="*/ 13963 h 305750"/>
                    <a:gd name="connsiteX7" fmla="*/ 161470 w 403181"/>
                    <a:gd name="connsiteY7" fmla="*/ 50193 h 305750"/>
                    <a:gd name="connsiteX8" fmla="*/ 171810 w 403181"/>
                    <a:gd name="connsiteY8" fmla="*/ 56588 h 305750"/>
                    <a:gd name="connsiteX9" fmla="*/ 289601 w 403181"/>
                    <a:gd name="connsiteY9" fmla="*/ 161899 h 305750"/>
                    <a:gd name="connsiteX10" fmla="*/ 396263 w 403181"/>
                    <a:gd name="connsiteY10" fmla="*/ 256841 h 305750"/>
                    <a:gd name="connsiteX11" fmla="*/ 401701 w 403181"/>
                    <a:gd name="connsiteY11" fmla="*/ 264702 h 30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181" h="305750">
                      <a:moveTo>
                        <a:pt x="401701" y="264702"/>
                      </a:moveTo>
                      <a:cubicBezTo>
                        <a:pt x="404490" y="268139"/>
                        <a:pt x="402940" y="270646"/>
                        <a:pt x="400348" y="273520"/>
                      </a:cubicBezTo>
                      <a:cubicBezTo>
                        <a:pt x="390882" y="284056"/>
                        <a:pt x="380768" y="294114"/>
                        <a:pt x="372570" y="305750"/>
                      </a:cubicBezTo>
                      <a:cubicBezTo>
                        <a:pt x="325873" y="303979"/>
                        <a:pt x="182262" y="280900"/>
                        <a:pt x="120167" y="262896"/>
                      </a:cubicBezTo>
                      <a:cubicBezTo>
                        <a:pt x="58072" y="244892"/>
                        <a:pt x="17214" y="213222"/>
                        <a:pt x="0" y="197727"/>
                      </a:cubicBezTo>
                      <a:cubicBezTo>
                        <a:pt x="10199" y="186458"/>
                        <a:pt x="91440" y="45041"/>
                        <a:pt x="111407" y="14414"/>
                      </a:cubicBezTo>
                      <a:cubicBezTo>
                        <a:pt x="131374" y="-16213"/>
                        <a:pt x="116393" y="11033"/>
                        <a:pt x="119802" y="13963"/>
                      </a:cubicBezTo>
                      <a:cubicBezTo>
                        <a:pt x="133720" y="25993"/>
                        <a:pt x="146369" y="39487"/>
                        <a:pt x="161470" y="50193"/>
                      </a:cubicBezTo>
                      <a:cubicBezTo>
                        <a:pt x="166203" y="50250"/>
                        <a:pt x="168823" y="53856"/>
                        <a:pt x="171810" y="56588"/>
                      </a:cubicBezTo>
                      <a:cubicBezTo>
                        <a:pt x="210716" y="92114"/>
                        <a:pt x="250356" y="126795"/>
                        <a:pt x="289601" y="161899"/>
                      </a:cubicBezTo>
                      <a:cubicBezTo>
                        <a:pt x="325098" y="193621"/>
                        <a:pt x="360286" y="225682"/>
                        <a:pt x="396263" y="256841"/>
                      </a:cubicBezTo>
                      <a:cubicBezTo>
                        <a:pt x="398742" y="259011"/>
                        <a:pt x="401475" y="261011"/>
                        <a:pt x="401701" y="264702"/>
                      </a:cubicBezTo>
                      <a:close/>
                    </a:path>
                  </a:pathLst>
                </a:custGeom>
                <a:solidFill>
                  <a:schemeClr val="bg1">
                    <a:lumMod val="95000"/>
                  </a:schemeClr>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Freeform: Shape 18">
                  <a:extLst>
                    <a:ext uri="{FF2B5EF4-FFF2-40B4-BE49-F238E27FC236}">
                      <a16:creationId xmlns:a16="http://schemas.microsoft.com/office/drawing/2014/main" id="{A029C461-7EB8-E345-B46F-79B006D10477}"/>
                    </a:ext>
                  </a:extLst>
                </p:cNvPr>
                <p:cNvSpPr/>
                <p:nvPr/>
              </p:nvSpPr>
              <p:spPr>
                <a:xfrm>
                  <a:off x="7699364" y="3108114"/>
                  <a:ext cx="1945043" cy="1235452"/>
                </a:xfrm>
                <a:custGeom>
                  <a:avLst/>
                  <a:gdLst>
                    <a:gd name="connsiteX0" fmla="*/ 168728 w 1033175"/>
                    <a:gd name="connsiteY0" fmla="*/ 340917 h 656252"/>
                    <a:gd name="connsiteX1" fmla="*/ 220650 w 1033175"/>
                    <a:gd name="connsiteY1" fmla="*/ 323675 h 656252"/>
                    <a:gd name="connsiteX2" fmla="*/ 308860 w 1033175"/>
                    <a:gd name="connsiteY2" fmla="*/ 279190 h 656252"/>
                    <a:gd name="connsiteX3" fmla="*/ 426481 w 1033175"/>
                    <a:gd name="connsiteY3" fmla="*/ 182641 h 656252"/>
                    <a:gd name="connsiteX4" fmla="*/ 562641 w 1033175"/>
                    <a:gd name="connsiteY4" fmla="*/ 35917 h 656252"/>
                    <a:gd name="connsiteX5" fmla="*/ 577770 w 1033175"/>
                    <a:gd name="connsiteY5" fmla="*/ 22140 h 656252"/>
                    <a:gd name="connsiteX6" fmla="*/ 594054 w 1033175"/>
                    <a:gd name="connsiteY6" fmla="*/ 19661 h 656252"/>
                    <a:gd name="connsiteX7" fmla="*/ 601773 w 1033175"/>
                    <a:gd name="connsiteY7" fmla="*/ 31973 h 656252"/>
                    <a:gd name="connsiteX8" fmla="*/ 578418 w 1033175"/>
                    <a:gd name="connsiteY8" fmla="*/ 84600 h 656252"/>
                    <a:gd name="connsiteX9" fmla="*/ 549541 w 1033175"/>
                    <a:gd name="connsiteY9" fmla="*/ 134635 h 656252"/>
                    <a:gd name="connsiteX10" fmla="*/ 546301 w 1033175"/>
                    <a:gd name="connsiteY10" fmla="*/ 145510 h 656252"/>
                    <a:gd name="connsiteX11" fmla="*/ 578841 w 1033175"/>
                    <a:gd name="connsiteY11" fmla="*/ 126267 h 656252"/>
                    <a:gd name="connsiteX12" fmla="*/ 723396 w 1033175"/>
                    <a:gd name="connsiteY12" fmla="*/ 15379 h 656252"/>
                    <a:gd name="connsiteX13" fmla="*/ 736553 w 1033175"/>
                    <a:gd name="connsiteY13" fmla="*/ 4673 h 656252"/>
                    <a:gd name="connsiteX14" fmla="*/ 761908 w 1033175"/>
                    <a:gd name="connsiteY14" fmla="*/ 2560 h 656252"/>
                    <a:gd name="connsiteX15" fmla="*/ 770304 w 1033175"/>
                    <a:gd name="connsiteY15" fmla="*/ 17802 h 656252"/>
                    <a:gd name="connsiteX16" fmla="*/ 760161 w 1033175"/>
                    <a:gd name="connsiteY16" fmla="*/ 46989 h 656252"/>
                    <a:gd name="connsiteX17" fmla="*/ 689645 w 1033175"/>
                    <a:gd name="connsiteY17" fmla="*/ 131987 h 656252"/>
                    <a:gd name="connsiteX18" fmla="*/ 684573 w 1033175"/>
                    <a:gd name="connsiteY18" fmla="*/ 139340 h 656252"/>
                    <a:gd name="connsiteX19" fmla="*/ 694321 w 1033175"/>
                    <a:gd name="connsiteY19" fmla="*/ 140748 h 656252"/>
                    <a:gd name="connsiteX20" fmla="*/ 740553 w 1033175"/>
                    <a:gd name="connsiteY20" fmla="*/ 119929 h 656252"/>
                    <a:gd name="connsiteX21" fmla="*/ 835101 w 1033175"/>
                    <a:gd name="connsiteY21" fmla="*/ 35917 h 656252"/>
                    <a:gd name="connsiteX22" fmla="*/ 851047 w 1033175"/>
                    <a:gd name="connsiteY22" fmla="*/ 14562 h 656252"/>
                    <a:gd name="connsiteX23" fmla="*/ 869162 w 1033175"/>
                    <a:gd name="connsiteY23" fmla="*/ 9772 h 656252"/>
                    <a:gd name="connsiteX24" fmla="*/ 889869 w 1033175"/>
                    <a:gd name="connsiteY24" fmla="*/ 26564 h 656252"/>
                    <a:gd name="connsiteX25" fmla="*/ 889869 w 1033175"/>
                    <a:gd name="connsiteY25" fmla="*/ 51356 h 656252"/>
                    <a:gd name="connsiteX26" fmla="*/ 884235 w 1033175"/>
                    <a:gd name="connsiteY26" fmla="*/ 76148 h 656252"/>
                    <a:gd name="connsiteX27" fmla="*/ 791997 w 1033175"/>
                    <a:gd name="connsiteY27" fmla="*/ 179683 h 656252"/>
                    <a:gd name="connsiteX28" fmla="*/ 724494 w 1033175"/>
                    <a:gd name="connsiteY28" fmla="*/ 223154 h 656252"/>
                    <a:gd name="connsiteX29" fmla="*/ 721226 w 1033175"/>
                    <a:gd name="connsiteY29" fmla="*/ 226732 h 656252"/>
                    <a:gd name="connsiteX30" fmla="*/ 731002 w 1033175"/>
                    <a:gd name="connsiteY30" fmla="*/ 228817 h 656252"/>
                    <a:gd name="connsiteX31" fmla="*/ 856147 w 1033175"/>
                    <a:gd name="connsiteY31" fmla="*/ 240480 h 656252"/>
                    <a:gd name="connsiteX32" fmla="*/ 880206 w 1033175"/>
                    <a:gd name="connsiteY32" fmla="*/ 241382 h 656252"/>
                    <a:gd name="connsiteX33" fmla="*/ 892997 w 1033175"/>
                    <a:gd name="connsiteY33" fmla="*/ 244396 h 656252"/>
                    <a:gd name="connsiteX34" fmla="*/ 955879 w 1033175"/>
                    <a:gd name="connsiteY34" fmla="*/ 233663 h 656252"/>
                    <a:gd name="connsiteX35" fmla="*/ 994025 w 1033175"/>
                    <a:gd name="connsiteY35" fmla="*/ 225859 h 656252"/>
                    <a:gd name="connsiteX36" fmla="*/ 1009971 w 1033175"/>
                    <a:gd name="connsiteY36" fmla="*/ 225042 h 656252"/>
                    <a:gd name="connsiteX37" fmla="*/ 1030396 w 1033175"/>
                    <a:gd name="connsiteY37" fmla="*/ 259131 h 656252"/>
                    <a:gd name="connsiteX38" fmla="*/ 1000899 w 1033175"/>
                    <a:gd name="connsiteY38" fmla="*/ 293079 h 656252"/>
                    <a:gd name="connsiteX39" fmla="*/ 989855 w 1033175"/>
                    <a:gd name="connsiteY39" fmla="*/ 301869 h 656252"/>
                    <a:gd name="connsiteX40" fmla="*/ 950272 w 1033175"/>
                    <a:gd name="connsiteY40" fmla="*/ 316237 h 656252"/>
                    <a:gd name="connsiteX41" fmla="*/ 890405 w 1033175"/>
                    <a:gd name="connsiteY41" fmla="*/ 327225 h 656252"/>
                    <a:gd name="connsiteX42" fmla="*/ 839778 w 1033175"/>
                    <a:gd name="connsiteY42" fmla="*/ 331845 h 656252"/>
                    <a:gd name="connsiteX43" fmla="*/ 688011 w 1033175"/>
                    <a:gd name="connsiteY43" fmla="*/ 348326 h 656252"/>
                    <a:gd name="connsiteX44" fmla="*/ 565825 w 1033175"/>
                    <a:gd name="connsiteY44" fmla="*/ 409969 h 656252"/>
                    <a:gd name="connsiteX45" fmla="*/ 503703 w 1033175"/>
                    <a:gd name="connsiteY45" fmla="*/ 471724 h 656252"/>
                    <a:gd name="connsiteX46" fmla="*/ 497590 w 1033175"/>
                    <a:gd name="connsiteY46" fmla="*/ 481894 h 656252"/>
                    <a:gd name="connsiteX47" fmla="*/ 508915 w 1033175"/>
                    <a:gd name="connsiteY47" fmla="*/ 484514 h 656252"/>
                    <a:gd name="connsiteX48" fmla="*/ 733594 w 1033175"/>
                    <a:gd name="connsiteY48" fmla="*/ 523505 h 656252"/>
                    <a:gd name="connsiteX49" fmla="*/ 775431 w 1033175"/>
                    <a:gd name="connsiteY49" fmla="*/ 541564 h 656252"/>
                    <a:gd name="connsiteX50" fmla="*/ 792983 w 1033175"/>
                    <a:gd name="connsiteY50" fmla="*/ 557313 h 656252"/>
                    <a:gd name="connsiteX51" fmla="*/ 825185 w 1033175"/>
                    <a:gd name="connsiteY51" fmla="*/ 611630 h 656252"/>
                    <a:gd name="connsiteX52" fmla="*/ 819691 w 1033175"/>
                    <a:gd name="connsiteY52" fmla="*/ 632929 h 656252"/>
                    <a:gd name="connsiteX53" fmla="*/ 790926 w 1033175"/>
                    <a:gd name="connsiteY53" fmla="*/ 642367 h 656252"/>
                    <a:gd name="connsiteX54" fmla="*/ 721649 w 1033175"/>
                    <a:gd name="connsiteY54" fmla="*/ 626365 h 656252"/>
                    <a:gd name="connsiteX55" fmla="*/ 589715 w 1033175"/>
                    <a:gd name="connsiteY55" fmla="*/ 606446 h 656252"/>
                    <a:gd name="connsiteX56" fmla="*/ 452175 w 1033175"/>
                    <a:gd name="connsiteY56" fmla="*/ 628365 h 656252"/>
                    <a:gd name="connsiteX57" fmla="*/ 356669 w 1033175"/>
                    <a:gd name="connsiteY57" fmla="*/ 653129 h 656252"/>
                    <a:gd name="connsiteX58" fmla="*/ 292547 w 1033175"/>
                    <a:gd name="connsiteY58" fmla="*/ 655495 h 656252"/>
                    <a:gd name="connsiteX59" fmla="*/ 240202 w 1033175"/>
                    <a:gd name="connsiteY59" fmla="*/ 650650 h 656252"/>
                    <a:gd name="connsiteX60" fmla="*/ 176419 w 1033175"/>
                    <a:gd name="connsiteY60" fmla="*/ 594896 h 656252"/>
                    <a:gd name="connsiteX61" fmla="*/ 43922 w 1033175"/>
                    <a:gd name="connsiteY61" fmla="*/ 476654 h 656252"/>
                    <a:gd name="connsiteX62" fmla="*/ 0 w 1033175"/>
                    <a:gd name="connsiteY62" fmla="*/ 436169 h 656252"/>
                    <a:gd name="connsiteX63" fmla="*/ 138639 w 1033175"/>
                    <a:gd name="connsiteY63" fmla="*/ 351961 h 656252"/>
                    <a:gd name="connsiteX64" fmla="*/ 168728 w 1033175"/>
                    <a:gd name="connsiteY64" fmla="*/ 340917 h 65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033175" h="656252">
                      <a:moveTo>
                        <a:pt x="168728" y="340917"/>
                      </a:moveTo>
                      <a:cubicBezTo>
                        <a:pt x="186082" y="335282"/>
                        <a:pt x="203746" y="330634"/>
                        <a:pt x="220650" y="323675"/>
                      </a:cubicBezTo>
                      <a:cubicBezTo>
                        <a:pt x="251584" y="311842"/>
                        <a:pt x="279785" y="294713"/>
                        <a:pt x="308860" y="279190"/>
                      </a:cubicBezTo>
                      <a:cubicBezTo>
                        <a:pt x="354528" y="254764"/>
                        <a:pt x="390279" y="218449"/>
                        <a:pt x="426481" y="182641"/>
                      </a:cubicBezTo>
                      <a:cubicBezTo>
                        <a:pt x="473953" y="135677"/>
                        <a:pt x="520382" y="87727"/>
                        <a:pt x="562641" y="35917"/>
                      </a:cubicBezTo>
                      <a:cubicBezTo>
                        <a:pt x="566952" y="30620"/>
                        <a:pt x="571741" y="25690"/>
                        <a:pt x="577770" y="22140"/>
                      </a:cubicBezTo>
                      <a:cubicBezTo>
                        <a:pt x="582926" y="19098"/>
                        <a:pt x="588448" y="18027"/>
                        <a:pt x="594054" y="19661"/>
                      </a:cubicBezTo>
                      <a:cubicBezTo>
                        <a:pt x="599886" y="21380"/>
                        <a:pt x="603464" y="24253"/>
                        <a:pt x="601773" y="31973"/>
                      </a:cubicBezTo>
                      <a:cubicBezTo>
                        <a:pt x="597576" y="51187"/>
                        <a:pt x="587377" y="67640"/>
                        <a:pt x="578418" y="84600"/>
                      </a:cubicBezTo>
                      <a:cubicBezTo>
                        <a:pt x="569431" y="101616"/>
                        <a:pt x="559148" y="117928"/>
                        <a:pt x="549541" y="134635"/>
                      </a:cubicBezTo>
                      <a:cubicBezTo>
                        <a:pt x="547794" y="137649"/>
                        <a:pt x="545878" y="140748"/>
                        <a:pt x="546301" y="145510"/>
                      </a:cubicBezTo>
                      <a:cubicBezTo>
                        <a:pt x="558753" y="141255"/>
                        <a:pt x="568783" y="133592"/>
                        <a:pt x="578841" y="126267"/>
                      </a:cubicBezTo>
                      <a:cubicBezTo>
                        <a:pt x="627918" y="90488"/>
                        <a:pt x="676657" y="54229"/>
                        <a:pt x="723396" y="15379"/>
                      </a:cubicBezTo>
                      <a:cubicBezTo>
                        <a:pt x="727734" y="11773"/>
                        <a:pt x="732073" y="8110"/>
                        <a:pt x="736553" y="4673"/>
                      </a:cubicBezTo>
                      <a:cubicBezTo>
                        <a:pt x="744497" y="-1440"/>
                        <a:pt x="753175" y="-905"/>
                        <a:pt x="761908" y="2560"/>
                      </a:cubicBezTo>
                      <a:cubicBezTo>
                        <a:pt x="768754" y="5293"/>
                        <a:pt x="770585" y="11068"/>
                        <a:pt x="770304" y="17802"/>
                      </a:cubicBezTo>
                      <a:cubicBezTo>
                        <a:pt x="769853" y="28536"/>
                        <a:pt x="765373" y="38002"/>
                        <a:pt x="760161" y="46989"/>
                      </a:cubicBezTo>
                      <a:cubicBezTo>
                        <a:pt x="741455" y="79275"/>
                        <a:pt x="716155" y="106124"/>
                        <a:pt x="689645" y="131987"/>
                      </a:cubicBezTo>
                      <a:cubicBezTo>
                        <a:pt x="687475" y="134099"/>
                        <a:pt x="682799" y="135677"/>
                        <a:pt x="684573" y="139340"/>
                      </a:cubicBezTo>
                      <a:cubicBezTo>
                        <a:pt x="686433" y="143199"/>
                        <a:pt x="691166" y="141678"/>
                        <a:pt x="694321" y="140748"/>
                      </a:cubicBezTo>
                      <a:cubicBezTo>
                        <a:pt x="710662" y="135959"/>
                        <a:pt x="725396" y="127479"/>
                        <a:pt x="740553" y="119929"/>
                      </a:cubicBezTo>
                      <a:cubicBezTo>
                        <a:pt x="779685" y="100433"/>
                        <a:pt x="808619" y="69640"/>
                        <a:pt x="835101" y="35917"/>
                      </a:cubicBezTo>
                      <a:cubicBezTo>
                        <a:pt x="840595" y="28902"/>
                        <a:pt x="846258" y="22112"/>
                        <a:pt x="851047" y="14562"/>
                      </a:cubicBezTo>
                      <a:cubicBezTo>
                        <a:pt x="855442" y="7631"/>
                        <a:pt x="861866" y="7490"/>
                        <a:pt x="869162" y="9772"/>
                      </a:cubicBezTo>
                      <a:cubicBezTo>
                        <a:pt x="878403" y="12674"/>
                        <a:pt x="885897" y="17351"/>
                        <a:pt x="889869" y="26564"/>
                      </a:cubicBezTo>
                      <a:cubicBezTo>
                        <a:pt x="892405" y="34818"/>
                        <a:pt x="891475" y="43101"/>
                        <a:pt x="889869" y="51356"/>
                      </a:cubicBezTo>
                      <a:cubicBezTo>
                        <a:pt x="890377" y="60146"/>
                        <a:pt x="888179" y="68400"/>
                        <a:pt x="884235" y="76148"/>
                      </a:cubicBezTo>
                      <a:cubicBezTo>
                        <a:pt x="862598" y="118745"/>
                        <a:pt x="831270" y="152750"/>
                        <a:pt x="791997" y="179683"/>
                      </a:cubicBezTo>
                      <a:cubicBezTo>
                        <a:pt x="769909" y="194840"/>
                        <a:pt x="748441" y="210927"/>
                        <a:pt x="724494" y="223154"/>
                      </a:cubicBezTo>
                      <a:cubicBezTo>
                        <a:pt x="723170" y="223830"/>
                        <a:pt x="722015" y="224816"/>
                        <a:pt x="721226" y="226732"/>
                      </a:cubicBezTo>
                      <a:cubicBezTo>
                        <a:pt x="723903" y="229718"/>
                        <a:pt x="727706" y="228760"/>
                        <a:pt x="731002" y="228817"/>
                      </a:cubicBezTo>
                      <a:cubicBezTo>
                        <a:pt x="773008" y="229549"/>
                        <a:pt x="814789" y="232648"/>
                        <a:pt x="856147" y="240480"/>
                      </a:cubicBezTo>
                      <a:cubicBezTo>
                        <a:pt x="864119" y="242002"/>
                        <a:pt x="872177" y="241297"/>
                        <a:pt x="880206" y="241382"/>
                      </a:cubicBezTo>
                      <a:cubicBezTo>
                        <a:pt x="884742" y="241410"/>
                        <a:pt x="889137" y="241635"/>
                        <a:pt x="892997" y="244396"/>
                      </a:cubicBezTo>
                      <a:cubicBezTo>
                        <a:pt x="914521" y="244087"/>
                        <a:pt x="935341" y="239804"/>
                        <a:pt x="955879" y="233663"/>
                      </a:cubicBezTo>
                      <a:cubicBezTo>
                        <a:pt x="968585" y="231014"/>
                        <a:pt x="981262" y="228141"/>
                        <a:pt x="994025" y="225859"/>
                      </a:cubicBezTo>
                      <a:cubicBezTo>
                        <a:pt x="999237" y="224929"/>
                        <a:pt x="1004674" y="224704"/>
                        <a:pt x="1009971" y="225042"/>
                      </a:cubicBezTo>
                      <a:cubicBezTo>
                        <a:pt x="1028734" y="226253"/>
                        <a:pt x="1038284" y="242171"/>
                        <a:pt x="1030396" y="259131"/>
                      </a:cubicBezTo>
                      <a:cubicBezTo>
                        <a:pt x="1023832" y="273217"/>
                        <a:pt x="1012647" y="283444"/>
                        <a:pt x="1000899" y="293079"/>
                      </a:cubicBezTo>
                      <a:cubicBezTo>
                        <a:pt x="997265" y="296066"/>
                        <a:pt x="993546" y="298939"/>
                        <a:pt x="989855" y="301869"/>
                      </a:cubicBezTo>
                      <a:cubicBezTo>
                        <a:pt x="977290" y="308405"/>
                        <a:pt x="963344" y="311138"/>
                        <a:pt x="950272" y="316237"/>
                      </a:cubicBezTo>
                      <a:cubicBezTo>
                        <a:pt x="931002" y="323703"/>
                        <a:pt x="910548" y="324605"/>
                        <a:pt x="890405" y="327225"/>
                      </a:cubicBezTo>
                      <a:cubicBezTo>
                        <a:pt x="873501" y="328380"/>
                        <a:pt x="856682" y="330718"/>
                        <a:pt x="839778" y="331845"/>
                      </a:cubicBezTo>
                      <a:cubicBezTo>
                        <a:pt x="788954" y="335254"/>
                        <a:pt x="738243" y="339086"/>
                        <a:pt x="688011" y="348326"/>
                      </a:cubicBezTo>
                      <a:cubicBezTo>
                        <a:pt x="641046" y="356975"/>
                        <a:pt x="601097" y="379147"/>
                        <a:pt x="565825" y="409969"/>
                      </a:cubicBezTo>
                      <a:cubicBezTo>
                        <a:pt x="543878" y="429154"/>
                        <a:pt x="524072" y="450763"/>
                        <a:pt x="503703" y="471724"/>
                      </a:cubicBezTo>
                      <a:cubicBezTo>
                        <a:pt x="500886" y="474597"/>
                        <a:pt x="496153" y="477922"/>
                        <a:pt x="497590" y="481894"/>
                      </a:cubicBezTo>
                      <a:cubicBezTo>
                        <a:pt x="499224" y="486345"/>
                        <a:pt x="504943" y="484345"/>
                        <a:pt x="508915" y="484514"/>
                      </a:cubicBezTo>
                      <a:cubicBezTo>
                        <a:pt x="585546" y="487557"/>
                        <a:pt x="660626" y="499643"/>
                        <a:pt x="733594" y="523505"/>
                      </a:cubicBezTo>
                      <a:cubicBezTo>
                        <a:pt x="748047" y="528239"/>
                        <a:pt x="761739" y="534944"/>
                        <a:pt x="775431" y="541564"/>
                      </a:cubicBezTo>
                      <a:cubicBezTo>
                        <a:pt x="782925" y="545170"/>
                        <a:pt x="789179" y="549791"/>
                        <a:pt x="792983" y="557313"/>
                      </a:cubicBezTo>
                      <a:cubicBezTo>
                        <a:pt x="810704" y="571287"/>
                        <a:pt x="825466" y="586979"/>
                        <a:pt x="825185" y="611630"/>
                      </a:cubicBezTo>
                      <a:cubicBezTo>
                        <a:pt x="825100" y="619209"/>
                        <a:pt x="822311" y="626055"/>
                        <a:pt x="819691" y="632929"/>
                      </a:cubicBezTo>
                      <a:cubicBezTo>
                        <a:pt x="812563" y="643550"/>
                        <a:pt x="801716" y="643268"/>
                        <a:pt x="790926" y="642367"/>
                      </a:cubicBezTo>
                      <a:cubicBezTo>
                        <a:pt x="767092" y="640423"/>
                        <a:pt x="744582" y="632337"/>
                        <a:pt x="721649" y="626365"/>
                      </a:cubicBezTo>
                      <a:cubicBezTo>
                        <a:pt x="678319" y="615096"/>
                        <a:pt x="634426" y="607771"/>
                        <a:pt x="589715" y="606446"/>
                      </a:cubicBezTo>
                      <a:cubicBezTo>
                        <a:pt x="542582" y="605038"/>
                        <a:pt x="496970" y="614391"/>
                        <a:pt x="452175" y="628365"/>
                      </a:cubicBezTo>
                      <a:cubicBezTo>
                        <a:pt x="420762" y="638141"/>
                        <a:pt x="389265" y="647692"/>
                        <a:pt x="356669" y="653129"/>
                      </a:cubicBezTo>
                      <a:cubicBezTo>
                        <a:pt x="335342" y="656679"/>
                        <a:pt x="313959" y="656791"/>
                        <a:pt x="292547" y="655495"/>
                      </a:cubicBezTo>
                      <a:cubicBezTo>
                        <a:pt x="275052" y="654425"/>
                        <a:pt x="257472" y="654059"/>
                        <a:pt x="240202" y="650650"/>
                      </a:cubicBezTo>
                      <a:cubicBezTo>
                        <a:pt x="217579" y="633633"/>
                        <a:pt x="197661" y="613490"/>
                        <a:pt x="176419" y="594896"/>
                      </a:cubicBezTo>
                      <a:cubicBezTo>
                        <a:pt x="131906" y="555876"/>
                        <a:pt x="87956" y="516209"/>
                        <a:pt x="43922" y="476654"/>
                      </a:cubicBezTo>
                      <a:cubicBezTo>
                        <a:pt x="29103" y="463356"/>
                        <a:pt x="13748" y="450622"/>
                        <a:pt x="0" y="436169"/>
                      </a:cubicBezTo>
                      <a:cubicBezTo>
                        <a:pt x="38935" y="396136"/>
                        <a:pt x="85139" y="368104"/>
                        <a:pt x="138639" y="351961"/>
                      </a:cubicBezTo>
                      <a:cubicBezTo>
                        <a:pt x="148837" y="348890"/>
                        <a:pt x="158698" y="344636"/>
                        <a:pt x="168728" y="340917"/>
                      </a:cubicBezTo>
                      <a:close/>
                    </a:path>
                  </a:pathLst>
                </a:custGeom>
                <a:solidFill>
                  <a:srgbClr val="FCC6AA"/>
                </a:solidFill>
                <a:ln w="281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2" name="Freeform: Shape 100">
                <a:extLst>
                  <a:ext uri="{FF2B5EF4-FFF2-40B4-BE49-F238E27FC236}">
                    <a16:creationId xmlns:a16="http://schemas.microsoft.com/office/drawing/2014/main" id="{D207885C-2F38-384C-BA5A-0391962A9E03}"/>
                  </a:ext>
                </a:extLst>
              </p:cNvPr>
              <p:cNvSpPr/>
              <p:nvPr/>
            </p:nvSpPr>
            <p:spPr>
              <a:xfrm rot="1679083">
                <a:off x="6641219" y="4089524"/>
                <a:ext cx="889203" cy="3161959"/>
              </a:xfrm>
              <a:custGeom>
                <a:avLst/>
                <a:gdLst>
                  <a:gd name="connsiteX0" fmla="*/ 0 w 889203"/>
                  <a:gd name="connsiteY0" fmla="*/ 0 h 3161959"/>
                  <a:gd name="connsiteX1" fmla="*/ 889203 w 889203"/>
                  <a:gd name="connsiteY1" fmla="*/ 0 h 3161959"/>
                  <a:gd name="connsiteX2" fmla="*/ 889203 w 889203"/>
                  <a:gd name="connsiteY2" fmla="*/ 2689466 h 3161959"/>
                  <a:gd name="connsiteX3" fmla="*/ 0 w 889203"/>
                  <a:gd name="connsiteY3" fmla="*/ 3161959 h 3161959"/>
                </a:gdLst>
                <a:ahLst/>
                <a:cxnLst>
                  <a:cxn ang="0">
                    <a:pos x="connsiteX0" y="connsiteY0"/>
                  </a:cxn>
                  <a:cxn ang="0">
                    <a:pos x="connsiteX1" y="connsiteY1"/>
                  </a:cxn>
                  <a:cxn ang="0">
                    <a:pos x="connsiteX2" y="connsiteY2"/>
                  </a:cxn>
                  <a:cxn ang="0">
                    <a:pos x="connsiteX3" y="connsiteY3"/>
                  </a:cxn>
                </a:cxnLst>
                <a:rect l="l" t="t" r="r" b="b"/>
                <a:pathLst>
                  <a:path w="889203" h="3161959">
                    <a:moveTo>
                      <a:pt x="0" y="0"/>
                    </a:moveTo>
                    <a:lnTo>
                      <a:pt x="889203" y="0"/>
                    </a:lnTo>
                    <a:lnTo>
                      <a:pt x="889203" y="2689466"/>
                    </a:lnTo>
                    <a:lnTo>
                      <a:pt x="0" y="316195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 name="TextBox 2">
            <a:extLst>
              <a:ext uri="{FF2B5EF4-FFF2-40B4-BE49-F238E27FC236}">
                <a16:creationId xmlns:a16="http://schemas.microsoft.com/office/drawing/2014/main" id="{C8259BD8-B23B-C04C-943C-1CDB83495E36}"/>
              </a:ext>
            </a:extLst>
          </p:cNvPr>
          <p:cNvSpPr txBox="1"/>
          <p:nvPr/>
        </p:nvSpPr>
        <p:spPr>
          <a:xfrm>
            <a:off x="911710" y="1559110"/>
            <a:ext cx="6477000" cy="129586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tr-TR" sz="1800" b="0" i="0" u="none" strike="noStrike" kern="0" cap="none" spc="0" normalizeH="0" baseline="0" noProof="0" dirty="0">
                <a:ln>
                  <a:noFill/>
                </a:ln>
                <a:solidFill>
                  <a:srgbClr val="4472C4">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Son yayınlanan Vergi usul kanunu genel tebliği (sıra </a:t>
            </a:r>
            <a:r>
              <a:rPr kumimoji="0" lang="tr-TR" sz="1800" b="0" i="0" u="none" strike="noStrike" kern="0" cap="none" spc="0" normalizeH="0" baseline="0" noProof="0" dirty="0" err="1">
                <a:ln>
                  <a:noFill/>
                </a:ln>
                <a:solidFill>
                  <a:srgbClr val="4472C4">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no</a:t>
            </a:r>
            <a:r>
              <a:rPr kumimoji="0" lang="tr-TR" sz="1800" b="0" i="0" u="none" strike="noStrike" kern="0" cap="none" spc="0" normalizeH="0" baseline="0" noProof="0" dirty="0">
                <a:ln>
                  <a:noFill/>
                </a:ln>
                <a:solidFill>
                  <a:srgbClr val="4472C4">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509)’</a:t>
            </a:r>
            <a:r>
              <a:rPr kumimoji="0" lang="tr-TR" sz="1800" b="0" i="0" u="none" strike="noStrike" kern="0" cap="none" spc="0" normalizeH="0" baseline="0" noProof="0" dirty="0" err="1">
                <a:ln>
                  <a:noFill/>
                </a:ln>
                <a:solidFill>
                  <a:srgbClr val="4472C4">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nde</a:t>
            </a:r>
            <a:r>
              <a:rPr kumimoji="0" lang="tr-TR" sz="1800" b="0" i="0" u="none" strike="noStrike" kern="0" cap="none" spc="0" normalizeH="0" baseline="0" noProof="0" dirty="0">
                <a:ln>
                  <a:noFill/>
                </a:ln>
                <a:solidFill>
                  <a:srgbClr val="4472C4">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değişiklik yapılmasına dair tebliğ (sıra </a:t>
            </a:r>
            <a:r>
              <a:rPr kumimoji="0" lang="tr-TR" sz="1800" b="0" i="0" u="none" strike="noStrike" kern="0" cap="none" spc="0" normalizeH="0" baseline="0" noProof="0" dirty="0" err="1">
                <a:ln>
                  <a:noFill/>
                </a:ln>
                <a:solidFill>
                  <a:srgbClr val="4472C4">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no</a:t>
            </a:r>
            <a:r>
              <a:rPr kumimoji="0" lang="tr-TR" sz="1800" b="0" i="0" u="none" strike="noStrike" kern="0" cap="none" spc="0" normalizeH="0" baseline="0" noProof="0" dirty="0">
                <a:ln>
                  <a:noFill/>
                </a:ln>
                <a:solidFill>
                  <a:srgbClr val="4472C4">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526)  ile birlikte</a:t>
            </a:r>
            <a:r>
              <a:rPr kumimoji="0" lang="tr-TR" sz="1800" b="0" i="0" u="none" strike="noStrike" kern="1800" cap="none" spc="0" normalizeH="0" baseline="0" noProof="0" dirty="0">
                <a:ln>
                  <a:noFill/>
                </a:ln>
                <a:solidFill>
                  <a:srgbClr val="4472C4">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tr-TR" sz="1800" b="0" i="0" u="none" strike="noStrike" kern="0" cap="none" spc="0" normalizeH="0" baseline="0" noProof="0" dirty="0">
              <a:ln>
                <a:noFill/>
              </a:ln>
              <a:solidFill>
                <a:srgbClr val="4472C4">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endParaRPr>
          </a:p>
        </p:txBody>
      </p:sp>
      <p:sp>
        <p:nvSpPr>
          <p:cNvPr id="59" name="TextBox 58">
            <a:extLst>
              <a:ext uri="{FF2B5EF4-FFF2-40B4-BE49-F238E27FC236}">
                <a16:creationId xmlns:a16="http://schemas.microsoft.com/office/drawing/2014/main" id="{1B4B5581-9217-2744-923F-2AFB04217F38}"/>
              </a:ext>
            </a:extLst>
          </p:cNvPr>
          <p:cNvSpPr txBox="1"/>
          <p:nvPr/>
        </p:nvSpPr>
        <p:spPr>
          <a:xfrm>
            <a:off x="943696" y="2658530"/>
            <a:ext cx="6096000" cy="36933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Sosyal Güvenlik Kurumunca</a:t>
            </a:r>
            <a:r>
              <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sağlık hizmet sunucuları (</a:t>
            </a:r>
            <a:r>
              <a:rPr kumimoji="0" lang="tr-T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eczane, hastane, medikal malzeme satıcıları, optikçiler </a:t>
            </a:r>
            <a:r>
              <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vb.)’</a:t>
            </a:r>
            <a:r>
              <a:rPr kumimoji="0" lang="tr-TR"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na</a:t>
            </a:r>
            <a:r>
              <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yönelik gerçekleştirilen belge teslimi, kontrol ödeme ve muhasebe süreçlerinin uçtan uca elektronik ortama taşınması ve süreçlerin kolaylaştırılması amacıyla sağlık hizmet sunucularından ilgili Kurum ile </a:t>
            </a:r>
            <a:r>
              <a:rPr kumimoji="0" lang="tr-TR"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sözleşme imzalayanlara </a:t>
            </a:r>
            <a:r>
              <a:rPr kumimoji="0" lang="tr-TR"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01.07.2021</a:t>
            </a:r>
            <a:r>
              <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tarihine kadar </a:t>
            </a:r>
            <a:r>
              <a:rPr kumimoji="0" lang="tr-T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e-Fatura ve e-Arşiv Fatura </a:t>
            </a:r>
            <a:r>
              <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uygulamasına geçiş zorunluluğu getirilmiştir.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altLang="ko-KR"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Sosyal Güvenlik Kurumu ile</a:t>
            </a:r>
            <a:r>
              <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tr-TR"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sözleşme imzalamayanlara ise </a:t>
            </a:r>
            <a:r>
              <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söz konusu Kuruma fatura düzenlemeye başlamadan önce e-Fatura uygulamasına geçmek zorundadır.</a:t>
            </a:r>
            <a:endPar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34" charset="-127"/>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ko-KR"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60" name="CuadroTexto 350">
            <a:extLst>
              <a:ext uri="{FF2B5EF4-FFF2-40B4-BE49-F238E27FC236}">
                <a16:creationId xmlns:a16="http://schemas.microsoft.com/office/drawing/2014/main" id="{27156F45-1050-49A5-A270-2E7ED7CABC3E}"/>
              </a:ext>
            </a:extLst>
          </p:cNvPr>
          <p:cNvSpPr txBox="1"/>
          <p:nvPr/>
        </p:nvSpPr>
        <p:spPr>
          <a:xfrm>
            <a:off x="1375469" y="196747"/>
            <a:ext cx="9441174" cy="1077218"/>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Eczane, Hastane, Medikal Gibi Sağlık Sektörüne </a:t>
            </a:r>
          </a:p>
          <a:p>
            <a:pPr algn="ctr"/>
            <a:r>
              <a:rPr lang="tr-TR" sz="3200" b="1" dirty="0">
                <a:solidFill>
                  <a:schemeClr val="tx2"/>
                </a:solidFill>
                <a:latin typeface="Lato Heavy" charset="0"/>
                <a:ea typeface="Lato Heavy" charset="0"/>
                <a:cs typeface="Lato Heavy" charset="0"/>
              </a:rPr>
              <a:t>E-Fatura Zorunluluğu</a:t>
            </a:r>
          </a:p>
        </p:txBody>
      </p:sp>
    </p:spTree>
    <p:extLst>
      <p:ext uri="{BB962C8B-B14F-4D97-AF65-F5344CB8AC3E}">
        <p14:creationId xmlns:p14="http://schemas.microsoft.com/office/powerpoint/2010/main" val="19665717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6;p15">
            <a:extLst>
              <a:ext uri="{FF2B5EF4-FFF2-40B4-BE49-F238E27FC236}">
                <a16:creationId xmlns:a16="http://schemas.microsoft.com/office/drawing/2014/main" id="{501E24D7-DF52-4826-A8BE-A22A1D8B3846}"/>
              </a:ext>
            </a:extLst>
          </p:cNvPr>
          <p:cNvSpPr txBox="1">
            <a:spLocks/>
          </p:cNvSpPr>
          <p:nvPr/>
        </p:nvSpPr>
        <p:spPr>
          <a:xfrm>
            <a:off x="12191" y="2351106"/>
            <a:ext cx="6083809" cy="1077894"/>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tr-TR" sz="6000" b="1" i="0" u="none" strike="noStrike" kern="1200" cap="none" spc="0" normalizeH="0" baseline="0" noProof="0" dirty="0">
                <a:ln>
                  <a:noFill/>
                </a:ln>
                <a:solidFill>
                  <a:prstClr val="white"/>
                </a:solidFill>
                <a:effectLst/>
                <a:uLnTx/>
                <a:uFillTx/>
                <a:latin typeface="Calibri Light" panose="020F0302020204030204"/>
                <a:ea typeface="+mj-ea"/>
                <a:cs typeface="+mj-cs"/>
              </a:rPr>
              <a:t>E-İrsaliye</a:t>
            </a:r>
          </a:p>
        </p:txBody>
      </p:sp>
    </p:spTree>
    <p:extLst>
      <p:ext uri="{BB962C8B-B14F-4D97-AF65-F5344CB8AC3E}">
        <p14:creationId xmlns:p14="http://schemas.microsoft.com/office/powerpoint/2010/main" val="37197758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14">
            <a:extLst>
              <a:ext uri="{FF2B5EF4-FFF2-40B4-BE49-F238E27FC236}">
                <a16:creationId xmlns:a16="http://schemas.microsoft.com/office/drawing/2014/main" id="{B6929997-FB93-42BD-88D5-6B42E6076BE5}"/>
              </a:ext>
            </a:extLst>
          </p:cNvPr>
          <p:cNvSpPr txBox="1"/>
          <p:nvPr/>
        </p:nvSpPr>
        <p:spPr>
          <a:xfrm>
            <a:off x="608659" y="1487928"/>
            <a:ext cx="10974682" cy="4238981"/>
          </a:xfrm>
          <a:prstGeom prst="rect">
            <a:avLst/>
          </a:prstGeom>
          <a:noFill/>
        </p:spPr>
        <p:txBody>
          <a:bodyPr wrap="square" rtlCol="0">
            <a:spAutoFit/>
          </a:bodyPr>
          <a:lstStyle/>
          <a:p>
            <a:pPr marL="380990" indent="-380990" algn="just" defTabSz="457200" eaLnBrk="0" fontAlgn="base" hangingPunct="0">
              <a:spcBef>
                <a:spcPct val="0"/>
              </a:spcBef>
              <a:spcAft>
                <a:spcPct val="0"/>
              </a:spcAft>
              <a:buFont typeface="Arial" panose="020B0604020202020204" pitchFamily="34" charset="0"/>
              <a:buChar char="•"/>
              <a:defRPr/>
            </a:pPr>
            <a:r>
              <a:rPr lang="tr-TR" sz="2000" dirty="0">
                <a:solidFill>
                  <a:prstClr val="black"/>
                </a:solidFill>
                <a:latin typeface="Calibri" panose="020F0502020204030204" pitchFamily="34" charset="0"/>
                <a:cs typeface="Times New Roman" panose="02020603050405020304" pitchFamily="18" charset="0"/>
              </a:rPr>
              <a:t>e-İrsaliyenin </a:t>
            </a:r>
            <a:r>
              <a:rPr lang="tr-TR" sz="2000" b="1" dirty="0">
                <a:solidFill>
                  <a:prstClr val="black"/>
                </a:solidFill>
                <a:latin typeface="Calibri" panose="020F0502020204030204" pitchFamily="34" charset="0"/>
                <a:cs typeface="Times New Roman" panose="02020603050405020304" pitchFamily="18" charset="0"/>
              </a:rPr>
              <a:t>www.efatura.gov.tr </a:t>
            </a:r>
            <a:r>
              <a:rPr lang="tr-TR" sz="2000" dirty="0">
                <a:solidFill>
                  <a:prstClr val="black"/>
                </a:solidFill>
                <a:latin typeface="Calibri" panose="020F0502020204030204" pitchFamily="34" charset="0"/>
                <a:cs typeface="Times New Roman" panose="02020603050405020304" pitchFamily="18" charset="0"/>
              </a:rPr>
              <a:t>internet adresinde yayımlanan e-İrsaliye uygulamasına ilişkin teknik kılavuzlarda yer alan </a:t>
            </a:r>
            <a:r>
              <a:rPr lang="tr-TR" sz="2000" b="1" dirty="0">
                <a:solidFill>
                  <a:prstClr val="black"/>
                </a:solidFill>
                <a:latin typeface="Calibri" panose="020F0502020204030204" pitchFamily="34" charset="0"/>
                <a:cs typeface="Times New Roman" panose="02020603050405020304" pitchFamily="18" charset="0"/>
              </a:rPr>
              <a:t>format ve standartlara </a:t>
            </a:r>
            <a:r>
              <a:rPr lang="tr-TR" sz="2000" dirty="0">
                <a:solidFill>
                  <a:prstClr val="black"/>
                </a:solidFill>
                <a:latin typeface="Calibri" panose="020F0502020204030204" pitchFamily="34" charset="0"/>
                <a:cs typeface="Times New Roman" panose="02020603050405020304" pitchFamily="18" charset="0"/>
              </a:rPr>
              <a:t>göre elektronik ortamda, elektronik sertifika ile imzalanarak düzenlenmesi, alıcısına iletilmesi, muhafaza ve ibraz edilmesi esastır.</a:t>
            </a:r>
          </a:p>
          <a:p>
            <a:pPr marL="380990" indent="-380990" algn="just" defTabSz="457200" eaLnBrk="0" fontAlgn="base" hangingPunct="0">
              <a:spcBef>
                <a:spcPct val="0"/>
              </a:spcBef>
              <a:spcAft>
                <a:spcPct val="0"/>
              </a:spcAft>
              <a:buFont typeface="Arial" panose="020B0604020202020204" pitchFamily="34" charset="0"/>
              <a:buChar char="•"/>
              <a:defRPr/>
            </a:pPr>
            <a:endParaRPr lang="tr-TR" dirty="0">
              <a:solidFill>
                <a:prstClr val="black"/>
              </a:solidFill>
              <a:latin typeface="Tw Cen MT" panose="020B0602020104020603" pitchFamily="34" charset="0"/>
            </a:endParaRPr>
          </a:p>
          <a:p>
            <a:pPr marL="380990" indent="-380990" algn="just" defTabSz="457200" eaLnBrk="0" fontAlgn="base" hangingPunct="0">
              <a:spcBef>
                <a:spcPct val="0"/>
              </a:spcBef>
              <a:spcAft>
                <a:spcPct val="0"/>
              </a:spcAft>
              <a:buFont typeface="Arial" panose="020B0604020202020204" pitchFamily="34" charset="0"/>
              <a:buChar char="•"/>
              <a:defRPr/>
            </a:pPr>
            <a:r>
              <a:rPr lang="tr-TR" sz="2000" dirty="0">
                <a:solidFill>
                  <a:prstClr val="black"/>
                </a:solidFill>
                <a:latin typeface="Calibri" panose="020F0502020204030204" pitchFamily="34" charset="0"/>
                <a:cs typeface="Times New Roman" panose="02020603050405020304" pitchFamily="18" charset="0"/>
              </a:rPr>
              <a:t>e-İrsaliyenin </a:t>
            </a:r>
            <a:r>
              <a:rPr lang="tr-TR" sz="2000" dirty="0">
                <a:solidFill>
                  <a:srgbClr val="FF0000"/>
                </a:solidFill>
                <a:latin typeface="Calibri" panose="020F0502020204030204" pitchFamily="34" charset="0"/>
                <a:cs typeface="Times New Roman" panose="02020603050405020304" pitchFamily="18" charset="0"/>
              </a:rPr>
              <a:t>malın fiili sevkinden önce düzenlenmesi </a:t>
            </a:r>
            <a:r>
              <a:rPr lang="tr-TR" sz="2000" dirty="0">
                <a:solidFill>
                  <a:prstClr val="black"/>
                </a:solidFill>
                <a:latin typeface="Calibri" panose="020F0502020204030204" pitchFamily="34" charset="0"/>
                <a:cs typeface="Times New Roman" panose="02020603050405020304" pitchFamily="18" charset="0"/>
              </a:rPr>
              <a:t>ve Başkanlık sistemleri üzerinden </a:t>
            </a:r>
            <a:r>
              <a:rPr lang="tr-TR" sz="2000" b="1" dirty="0">
                <a:solidFill>
                  <a:prstClr val="black"/>
                </a:solidFill>
                <a:latin typeface="Calibri" panose="020F0502020204030204" pitchFamily="34" charset="0"/>
                <a:cs typeface="Times New Roman" panose="02020603050405020304" pitchFamily="18" charset="0"/>
              </a:rPr>
              <a:t>alıcısına başarılı olarak iletilmesi gerekmekte </a:t>
            </a:r>
            <a:r>
              <a:rPr lang="tr-TR" sz="2000" dirty="0">
                <a:solidFill>
                  <a:prstClr val="black"/>
                </a:solidFill>
                <a:latin typeface="Calibri" panose="020F0502020204030204" pitchFamily="34" charset="0"/>
                <a:cs typeface="Times New Roman" panose="02020603050405020304" pitchFamily="18" charset="0"/>
              </a:rPr>
              <a:t>olup e-İrsaliye Uygulaması üzerinden </a:t>
            </a:r>
            <a:r>
              <a:rPr lang="tr-TR" sz="2000" b="1" dirty="0">
                <a:solidFill>
                  <a:prstClr val="black"/>
                </a:solidFill>
                <a:latin typeface="Calibri" panose="020F0502020204030204" pitchFamily="34" charset="0"/>
                <a:cs typeface="Times New Roman" panose="02020603050405020304" pitchFamily="18" charset="0"/>
              </a:rPr>
              <a:t>alıcısına başarılı bir şekilde iletilmeyen e-İrsaliye</a:t>
            </a:r>
            <a:r>
              <a:rPr lang="tr-TR" sz="2000" dirty="0">
                <a:solidFill>
                  <a:prstClr val="black"/>
                </a:solidFill>
                <a:latin typeface="Calibri" panose="020F0502020204030204" pitchFamily="34" charset="0"/>
                <a:cs typeface="Times New Roman" panose="02020603050405020304" pitchFamily="18" charset="0"/>
              </a:rPr>
              <a:t> hüküm ifade etmez.</a:t>
            </a:r>
          </a:p>
          <a:p>
            <a:pPr defTabSz="457200" eaLnBrk="0" fontAlgn="base" hangingPunct="0">
              <a:lnSpc>
                <a:spcPct val="107000"/>
              </a:lnSpc>
              <a:spcBef>
                <a:spcPct val="0"/>
              </a:spcBef>
              <a:spcAft>
                <a:spcPts val="800"/>
              </a:spcAft>
              <a:tabLst>
                <a:tab pos="457200" algn="l"/>
              </a:tabLst>
              <a:defRPr/>
            </a:pPr>
            <a:endParaRPr lang="tr-TR" dirty="0">
              <a:solidFill>
                <a:prstClr val="black"/>
              </a:solidFill>
              <a:latin typeface="Tw Cen MT" panose="020B0602020104020603" pitchFamily="34" charset="0"/>
            </a:endParaRPr>
          </a:p>
          <a:p>
            <a:pPr defTabSz="457200" eaLnBrk="0" fontAlgn="base" hangingPunct="0">
              <a:lnSpc>
                <a:spcPct val="107000"/>
              </a:lnSpc>
              <a:spcBef>
                <a:spcPct val="0"/>
              </a:spcBef>
              <a:spcAft>
                <a:spcPts val="800"/>
              </a:spcAft>
              <a:tabLst>
                <a:tab pos="457200" algn="l"/>
              </a:tabLst>
              <a:defRPr/>
            </a:pPr>
            <a:r>
              <a:rPr lang="tr-TR" sz="2000" dirty="0">
                <a:solidFill>
                  <a:srgbClr val="FF0000"/>
                </a:solidFill>
                <a:latin typeface="Calibri" panose="020F0502020204030204" pitchFamily="34" charset="0"/>
                <a:cs typeface="Times New Roman" panose="02020603050405020304" pitchFamily="18" charset="0"/>
              </a:rPr>
              <a:t>e-İrsaliye kesmek için alıcının e-İrsaliye uygulamasına kayıtlı olması gerekir mi?</a:t>
            </a:r>
          </a:p>
          <a:p>
            <a:pPr defTabSz="457200" eaLnBrk="0" fontAlgn="base" hangingPunct="0">
              <a:lnSpc>
                <a:spcPct val="107000"/>
              </a:lnSpc>
              <a:spcBef>
                <a:spcPts val="1020"/>
              </a:spcBef>
              <a:spcAft>
                <a:spcPts val="1020"/>
              </a:spcAft>
              <a:defRPr/>
            </a:pPr>
            <a:r>
              <a:rPr lang="tr-TR" sz="2000" dirty="0">
                <a:solidFill>
                  <a:prstClr val="black"/>
                </a:solidFill>
                <a:latin typeface="Calibri" panose="020F0502020204030204" pitchFamily="34" charset="0"/>
                <a:cs typeface="Times New Roman" panose="02020603050405020304" pitchFamily="18" charset="0"/>
              </a:rPr>
              <a:t>Alıcının e-İrsaliye uygulamasına kayıtlı olmasına bakılmaksızın tüm sevk irsaliyeleri e-İrsaliye olarak düzenlenecektir.</a:t>
            </a:r>
          </a:p>
          <a:p>
            <a:pPr defTabSz="457200" eaLnBrk="0" fontAlgn="base" hangingPunct="0">
              <a:spcBef>
                <a:spcPct val="0"/>
              </a:spcBef>
              <a:spcAft>
                <a:spcPct val="0"/>
              </a:spcAft>
              <a:defRPr/>
            </a:pPr>
            <a:endParaRPr lang="tr-TR" dirty="0">
              <a:solidFill>
                <a:prstClr val="black"/>
              </a:solidFill>
              <a:latin typeface="Tw Cen MT" panose="020B0602020104020603" pitchFamily="34" charset="0"/>
            </a:endParaRPr>
          </a:p>
        </p:txBody>
      </p:sp>
      <p:sp>
        <p:nvSpPr>
          <p:cNvPr id="5" name="CuadroTexto 350">
            <a:extLst>
              <a:ext uri="{FF2B5EF4-FFF2-40B4-BE49-F238E27FC236}">
                <a16:creationId xmlns:a16="http://schemas.microsoft.com/office/drawing/2014/main" id="{7B3DA984-E6B7-48AF-99F3-309185ACB958}"/>
              </a:ext>
            </a:extLst>
          </p:cNvPr>
          <p:cNvSpPr txBox="1"/>
          <p:nvPr/>
        </p:nvSpPr>
        <p:spPr>
          <a:xfrm>
            <a:off x="3349146" y="201968"/>
            <a:ext cx="5493812"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E-İrsaliye’nin Düzenlenmesi</a:t>
            </a:r>
          </a:p>
        </p:txBody>
      </p:sp>
    </p:spTree>
    <p:extLst>
      <p:ext uri="{BB962C8B-B14F-4D97-AF65-F5344CB8AC3E}">
        <p14:creationId xmlns:p14="http://schemas.microsoft.com/office/powerpoint/2010/main" val="1379345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2">
            <a:extLst>
              <a:ext uri="{FF2B5EF4-FFF2-40B4-BE49-F238E27FC236}">
                <a16:creationId xmlns:a16="http://schemas.microsoft.com/office/drawing/2014/main" id="{00A6E5DA-3DF1-4E7D-A309-37EA1EF4A140}"/>
              </a:ext>
            </a:extLst>
          </p:cNvPr>
          <p:cNvSpPr txBox="1"/>
          <p:nvPr/>
        </p:nvSpPr>
        <p:spPr>
          <a:xfrm>
            <a:off x="228600" y="733294"/>
            <a:ext cx="11534701" cy="6267293"/>
          </a:xfrm>
          <a:prstGeom prst="rect">
            <a:avLst/>
          </a:prstGeom>
          <a:noFill/>
        </p:spPr>
        <p:txBody>
          <a:bodyPr wrap="square">
            <a:spAutoFit/>
          </a:bodyPr>
          <a:lstStyle/>
          <a:p>
            <a:pPr defTabSz="457200" eaLnBrk="0" fontAlgn="base" hangingPunct="0">
              <a:lnSpc>
                <a:spcPct val="107000"/>
              </a:lnSpc>
              <a:spcBef>
                <a:spcPct val="0"/>
              </a:spcBef>
              <a:spcAft>
                <a:spcPts val="800"/>
              </a:spcAft>
              <a:tabLst>
                <a:tab pos="457200" algn="l"/>
              </a:tabLst>
              <a:defRPr/>
            </a:pPr>
            <a:r>
              <a:rPr lang="tr-TR"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Özel Tüketim Vergisi Kanununa ekli (I) sayılı listedeki malların imali, ithali, teslimi vb. faaliyetleri nedeniyle EPDK’dan lisans (bayilik lisansı dahil) alan mükellefler.</a:t>
            </a:r>
            <a:endParaRPr lang="tr-TR"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defTabSz="457200" eaLnBrk="0" fontAlgn="base" hangingPunct="0">
              <a:lnSpc>
                <a:spcPct val="107000"/>
              </a:lnSpc>
              <a:spcBef>
                <a:spcPct val="0"/>
              </a:spcBef>
              <a:spcAft>
                <a:spcPts val="800"/>
              </a:spcAft>
              <a:buSzPts val="1000"/>
              <a:buFont typeface="Symbol" panose="05050102010706020507" pitchFamily="18" charset="2"/>
              <a:buChar char=""/>
              <a:tabLst>
                <a:tab pos="457200" algn="l"/>
              </a:tabLst>
              <a:defRPr/>
            </a:pPr>
            <a:r>
              <a:rPr lang="tr-TR"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Özel Tüketim Vergisi Kanununa ekli (III) sayılı listedeki malların imal, inşa, ithalini ve ana bayi/distribütör şeklinde pazarlamasını gerçekleştiren mükellefler.</a:t>
            </a:r>
            <a:endParaRPr lang="tr-TR"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defTabSz="457200" eaLnBrk="0" fontAlgn="base" hangingPunct="0">
              <a:lnSpc>
                <a:spcPct val="107000"/>
              </a:lnSpc>
              <a:spcBef>
                <a:spcPct val="0"/>
              </a:spcBef>
              <a:spcAft>
                <a:spcPts val="800"/>
              </a:spcAft>
              <a:buSzPts val="1000"/>
              <a:buFont typeface="Symbol" panose="05050102010706020507" pitchFamily="18" charset="2"/>
              <a:buChar char=""/>
              <a:tabLst>
                <a:tab pos="457200" algn="l"/>
              </a:tabLst>
              <a:defRPr/>
            </a:pPr>
            <a:r>
              <a:rPr lang="tr-TR"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4/6/1985 tarihli ve 3213 sayılı Maden Kanunu kapsamında düzenlenen işletme ruhsatı/sertifikası sahipleri ve işletme ruhsatı/sertifikası sahipleri ile yaptıkları sözleşmeye istinaden maden üretim faaliyetinde bulunan gerçek ve tüzel kişi mükellefler.</a:t>
            </a:r>
            <a:endParaRPr lang="tr-TR"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defTabSz="457200" eaLnBrk="0" fontAlgn="base" hangingPunct="0">
              <a:lnSpc>
                <a:spcPct val="107000"/>
              </a:lnSpc>
              <a:spcBef>
                <a:spcPct val="0"/>
              </a:spcBef>
              <a:spcAft>
                <a:spcPts val="800"/>
              </a:spcAft>
              <a:buSzPts val="1000"/>
              <a:buFont typeface="Symbol" panose="05050102010706020507" pitchFamily="18" charset="2"/>
              <a:buChar char=""/>
              <a:tabLst>
                <a:tab pos="457200" algn="l"/>
              </a:tabLst>
              <a:defRPr/>
            </a:pPr>
            <a:r>
              <a:rPr lang="tr-TR"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4/4/2001 tarihli ve 4634 sayılı Şeker Kanununun 2 </a:t>
            </a:r>
            <a:r>
              <a:rPr lang="tr-TR"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nci</a:t>
            </a:r>
            <a:r>
              <a:rPr lang="tr-TR"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maddesinin (e) bendinde tanımına yer verilen şekerin (Beyaz şeker (standart, rafine küp ve kristal şeker), yarı beyaz şeker, rafine şeker, ham şeker ve kahverengi şeker olarak sınıflandırılan, pancar veya kamıştan üretilen </a:t>
            </a:r>
            <a:r>
              <a:rPr lang="tr-TR"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kristallendirilmiş</a:t>
            </a:r>
            <a:r>
              <a:rPr lang="tr-TR"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sakaroz ile nişasta kökenli </a:t>
            </a:r>
            <a:r>
              <a:rPr lang="tr-TR"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izoglukoz</a:t>
            </a:r>
            <a:r>
              <a:rPr lang="tr-TR"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tr-TR"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likid</a:t>
            </a:r>
            <a:r>
              <a:rPr lang="tr-TR"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ya da kurutulmuş halde </a:t>
            </a:r>
            <a:r>
              <a:rPr lang="tr-TR"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glukoz</a:t>
            </a:r>
            <a:r>
              <a:rPr lang="tr-TR"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şurubu, sakaroz veya </a:t>
            </a:r>
            <a:r>
              <a:rPr lang="tr-TR"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invert</a:t>
            </a:r>
            <a:r>
              <a:rPr lang="tr-TR"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şeker veya her ikisinin karışımının suda çözünmesinden meydana gelen şeker çözeltisi ve </a:t>
            </a:r>
            <a:r>
              <a:rPr lang="tr-TR"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invert</a:t>
            </a:r>
            <a:r>
              <a:rPr lang="tr-TR"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şeker şurubu ile </a:t>
            </a:r>
            <a:r>
              <a:rPr lang="tr-TR" sz="16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inülin</a:t>
            </a:r>
            <a:r>
              <a:rPr lang="tr-TR"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şurubu) imalini gerçekleştiren mükellefler.</a:t>
            </a:r>
            <a:endParaRPr lang="tr-TR"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defTabSz="457200" eaLnBrk="0" fontAlgn="base" hangingPunct="0">
              <a:lnSpc>
                <a:spcPct val="107000"/>
              </a:lnSpc>
              <a:spcBef>
                <a:spcPct val="0"/>
              </a:spcBef>
              <a:spcAft>
                <a:spcPts val="800"/>
              </a:spcAft>
              <a:buSzPts val="1000"/>
              <a:buFont typeface="Symbol" panose="05050102010706020507" pitchFamily="18" charset="2"/>
              <a:buChar char=""/>
              <a:tabLst>
                <a:tab pos="457200" algn="l"/>
              </a:tabLst>
              <a:defRPr/>
            </a:pPr>
            <a:r>
              <a:rPr lang="tr-TR"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e-Fatura uygulamasına kayıtlı olan mükelleflerden demir ve çelik (GTİP 72) ile demir veya çelikten eşyaların (GTİP 73) imali, ithali veya ihracı faaliyetinde bulunan mükellefler</a:t>
            </a:r>
            <a:endParaRPr lang="tr-TR"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defTabSz="457200" eaLnBrk="0" fontAlgn="base" hangingPunct="0">
              <a:lnSpc>
                <a:spcPct val="107000"/>
              </a:lnSpc>
              <a:spcBef>
                <a:spcPct val="0"/>
              </a:spcBef>
              <a:spcAft>
                <a:spcPts val="800"/>
              </a:spcAft>
              <a:buSzPts val="1000"/>
              <a:buFont typeface="Symbol" panose="05050102010706020507" pitchFamily="18" charset="2"/>
              <a:buChar char=""/>
              <a:tabLst>
                <a:tab pos="457200" algn="l"/>
              </a:tabLst>
              <a:defRPr/>
            </a:pPr>
            <a:r>
              <a:rPr lang="tr-TR"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Tarım ve Orman Bakanlığınca gübre üretim ve tüketiminin kayıt altına alınmasına yönelik oluşturulan Gübre Takip Sistemi’ne kayıtlı kullanıcılar.</a:t>
            </a:r>
            <a:endParaRPr lang="tr-TR"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defTabSz="457200" eaLnBrk="0" fontAlgn="base" hangingPunct="0">
              <a:lnSpc>
                <a:spcPct val="107000"/>
              </a:lnSpc>
              <a:spcBef>
                <a:spcPct val="0"/>
              </a:spcBef>
              <a:spcAft>
                <a:spcPts val="800"/>
              </a:spcAft>
              <a:buSzPts val="1000"/>
              <a:buFont typeface="Symbol" panose="05050102010706020507" pitchFamily="18" charset="2"/>
              <a:buChar char=""/>
              <a:tabLst>
                <a:tab pos="457200" algn="l"/>
              </a:tabLst>
              <a:defRPr/>
            </a:pPr>
            <a:r>
              <a:rPr lang="tr-TR"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e-Fatura uygulamasına kayıtlı olan ve 2018 veya müteakip hesap dönemleri brüt satış hasılatı (veya satışları ile gayrisafi iş hasılatı) 25 Milyon TL ve üzeri olan mükellefler.</a:t>
            </a:r>
            <a:endParaRPr lang="tr-TR"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defTabSz="457200" eaLnBrk="0" fontAlgn="base" hangingPunct="0">
              <a:lnSpc>
                <a:spcPct val="107000"/>
              </a:lnSpc>
              <a:spcBef>
                <a:spcPct val="0"/>
              </a:spcBef>
              <a:spcAft>
                <a:spcPts val="800"/>
              </a:spcAft>
              <a:buSzPts val="1000"/>
              <a:buFont typeface="Symbol" panose="05050102010706020507" pitchFamily="18" charset="2"/>
              <a:buChar char=""/>
              <a:tabLst>
                <a:tab pos="457200" algn="l"/>
              </a:tabLst>
              <a:defRPr/>
            </a:pPr>
            <a:r>
              <a:rPr lang="tr-TR"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11/3/2010 tarihli ve 5957 sayılı Sebze ve Meyveler ile Yeterli Arz ve Talep Derinliği Bulunan Diğer Malların </a:t>
            </a:r>
          </a:p>
          <a:p>
            <a:pPr defTabSz="457200" eaLnBrk="0" fontAlgn="base" hangingPunct="0">
              <a:lnSpc>
                <a:spcPct val="107000"/>
              </a:lnSpc>
              <a:spcBef>
                <a:spcPct val="0"/>
              </a:spcBef>
              <a:spcAft>
                <a:spcPts val="800"/>
              </a:spcAft>
              <a:buSzPts val="1000"/>
              <a:tabLst>
                <a:tab pos="457200" algn="l"/>
              </a:tabLst>
              <a:defRPr/>
            </a:pPr>
            <a:r>
              <a:rPr lang="tr-TR" sz="1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Ticaretinin Düzenlenmesi Hakkında Kanun hükümlerine göre komisyoncu veya tüccar olarak sebze ve meyve ticaretiyle iştigal eden mükellefler.</a:t>
            </a:r>
            <a:endParaRPr lang="tr-TR"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CuadroTexto 350">
            <a:extLst>
              <a:ext uri="{FF2B5EF4-FFF2-40B4-BE49-F238E27FC236}">
                <a16:creationId xmlns:a16="http://schemas.microsoft.com/office/drawing/2014/main" id="{A827D17C-41E6-4BBB-8733-DF96AA20622F}"/>
              </a:ext>
            </a:extLst>
          </p:cNvPr>
          <p:cNvSpPr txBox="1"/>
          <p:nvPr/>
        </p:nvSpPr>
        <p:spPr>
          <a:xfrm>
            <a:off x="2200202" y="148519"/>
            <a:ext cx="7998088"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Kimler E-İrsaliye’ye Geçmek Zorundadır?</a:t>
            </a:r>
          </a:p>
        </p:txBody>
      </p:sp>
    </p:spTree>
    <p:extLst>
      <p:ext uri="{BB962C8B-B14F-4D97-AF65-F5344CB8AC3E}">
        <p14:creationId xmlns:p14="http://schemas.microsoft.com/office/powerpoint/2010/main" val="942303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2">
            <a:extLst>
              <a:ext uri="{FF2B5EF4-FFF2-40B4-BE49-F238E27FC236}">
                <a16:creationId xmlns:a16="http://schemas.microsoft.com/office/drawing/2014/main" id="{47A0B5E3-40B4-6048-8D3B-5DC72B21C06E}"/>
              </a:ext>
            </a:extLst>
          </p:cNvPr>
          <p:cNvPicPr>
            <a:picLocks noChangeAspect="1"/>
          </p:cNvPicPr>
          <p:nvPr/>
        </p:nvPicPr>
        <p:blipFill>
          <a:blip r:embed="rId2"/>
          <a:stretch>
            <a:fillRect/>
          </a:stretch>
        </p:blipFill>
        <p:spPr>
          <a:xfrm>
            <a:off x="1133820" y="522435"/>
            <a:ext cx="10595771" cy="6335565"/>
          </a:xfrm>
          <a:prstGeom prst="rect">
            <a:avLst/>
          </a:prstGeom>
        </p:spPr>
      </p:pic>
    </p:spTree>
    <p:extLst>
      <p:ext uri="{BB962C8B-B14F-4D97-AF65-F5344CB8AC3E}">
        <p14:creationId xmlns:p14="http://schemas.microsoft.com/office/powerpoint/2010/main" val="28070113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350">
            <a:extLst>
              <a:ext uri="{FF2B5EF4-FFF2-40B4-BE49-F238E27FC236}">
                <a16:creationId xmlns:a16="http://schemas.microsoft.com/office/drawing/2014/main" id="{A60A60BF-59BA-4FF0-9D0E-40A310FCC374}"/>
              </a:ext>
            </a:extLst>
          </p:cNvPr>
          <p:cNvSpPr txBox="1"/>
          <p:nvPr/>
        </p:nvSpPr>
        <p:spPr>
          <a:xfrm>
            <a:off x="2594134" y="201968"/>
            <a:ext cx="7003840"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E-İrsaliye Alıcı Bilgileri Bilinmiyorsa</a:t>
            </a:r>
          </a:p>
        </p:txBody>
      </p:sp>
      <p:sp>
        <p:nvSpPr>
          <p:cNvPr id="4" name="TextBox 3">
            <a:extLst>
              <a:ext uri="{FF2B5EF4-FFF2-40B4-BE49-F238E27FC236}">
                <a16:creationId xmlns:a16="http://schemas.microsoft.com/office/drawing/2014/main" id="{9D04F94A-B88F-4437-A85E-B266408BE7A1}"/>
              </a:ext>
            </a:extLst>
          </p:cNvPr>
          <p:cNvSpPr txBox="1"/>
          <p:nvPr/>
        </p:nvSpPr>
        <p:spPr>
          <a:xfrm>
            <a:off x="874754" y="2305615"/>
            <a:ext cx="10442491" cy="2246769"/>
          </a:xfrm>
          <a:prstGeom prst="rect">
            <a:avLst/>
          </a:prstGeom>
          <a:noFill/>
        </p:spPr>
        <p:txBody>
          <a:bodyPr wrap="square" rtlCol="0">
            <a:spAutoFit/>
          </a:bodyPr>
          <a:lstStyle/>
          <a:p>
            <a:r>
              <a:rPr lang="tr-TR" sz="2000" dirty="0">
                <a:solidFill>
                  <a:srgbClr val="FF0000"/>
                </a:solidFill>
                <a:latin typeface="Calibri" panose="020F0502020204030204" pitchFamily="34" charset="0"/>
                <a:cs typeface="Times New Roman" panose="02020603050405020304" pitchFamily="18" charset="0"/>
              </a:rPr>
              <a:t>Uygulamaya Kayıtlı Olmayanlara Düzenlenen e-İrsaliyelerde Alıcı Bilgileri Bilinmiyorsa Ne Girilmelidir?</a:t>
            </a:r>
          </a:p>
          <a:p>
            <a:endParaRPr lang="tr-TR" sz="2000" dirty="0">
              <a:solidFill>
                <a:prstClr val="black"/>
              </a:solidFill>
              <a:latin typeface="Calibri" panose="020F0502020204030204" pitchFamily="34" charset="0"/>
              <a:cs typeface="Times New Roman" panose="02020603050405020304" pitchFamily="18" charset="0"/>
            </a:endParaRPr>
          </a:p>
          <a:p>
            <a:r>
              <a:rPr lang="tr-TR" sz="2000" dirty="0">
                <a:solidFill>
                  <a:prstClr val="black"/>
                </a:solidFill>
                <a:latin typeface="Calibri" panose="020F0502020204030204" pitchFamily="34" charset="0"/>
                <a:cs typeface="Times New Roman" panose="02020603050405020304" pitchFamily="18" charset="0"/>
              </a:rPr>
              <a:t>Alıcısının malın sevki sırasında bilinmediği durumlarda, matbu sevk irsaliyesinde olduğu gibi, muhtelif adına olmak üzere </a:t>
            </a:r>
            <a:r>
              <a:rPr lang="tr-TR" sz="2000" dirty="0">
                <a:solidFill>
                  <a:srgbClr val="FF0000"/>
                </a:solidFill>
                <a:latin typeface="Calibri" panose="020F0502020204030204" pitchFamily="34" charset="0"/>
                <a:cs typeface="Times New Roman" panose="02020603050405020304" pitchFamily="18" charset="0"/>
              </a:rPr>
              <a:t>«muhtelif müşteriler» </a:t>
            </a:r>
            <a:r>
              <a:rPr lang="tr-TR" sz="2000" dirty="0">
                <a:solidFill>
                  <a:prstClr val="black"/>
                </a:solidFill>
                <a:latin typeface="Calibri" panose="020F0502020204030204" pitchFamily="34" charset="0"/>
                <a:cs typeface="Times New Roman" panose="02020603050405020304" pitchFamily="18" charset="0"/>
              </a:rPr>
              <a:t>tipinde e-İrsaliye düzenlenecek olup, VKN/TCKN alanına </a:t>
            </a:r>
            <a:r>
              <a:rPr lang="tr-TR" sz="2000" dirty="0">
                <a:solidFill>
                  <a:srgbClr val="FF0000"/>
                </a:solidFill>
                <a:latin typeface="Calibri" panose="020F0502020204030204" pitchFamily="34" charset="0"/>
                <a:cs typeface="Times New Roman" panose="02020603050405020304" pitchFamily="18" charset="0"/>
              </a:rPr>
              <a:t>5555555555</a:t>
            </a:r>
            <a:r>
              <a:rPr lang="tr-TR" sz="2000" dirty="0">
                <a:solidFill>
                  <a:prstClr val="black"/>
                </a:solidFill>
                <a:latin typeface="Calibri" panose="020F0502020204030204" pitchFamily="34" charset="0"/>
                <a:cs typeface="Times New Roman" panose="02020603050405020304" pitchFamily="18" charset="0"/>
              </a:rPr>
              <a:t> yazılmak, Ad-Soyad/Unvan bölümüne </a:t>
            </a:r>
            <a:r>
              <a:rPr lang="tr-TR" sz="2000" dirty="0">
                <a:solidFill>
                  <a:srgbClr val="FF0000"/>
                </a:solidFill>
                <a:latin typeface="Calibri" panose="020F0502020204030204" pitchFamily="34" charset="0"/>
                <a:cs typeface="Times New Roman" panose="02020603050405020304" pitchFamily="18" charset="0"/>
              </a:rPr>
              <a:t>«muhtelif müşteriler» </a:t>
            </a:r>
            <a:r>
              <a:rPr lang="tr-TR" sz="2000" dirty="0">
                <a:solidFill>
                  <a:prstClr val="black"/>
                </a:solidFill>
                <a:latin typeface="Calibri" panose="020F0502020204030204" pitchFamily="34" charset="0"/>
                <a:cs typeface="Times New Roman" panose="02020603050405020304" pitchFamily="18" charset="0"/>
              </a:rPr>
              <a:t>yazılmak suretiyle e-İrsaliye düzenlenecektir. </a:t>
            </a:r>
          </a:p>
        </p:txBody>
      </p:sp>
    </p:spTree>
    <p:extLst>
      <p:ext uri="{BB962C8B-B14F-4D97-AF65-F5344CB8AC3E}">
        <p14:creationId xmlns:p14="http://schemas.microsoft.com/office/powerpoint/2010/main" val="19022893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350">
            <a:extLst>
              <a:ext uri="{FF2B5EF4-FFF2-40B4-BE49-F238E27FC236}">
                <a16:creationId xmlns:a16="http://schemas.microsoft.com/office/drawing/2014/main" id="{81374EF7-5638-417B-A95F-593C01B46F1A}"/>
              </a:ext>
            </a:extLst>
          </p:cNvPr>
          <p:cNvSpPr txBox="1"/>
          <p:nvPr/>
        </p:nvSpPr>
        <p:spPr>
          <a:xfrm>
            <a:off x="4201944" y="201968"/>
            <a:ext cx="3788218"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E-İrsaliye’nin İptali</a:t>
            </a:r>
          </a:p>
        </p:txBody>
      </p:sp>
      <p:sp>
        <p:nvSpPr>
          <p:cNvPr id="4" name="TextBox 3">
            <a:extLst>
              <a:ext uri="{FF2B5EF4-FFF2-40B4-BE49-F238E27FC236}">
                <a16:creationId xmlns:a16="http://schemas.microsoft.com/office/drawing/2014/main" id="{37497002-F263-4B65-998A-20B3A703FE5C}"/>
              </a:ext>
            </a:extLst>
          </p:cNvPr>
          <p:cNvSpPr txBox="1"/>
          <p:nvPr/>
        </p:nvSpPr>
        <p:spPr>
          <a:xfrm>
            <a:off x="874754" y="2613392"/>
            <a:ext cx="10442491" cy="1631216"/>
          </a:xfrm>
          <a:prstGeom prst="rect">
            <a:avLst/>
          </a:prstGeom>
          <a:noFill/>
        </p:spPr>
        <p:txBody>
          <a:bodyPr wrap="square" rtlCol="0">
            <a:spAutoFit/>
          </a:bodyPr>
          <a:lstStyle/>
          <a:p>
            <a:r>
              <a:rPr lang="tr-TR" sz="2000" dirty="0">
                <a:solidFill>
                  <a:srgbClr val="FF0000"/>
                </a:solidFill>
                <a:latin typeface="Calibri" panose="020F0502020204030204" pitchFamily="34" charset="0"/>
                <a:cs typeface="Times New Roman" panose="02020603050405020304" pitchFamily="18" charset="0"/>
              </a:rPr>
              <a:t>E-İrsaliye’nin İptali Yapılabilir mi?</a:t>
            </a:r>
          </a:p>
          <a:p>
            <a:endParaRPr lang="tr-TR" sz="2000" dirty="0">
              <a:solidFill>
                <a:prstClr val="black"/>
              </a:solidFill>
              <a:latin typeface="Calibri" panose="020F0502020204030204" pitchFamily="34" charset="0"/>
              <a:cs typeface="Times New Roman" panose="02020603050405020304" pitchFamily="18" charset="0"/>
            </a:endParaRPr>
          </a:p>
          <a:p>
            <a:r>
              <a:rPr lang="tr-TR" sz="2000" dirty="0">
                <a:solidFill>
                  <a:prstClr val="black"/>
                </a:solidFill>
                <a:latin typeface="Calibri" panose="020F0502020204030204" pitchFamily="34" charset="0"/>
                <a:cs typeface="Times New Roman" panose="02020603050405020304" pitchFamily="18" charset="0"/>
              </a:rPr>
              <a:t>E-İrsaliye belgesinin iptali söz konusu değildir. Bununla birlikte malın fiili sevkinden önce, malın muhteviyatının ya da alıcının hatalı olduğunun tespiti durumunda, alıcı tarafından e-İrsaliye ve muhteviyanın tamamına «İrsaliye Yanıtı» ile «Ret» yanıtı verilebilir. </a:t>
            </a:r>
          </a:p>
        </p:txBody>
      </p:sp>
    </p:spTree>
    <p:extLst>
      <p:ext uri="{BB962C8B-B14F-4D97-AF65-F5344CB8AC3E}">
        <p14:creationId xmlns:p14="http://schemas.microsoft.com/office/powerpoint/2010/main" val="14291505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350">
            <a:extLst>
              <a:ext uri="{FF2B5EF4-FFF2-40B4-BE49-F238E27FC236}">
                <a16:creationId xmlns:a16="http://schemas.microsoft.com/office/drawing/2014/main" id="{A4253A90-6E47-4C60-B1B7-F8644AD11626}"/>
              </a:ext>
            </a:extLst>
          </p:cNvPr>
          <p:cNvSpPr txBox="1"/>
          <p:nvPr/>
        </p:nvSpPr>
        <p:spPr>
          <a:xfrm>
            <a:off x="2019458" y="201968"/>
            <a:ext cx="8153194"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Şubeler Arası E-İrsaliye’nin Düzenlenmesi</a:t>
            </a:r>
          </a:p>
        </p:txBody>
      </p:sp>
      <p:sp>
        <p:nvSpPr>
          <p:cNvPr id="4" name="TextBox 3">
            <a:extLst>
              <a:ext uri="{FF2B5EF4-FFF2-40B4-BE49-F238E27FC236}">
                <a16:creationId xmlns:a16="http://schemas.microsoft.com/office/drawing/2014/main" id="{AEA40D35-F82A-4BC2-8EC0-C3C6902B13A6}"/>
              </a:ext>
            </a:extLst>
          </p:cNvPr>
          <p:cNvSpPr txBox="1"/>
          <p:nvPr/>
        </p:nvSpPr>
        <p:spPr>
          <a:xfrm>
            <a:off x="874754" y="1843950"/>
            <a:ext cx="10442491" cy="3170099"/>
          </a:xfrm>
          <a:prstGeom prst="rect">
            <a:avLst/>
          </a:prstGeom>
          <a:noFill/>
        </p:spPr>
        <p:txBody>
          <a:bodyPr wrap="square" rtlCol="0">
            <a:spAutoFit/>
          </a:bodyPr>
          <a:lstStyle/>
          <a:p>
            <a:r>
              <a:rPr lang="tr-TR" sz="2000" dirty="0">
                <a:solidFill>
                  <a:srgbClr val="FF0000"/>
                </a:solidFill>
                <a:latin typeface="Calibri" panose="020F0502020204030204" pitchFamily="34" charset="0"/>
                <a:cs typeface="Times New Roman" panose="02020603050405020304" pitchFamily="18" charset="0"/>
              </a:rPr>
              <a:t>Şubeler Arasında Mal Sevkiyatı Yapıldığında e-İrsaliye Düzenlenmeli midir?</a:t>
            </a:r>
          </a:p>
          <a:p>
            <a:endParaRPr lang="tr-TR" sz="2000" dirty="0">
              <a:solidFill>
                <a:prstClr val="black"/>
              </a:solidFill>
              <a:latin typeface="Calibri" panose="020F0502020204030204" pitchFamily="34" charset="0"/>
              <a:cs typeface="Times New Roman" panose="02020603050405020304" pitchFamily="18" charset="0"/>
            </a:endParaRPr>
          </a:p>
          <a:p>
            <a:r>
              <a:rPr lang="tr-TR" sz="2000" dirty="0">
                <a:solidFill>
                  <a:prstClr val="black"/>
                </a:solidFill>
                <a:latin typeface="Calibri" panose="020F0502020204030204" pitchFamily="34" charset="0"/>
                <a:cs typeface="Times New Roman" panose="02020603050405020304" pitchFamily="18" charset="0"/>
              </a:rPr>
              <a:t>Evet, e-İrsaliye Olarak Düzenlenmelidir.</a:t>
            </a:r>
          </a:p>
          <a:p>
            <a:endParaRPr lang="tr-TR" sz="2000" dirty="0">
              <a:solidFill>
                <a:prstClr val="black"/>
              </a:solidFill>
              <a:latin typeface="Calibri" panose="020F0502020204030204" pitchFamily="34" charset="0"/>
              <a:cs typeface="Times New Roman" panose="02020603050405020304" pitchFamily="18" charset="0"/>
            </a:endParaRPr>
          </a:p>
          <a:p>
            <a:endParaRPr lang="tr-TR" sz="2000" dirty="0">
              <a:solidFill>
                <a:srgbClr val="FF0000"/>
              </a:solidFill>
              <a:latin typeface="Calibri" panose="020F0502020204030204" pitchFamily="34" charset="0"/>
              <a:cs typeface="Times New Roman" panose="02020603050405020304" pitchFamily="18" charset="0"/>
            </a:endParaRPr>
          </a:p>
          <a:p>
            <a:r>
              <a:rPr lang="tr-TR" sz="2000" dirty="0">
                <a:solidFill>
                  <a:srgbClr val="FF0000"/>
                </a:solidFill>
                <a:latin typeface="Calibri" panose="020F0502020204030204" pitchFamily="34" charset="0"/>
                <a:cs typeface="Times New Roman" panose="02020603050405020304" pitchFamily="18" charset="0"/>
              </a:rPr>
              <a:t>Malın Fiili Sevkinden Önce Fatura Düzenlenmiş İse Nasıl Bir Yol İzlenmelidir?</a:t>
            </a:r>
          </a:p>
          <a:p>
            <a:endParaRPr lang="tr-TR" sz="2000" dirty="0">
              <a:solidFill>
                <a:prstClr val="black"/>
              </a:solidFill>
              <a:latin typeface="Calibri" panose="020F0502020204030204" pitchFamily="34" charset="0"/>
              <a:cs typeface="Times New Roman" panose="02020603050405020304" pitchFamily="18" charset="0"/>
            </a:endParaRPr>
          </a:p>
          <a:p>
            <a:r>
              <a:rPr lang="tr-TR" sz="2000" dirty="0">
                <a:solidFill>
                  <a:prstClr val="black"/>
                </a:solidFill>
                <a:latin typeface="Calibri" panose="020F0502020204030204" pitchFamily="34" charset="0"/>
                <a:cs typeface="Times New Roman" panose="02020603050405020304" pitchFamily="18" charset="0"/>
              </a:rPr>
              <a:t>Malın fiili sevkinden önce fatura düzenlenmiş olması halinde, düzenlenecek e-İrsaliyede ilgili fatura bilgilerine de yer verilecektir. Not alanına ise </a:t>
            </a:r>
            <a:r>
              <a:rPr lang="tr-TR" sz="2000" dirty="0">
                <a:solidFill>
                  <a:srgbClr val="FF0000"/>
                </a:solidFill>
                <a:latin typeface="Calibri" panose="020F0502020204030204" pitchFamily="34" charset="0"/>
                <a:cs typeface="Times New Roman" panose="02020603050405020304" pitchFamily="18" charset="0"/>
              </a:rPr>
              <a:t>«malın daha sonra sevk edileceği ve e-İrsaliyenin ayrıca düzenleneceği belirtilecektir.» </a:t>
            </a:r>
          </a:p>
        </p:txBody>
      </p:sp>
    </p:spTree>
    <p:extLst>
      <p:ext uri="{BB962C8B-B14F-4D97-AF65-F5344CB8AC3E}">
        <p14:creationId xmlns:p14="http://schemas.microsoft.com/office/powerpoint/2010/main" val="15942518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id="{B5A24822-1ADA-4D29-A9D0-94EA4A3E12EA}"/>
              </a:ext>
            </a:extLst>
          </p:cNvPr>
          <p:cNvSpPr txBox="1">
            <a:spLocks/>
          </p:cNvSpPr>
          <p:nvPr/>
        </p:nvSpPr>
        <p:spPr>
          <a:xfrm>
            <a:off x="925638" y="2537455"/>
            <a:ext cx="10340723" cy="17830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dirty="0">
                <a:solidFill>
                  <a:prstClr val="black"/>
                </a:solidFill>
                <a:latin typeface="Calibri" panose="020F0502020204030204" pitchFamily="34" charset="0"/>
                <a:cs typeface="Times New Roman" panose="02020603050405020304" pitchFamily="18" charset="0"/>
              </a:rPr>
              <a:t>Malın teslimi (teslim sayılan haller dahil) anında e-Fatura ya da e-Arşiv Fatura düzenlenmesi, belge üzerinde düzenleme tarihi yanında düzenleme zamanının da saat ve dakika olarak gösterilmesi, belge üzerinde “İrsaliye yerine geçer.” ibaresine yer verilmesi ve kâğıt çıktısının satıcı veya yetkilisi tarafından imzalanması koşuluyla, e-Fatura ya da e-Arşiv Fatura’nın kâğıt çıktısı sevk irsaliyesi yerine geçeceğinden bu tür durumlarda ayrıca e-İrsaliye düzenlenmesine gerek bulunmamaktadır</a:t>
            </a:r>
          </a:p>
        </p:txBody>
      </p:sp>
      <p:sp>
        <p:nvSpPr>
          <p:cNvPr id="4" name="CuadroTexto 350">
            <a:extLst>
              <a:ext uri="{FF2B5EF4-FFF2-40B4-BE49-F238E27FC236}">
                <a16:creationId xmlns:a16="http://schemas.microsoft.com/office/drawing/2014/main" id="{CDEB2FE7-89E2-4B9B-921C-00F0CD7866CB}"/>
              </a:ext>
            </a:extLst>
          </p:cNvPr>
          <p:cNvSpPr txBox="1"/>
          <p:nvPr/>
        </p:nvSpPr>
        <p:spPr>
          <a:xfrm>
            <a:off x="3008524" y="201968"/>
            <a:ext cx="6175088" cy="1077218"/>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E-Fatura ve E-Arşiv Fatura </a:t>
            </a:r>
          </a:p>
          <a:p>
            <a:pPr algn="ctr"/>
            <a:r>
              <a:rPr lang="tr-TR" sz="3200" b="1" dirty="0">
                <a:solidFill>
                  <a:schemeClr val="tx2"/>
                </a:solidFill>
                <a:latin typeface="Lato Heavy" charset="0"/>
                <a:ea typeface="Lato Heavy" charset="0"/>
                <a:cs typeface="Lato Heavy" charset="0"/>
              </a:rPr>
              <a:t>Sevk İrsaliyesi Yerine Geçer mi?</a:t>
            </a:r>
          </a:p>
        </p:txBody>
      </p:sp>
    </p:spTree>
    <p:extLst>
      <p:ext uri="{BB962C8B-B14F-4D97-AF65-F5344CB8AC3E}">
        <p14:creationId xmlns:p14="http://schemas.microsoft.com/office/powerpoint/2010/main" val="30727880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2">
            <a:extLst>
              <a:ext uri="{FF2B5EF4-FFF2-40B4-BE49-F238E27FC236}">
                <a16:creationId xmlns:a16="http://schemas.microsoft.com/office/drawing/2014/main" id="{9290A233-107A-4AD9-BC79-E2A29CEB533B}"/>
              </a:ext>
            </a:extLst>
          </p:cNvPr>
          <p:cNvSpPr txBox="1">
            <a:spLocks/>
          </p:cNvSpPr>
          <p:nvPr/>
        </p:nvSpPr>
        <p:spPr>
          <a:xfrm>
            <a:off x="925638" y="2641954"/>
            <a:ext cx="10340723" cy="1574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7000"/>
              </a:lnSpc>
              <a:spcBef>
                <a:spcPts val="1020"/>
              </a:spcBef>
              <a:spcAft>
                <a:spcPts val="1020"/>
              </a:spcAft>
            </a:pPr>
            <a:r>
              <a:rPr lang="tr-TR" sz="2000" dirty="0">
                <a:solidFill>
                  <a:prstClr val="black"/>
                </a:solidFill>
                <a:latin typeface="Calibri" panose="020F0502020204030204" pitchFamily="34" charset="0"/>
                <a:cs typeface="Times New Roman" panose="02020603050405020304" pitchFamily="18" charset="0"/>
              </a:rPr>
              <a:t>Ödeme kaydedici cihazlar (yeni nesil dahil) aracılığıyla gerçekleştirilen ve müşteriye e-Fatura veya e-Arşiv Fatura verilerek belgelendirilen perakende mal ve hizmet satışlarında ödeme kaydedici cihazlardan satış anında düzenlenen bilgi fişleri    (e-Fatura / e-Arşiv Fatura BİLGİ FİŞİ) satıcı veya yetkilisi tarafından imzalanmak şartıyla irsaliye yerine geçer.</a:t>
            </a:r>
          </a:p>
          <a:p>
            <a:pPr fontAlgn="base">
              <a:lnSpc>
                <a:spcPct val="107000"/>
              </a:lnSpc>
              <a:spcAft>
                <a:spcPts val="800"/>
              </a:spcAft>
              <a:tabLst>
                <a:tab pos="457200" algn="l"/>
              </a:tabLst>
            </a:pPr>
            <a:endParaRPr lang="tr-TR" dirty="0"/>
          </a:p>
        </p:txBody>
      </p:sp>
      <p:sp>
        <p:nvSpPr>
          <p:cNvPr id="3" name="CuadroTexto 350">
            <a:extLst>
              <a:ext uri="{FF2B5EF4-FFF2-40B4-BE49-F238E27FC236}">
                <a16:creationId xmlns:a16="http://schemas.microsoft.com/office/drawing/2014/main" id="{DC882A42-72E0-457C-B3E9-E6EEBBFFBC20}"/>
              </a:ext>
            </a:extLst>
          </p:cNvPr>
          <p:cNvSpPr txBox="1"/>
          <p:nvPr/>
        </p:nvSpPr>
        <p:spPr>
          <a:xfrm>
            <a:off x="1533385" y="201968"/>
            <a:ext cx="9125382" cy="1077218"/>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Ödeme Kaydedici Cihazlardan Alınan Bilgi Fişi </a:t>
            </a:r>
          </a:p>
          <a:p>
            <a:pPr algn="ctr"/>
            <a:r>
              <a:rPr lang="tr-TR" sz="3200" b="1" dirty="0">
                <a:solidFill>
                  <a:schemeClr val="tx2"/>
                </a:solidFill>
                <a:latin typeface="Lato Heavy" charset="0"/>
                <a:ea typeface="Lato Heavy" charset="0"/>
                <a:cs typeface="Lato Heavy" charset="0"/>
              </a:rPr>
              <a:t>E-İrsaliye Yerine Geçer mi?</a:t>
            </a:r>
          </a:p>
        </p:txBody>
      </p:sp>
    </p:spTree>
    <p:extLst>
      <p:ext uri="{BB962C8B-B14F-4D97-AF65-F5344CB8AC3E}">
        <p14:creationId xmlns:p14="http://schemas.microsoft.com/office/powerpoint/2010/main" val="13443977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2">
            <a:extLst>
              <a:ext uri="{FF2B5EF4-FFF2-40B4-BE49-F238E27FC236}">
                <a16:creationId xmlns:a16="http://schemas.microsoft.com/office/drawing/2014/main" id="{7EF8A45E-1539-430A-8234-9D62BB49F21A}"/>
              </a:ext>
            </a:extLst>
          </p:cNvPr>
          <p:cNvSpPr txBox="1">
            <a:spLocks/>
          </p:cNvSpPr>
          <p:nvPr/>
        </p:nvSpPr>
        <p:spPr>
          <a:xfrm>
            <a:off x="925638" y="2489830"/>
            <a:ext cx="10340723" cy="18783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7000"/>
              </a:lnSpc>
              <a:spcBef>
                <a:spcPts val="1020"/>
              </a:spcBef>
              <a:spcAft>
                <a:spcPts val="1020"/>
              </a:spcAft>
            </a:pPr>
            <a:r>
              <a:rPr lang="tr-TR" sz="2000" dirty="0">
                <a:solidFill>
                  <a:prstClr val="black"/>
                </a:solidFill>
                <a:latin typeface="Calibri" panose="020F0502020204030204" pitchFamily="34" charset="0"/>
                <a:cs typeface="Times New Roman" panose="02020603050405020304" pitchFamily="18" charset="0"/>
              </a:rPr>
              <a:t>e-İrsaliye’ye konu malları tam olarak teslim alan alıcı, e-İrsaliye sistemi üzerinden “KABUL” irsaliye yanıtı dönebileceği gibi, herhangi bir yanıt dönme zorunluluğu da bulunmamaktadır.</a:t>
            </a:r>
          </a:p>
          <a:p>
            <a:r>
              <a:rPr lang="tr-TR" sz="2000" dirty="0">
                <a:solidFill>
                  <a:prstClr val="black"/>
                </a:solidFill>
                <a:latin typeface="Calibri" panose="020F0502020204030204" pitchFamily="34" charset="0"/>
                <a:cs typeface="Times New Roman" panose="02020603050405020304" pitchFamily="18" charset="0"/>
              </a:rPr>
              <a:t>Sistemsel olarak </a:t>
            </a:r>
            <a:r>
              <a:rPr lang="tr-TR" sz="2000" b="1" dirty="0">
                <a:solidFill>
                  <a:prstClr val="black"/>
                </a:solidFill>
                <a:latin typeface="Calibri" panose="020F0502020204030204" pitchFamily="34" charset="0"/>
                <a:cs typeface="Times New Roman" panose="02020603050405020304" pitchFamily="18" charset="0"/>
              </a:rPr>
              <a:t>7 gün </a:t>
            </a:r>
            <a:r>
              <a:rPr lang="tr-TR" sz="2000" dirty="0">
                <a:solidFill>
                  <a:prstClr val="black"/>
                </a:solidFill>
                <a:latin typeface="Calibri" panose="020F0502020204030204" pitchFamily="34" charset="0"/>
                <a:cs typeface="Times New Roman" panose="02020603050405020304" pitchFamily="18" charset="0"/>
              </a:rPr>
              <a:t>içinde herhangi bir yanıt dönülmemiş e-İrsaliye’lere konu malların alıcıları tarafından tam olarak teslim alındığı ve satıcıları tarafından bu malların tamamı için fatura düzenleneceği kabul edilmektedir</a:t>
            </a:r>
          </a:p>
        </p:txBody>
      </p:sp>
      <p:sp>
        <p:nvSpPr>
          <p:cNvPr id="3" name="CuadroTexto 350">
            <a:extLst>
              <a:ext uri="{FF2B5EF4-FFF2-40B4-BE49-F238E27FC236}">
                <a16:creationId xmlns:a16="http://schemas.microsoft.com/office/drawing/2014/main" id="{C0FDBA4E-A658-4809-ACE7-8D2B4DB228C8}"/>
              </a:ext>
            </a:extLst>
          </p:cNvPr>
          <p:cNvSpPr txBox="1"/>
          <p:nvPr/>
        </p:nvSpPr>
        <p:spPr>
          <a:xfrm>
            <a:off x="1698399" y="201968"/>
            <a:ext cx="8795356" cy="1077218"/>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E-İrsaliye’ye Herhangi Bir Yanıt Verilmemişse</a:t>
            </a:r>
          </a:p>
          <a:p>
            <a:pPr algn="ctr"/>
            <a:r>
              <a:rPr lang="tr-TR" sz="3200" b="1" dirty="0">
                <a:solidFill>
                  <a:schemeClr val="tx2"/>
                </a:solidFill>
                <a:latin typeface="Lato Heavy" charset="0"/>
                <a:ea typeface="Lato Heavy" charset="0"/>
                <a:cs typeface="Lato Heavy" charset="0"/>
              </a:rPr>
              <a:t>Ne zaman Kabul Edilmiş Sayılır?</a:t>
            </a:r>
          </a:p>
        </p:txBody>
      </p:sp>
    </p:spTree>
    <p:extLst>
      <p:ext uri="{BB962C8B-B14F-4D97-AF65-F5344CB8AC3E}">
        <p14:creationId xmlns:p14="http://schemas.microsoft.com/office/powerpoint/2010/main" val="39250894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1">
            <a:extLst>
              <a:ext uri="{FF2B5EF4-FFF2-40B4-BE49-F238E27FC236}">
                <a16:creationId xmlns:a16="http://schemas.microsoft.com/office/drawing/2014/main" id="{AB943220-7F22-489E-843D-59CFB387CE43}"/>
              </a:ext>
            </a:extLst>
          </p:cNvPr>
          <p:cNvSpPr txBox="1"/>
          <p:nvPr/>
        </p:nvSpPr>
        <p:spPr>
          <a:xfrm>
            <a:off x="738433" y="2274838"/>
            <a:ext cx="10715134" cy="2862322"/>
          </a:xfrm>
          <a:prstGeom prst="rect">
            <a:avLst/>
          </a:prstGeom>
          <a:noFill/>
        </p:spPr>
        <p:txBody>
          <a:bodyPr wrap="square" rtlCol="0">
            <a:spAutoFit/>
          </a:bodyPr>
          <a:lstStyle/>
          <a:p>
            <a:pPr marL="342900" indent="-342900" algn="just" defTabSz="457200" eaLnBrk="0" fontAlgn="base" hangingPunct="0">
              <a:spcBef>
                <a:spcPct val="0"/>
              </a:spcBef>
              <a:spcAft>
                <a:spcPct val="0"/>
              </a:spcAft>
              <a:buFont typeface="Arial" panose="020B0604020202020204" pitchFamily="34" charset="0"/>
              <a:buChar char="•"/>
              <a:defRPr/>
            </a:pPr>
            <a:r>
              <a:rPr lang="tr-TR" sz="2000" dirty="0">
                <a:solidFill>
                  <a:prstClr val="black"/>
                </a:solidFill>
                <a:latin typeface="Calibri" panose="020F0502020204030204" pitchFamily="34" charset="0"/>
                <a:cs typeface="Times New Roman" panose="02020603050405020304" pitchFamily="18" charset="0"/>
              </a:rPr>
              <a:t>Bununla birlikte düzenlenen e-İrsaliyenin, alıcısının ya da muhteviyatındaki malların tamamının hatalı olması halinde, alıcısı tarafından e-İrsaliye yanıtı ile ret edilmesi mümkündür. Ancak ret işleminin malın fiili sevkinden önce yapılması gerekmektedir. Malın fiili sevkinden sonra gönderilecek ret e-İrsaliye yanıtları hükümsüz olup, bu durumda malı taşıyan/taşıttıran tarafından yeni bir e-İrsaliye düzenlenmesi gerekecektir. </a:t>
            </a:r>
          </a:p>
          <a:p>
            <a:pPr algn="just" defTabSz="457200" eaLnBrk="0" fontAlgn="base" hangingPunct="0">
              <a:spcBef>
                <a:spcPct val="0"/>
              </a:spcBef>
              <a:spcAft>
                <a:spcPct val="0"/>
              </a:spcAft>
              <a:defRPr/>
            </a:pPr>
            <a:endParaRPr lang="tr-TR" sz="2000" dirty="0">
              <a:solidFill>
                <a:prstClr val="black"/>
              </a:solidFill>
              <a:latin typeface="Calibri" panose="020F0502020204030204" pitchFamily="34" charset="0"/>
              <a:cs typeface="Times New Roman" panose="02020603050405020304" pitchFamily="18" charset="0"/>
            </a:endParaRPr>
          </a:p>
          <a:p>
            <a:pPr marL="342900" indent="-342900" algn="just" defTabSz="457200" eaLnBrk="0" fontAlgn="base" hangingPunct="0">
              <a:spcBef>
                <a:spcPct val="0"/>
              </a:spcBef>
              <a:spcAft>
                <a:spcPct val="0"/>
              </a:spcAft>
              <a:buFont typeface="Arial" panose="020B0604020202020204" pitchFamily="34" charset="0"/>
              <a:buChar char="•"/>
              <a:defRPr/>
            </a:pPr>
            <a:r>
              <a:rPr lang="tr-TR" sz="2000" dirty="0">
                <a:solidFill>
                  <a:prstClr val="black"/>
                </a:solidFill>
                <a:latin typeface="Calibri" panose="020F0502020204030204" pitchFamily="34" charset="0"/>
                <a:cs typeface="Times New Roman" panose="02020603050405020304" pitchFamily="18" charset="0"/>
              </a:rPr>
              <a:t>e-İrsaliye izni alan mükellefler, oluşturdukları </a:t>
            </a:r>
            <a:r>
              <a:rPr lang="tr-TR" sz="2000" dirty="0">
                <a:solidFill>
                  <a:srgbClr val="FF0000"/>
                </a:solidFill>
                <a:latin typeface="Calibri" panose="020F0502020204030204" pitchFamily="34" charset="0"/>
                <a:cs typeface="Times New Roman" panose="02020603050405020304" pitchFamily="18" charset="0"/>
              </a:rPr>
              <a:t>e-İrsaliyelerini ve e-İrsaliye yanıtlarını birbirleriyle ilişkili şekilde</a:t>
            </a:r>
            <a:r>
              <a:rPr lang="tr-TR" sz="2000" dirty="0">
                <a:solidFill>
                  <a:prstClr val="black"/>
                </a:solidFill>
                <a:latin typeface="Calibri" panose="020F0502020204030204" pitchFamily="34" charset="0"/>
                <a:cs typeface="Times New Roman" panose="02020603050405020304" pitchFamily="18" charset="0"/>
              </a:rPr>
              <a:t>, vergi kanunları ve diğer kanuni düzenlemelerin öngörmüş olduğu süreler dâhilinde </a:t>
            </a:r>
            <a:r>
              <a:rPr lang="tr-TR" sz="2000" dirty="0">
                <a:solidFill>
                  <a:srgbClr val="FF0000"/>
                </a:solidFill>
                <a:latin typeface="Calibri" panose="020F0502020204030204" pitchFamily="34" charset="0"/>
                <a:cs typeface="Times New Roman" panose="02020603050405020304" pitchFamily="18" charset="0"/>
              </a:rPr>
              <a:t>muhafaza ve istenildiğinde ibraz etmekle </a:t>
            </a:r>
            <a:r>
              <a:rPr lang="tr-TR" sz="2000" dirty="0">
                <a:solidFill>
                  <a:prstClr val="black"/>
                </a:solidFill>
                <a:latin typeface="Calibri" panose="020F0502020204030204" pitchFamily="34" charset="0"/>
                <a:cs typeface="Times New Roman" panose="02020603050405020304" pitchFamily="18" charset="0"/>
              </a:rPr>
              <a:t>yükümlüdür</a:t>
            </a:r>
          </a:p>
        </p:txBody>
      </p:sp>
      <p:sp>
        <p:nvSpPr>
          <p:cNvPr id="4" name="CuadroTexto 350">
            <a:extLst>
              <a:ext uri="{FF2B5EF4-FFF2-40B4-BE49-F238E27FC236}">
                <a16:creationId xmlns:a16="http://schemas.microsoft.com/office/drawing/2014/main" id="{CE5570AA-E3DA-4846-969F-23C4E23C34E2}"/>
              </a:ext>
            </a:extLst>
          </p:cNvPr>
          <p:cNvSpPr txBox="1"/>
          <p:nvPr/>
        </p:nvSpPr>
        <p:spPr>
          <a:xfrm>
            <a:off x="4707197" y="201968"/>
            <a:ext cx="2777748"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İrsaliye Reddi</a:t>
            </a:r>
          </a:p>
        </p:txBody>
      </p:sp>
    </p:spTree>
    <p:extLst>
      <p:ext uri="{BB962C8B-B14F-4D97-AF65-F5344CB8AC3E}">
        <p14:creationId xmlns:p14="http://schemas.microsoft.com/office/powerpoint/2010/main" val="37780004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1">
            <a:extLst>
              <a:ext uri="{FF2B5EF4-FFF2-40B4-BE49-F238E27FC236}">
                <a16:creationId xmlns:a16="http://schemas.microsoft.com/office/drawing/2014/main" id="{D2C04E2A-80C2-47D7-9B00-24078D5F9496}"/>
              </a:ext>
            </a:extLst>
          </p:cNvPr>
          <p:cNvSpPr txBox="1"/>
          <p:nvPr/>
        </p:nvSpPr>
        <p:spPr>
          <a:xfrm>
            <a:off x="652295" y="1690062"/>
            <a:ext cx="10887410" cy="3477875"/>
          </a:xfrm>
          <a:prstGeom prst="rect">
            <a:avLst/>
          </a:prstGeom>
          <a:noFill/>
        </p:spPr>
        <p:txBody>
          <a:bodyPr wrap="square" rtlCol="0">
            <a:spAutoFit/>
          </a:bodyPr>
          <a:lstStyle/>
          <a:p>
            <a:pPr algn="just" defTabSz="457200" eaLnBrk="0" fontAlgn="base" hangingPunct="0">
              <a:spcBef>
                <a:spcPct val="0"/>
              </a:spcBef>
              <a:spcAft>
                <a:spcPct val="0"/>
              </a:spcAft>
              <a:defRPr/>
            </a:pPr>
            <a:r>
              <a:rPr lang="tr-TR" sz="2000" dirty="0">
                <a:solidFill>
                  <a:prstClr val="black"/>
                </a:solidFill>
                <a:latin typeface="Calibri" panose="020F0502020204030204" pitchFamily="34" charset="0"/>
                <a:cs typeface="Times New Roman" panose="02020603050405020304" pitchFamily="18" charset="0"/>
              </a:rPr>
              <a:t>Teknik imkansızlıklar nedeniyle (509 Sıra Numaralı Tebliğ VUK GT V.7 ve VIII. bölümlerinde yer verilen teknik zorluklarla/mücbir sebeplerle) e-İrsaliye’nin düzenlenemediği durumlarda, üzerinde “e-İrsaliye’ye Dönüştürülecektir” ibaresi ile taşıyıcı(şoför adı-soyadı-TCKN) ve araç plaka bilgisinin yazılacağı matbu (matbaa baskılı) sevk irsaliyesi düzenlenerek söz konusu malların teslim edilme işlemi gerçekleştirilebilecektir. </a:t>
            </a:r>
          </a:p>
          <a:p>
            <a:pPr algn="just" defTabSz="457200" eaLnBrk="0" fontAlgn="base" hangingPunct="0">
              <a:spcBef>
                <a:spcPct val="0"/>
              </a:spcBef>
              <a:spcAft>
                <a:spcPct val="0"/>
              </a:spcAft>
              <a:defRPr/>
            </a:pPr>
            <a:endParaRPr lang="tr-TR" sz="2000" dirty="0">
              <a:solidFill>
                <a:prstClr val="black"/>
              </a:solidFill>
              <a:latin typeface="Calibri" panose="020F0502020204030204" pitchFamily="34" charset="0"/>
              <a:cs typeface="Times New Roman" panose="02020603050405020304" pitchFamily="18" charset="0"/>
            </a:endParaRPr>
          </a:p>
          <a:p>
            <a:pPr algn="just" defTabSz="457200" eaLnBrk="0" fontAlgn="base" hangingPunct="0">
              <a:spcBef>
                <a:spcPct val="0"/>
              </a:spcBef>
              <a:spcAft>
                <a:spcPct val="0"/>
              </a:spcAft>
              <a:defRPr/>
            </a:pPr>
            <a:r>
              <a:rPr lang="tr-TR" sz="2000" dirty="0">
                <a:solidFill>
                  <a:prstClr val="black"/>
                </a:solidFill>
                <a:latin typeface="Calibri" panose="020F0502020204030204" pitchFamily="34" charset="0"/>
                <a:cs typeface="Times New Roman" panose="02020603050405020304" pitchFamily="18" charset="0"/>
              </a:rPr>
              <a:t>Bu şekilde düzenlenen matbu sevk irsaliyelerin en geç izleyen gün içinde “MATBUDAN” türünde e-İrsaliye olarak ta düzenlenmesi ve bu e-İrsaliye belgesinin ilgili alanında matbu sevk irsaliyelerine ilişkin tarih, belge seri sıra no ve taşıyıcı ile araç plaka bilgilerine de ayrıca yer verilmesi gerekmektedir. Bu şekilde belge düzenleme uygulaması istisnai bir uygulama olup teknik imkansızlık durumunun tevsik edilebilir mahiyette olması gerekmektedir. </a:t>
            </a:r>
          </a:p>
        </p:txBody>
      </p:sp>
      <p:sp>
        <p:nvSpPr>
          <p:cNvPr id="4" name="CuadroTexto 350">
            <a:extLst>
              <a:ext uri="{FF2B5EF4-FFF2-40B4-BE49-F238E27FC236}">
                <a16:creationId xmlns:a16="http://schemas.microsoft.com/office/drawing/2014/main" id="{CDC777F3-E222-48C6-A738-F7DCBD8C1061}"/>
              </a:ext>
            </a:extLst>
          </p:cNvPr>
          <p:cNvSpPr txBox="1"/>
          <p:nvPr/>
        </p:nvSpPr>
        <p:spPr>
          <a:xfrm>
            <a:off x="949896" y="201968"/>
            <a:ext cx="10292369"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E-İrsaliye Kullanıcısı Kağıt İrsaliye Düzenleyebilir mi?</a:t>
            </a:r>
          </a:p>
        </p:txBody>
      </p:sp>
    </p:spTree>
    <p:extLst>
      <p:ext uri="{BB962C8B-B14F-4D97-AF65-F5344CB8AC3E}">
        <p14:creationId xmlns:p14="http://schemas.microsoft.com/office/powerpoint/2010/main" val="35139147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6;p15">
            <a:extLst>
              <a:ext uri="{FF2B5EF4-FFF2-40B4-BE49-F238E27FC236}">
                <a16:creationId xmlns:a16="http://schemas.microsoft.com/office/drawing/2014/main" id="{501E24D7-DF52-4826-A8BE-A22A1D8B3846}"/>
              </a:ext>
            </a:extLst>
          </p:cNvPr>
          <p:cNvSpPr txBox="1">
            <a:spLocks/>
          </p:cNvSpPr>
          <p:nvPr/>
        </p:nvSpPr>
        <p:spPr>
          <a:xfrm>
            <a:off x="12191" y="2351106"/>
            <a:ext cx="6083809" cy="1077894"/>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lang="tr-TR" sz="6000" b="1" dirty="0">
                <a:solidFill>
                  <a:prstClr val="white"/>
                </a:solidFill>
                <a:latin typeface="Calibri Light" panose="020F0302020204030204"/>
              </a:rPr>
              <a:t>E-Defter</a:t>
            </a:r>
            <a:endParaRPr kumimoji="0" lang="tr-TR" sz="6000"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9151198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1">
            <a:extLst>
              <a:ext uri="{FF2B5EF4-FFF2-40B4-BE49-F238E27FC236}">
                <a16:creationId xmlns:a16="http://schemas.microsoft.com/office/drawing/2014/main" id="{A51F3FCD-576B-476A-9D13-F2A256B2146C}"/>
              </a:ext>
            </a:extLst>
          </p:cNvPr>
          <p:cNvSpPr txBox="1">
            <a:spLocks noChangeArrowheads="1"/>
          </p:cNvSpPr>
          <p:nvPr/>
        </p:nvSpPr>
        <p:spPr bwMode="auto">
          <a:xfrm>
            <a:off x="692426" y="1360057"/>
            <a:ext cx="10807147"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marL="0" marR="0" lvl="0" indent="0" defTabSz="457200" eaLnBrk="0" fontAlgn="base" latinLnBrk="0" hangingPunct="0">
              <a:lnSpc>
                <a:spcPct val="100000"/>
              </a:lnSpc>
              <a:spcBef>
                <a:spcPct val="0"/>
              </a:spcBef>
              <a:spcAft>
                <a:spcPct val="0"/>
              </a:spcAft>
              <a:buClrTx/>
              <a:buSzTx/>
              <a:buFontTx/>
              <a:buNone/>
              <a:tabLst/>
              <a:defRPr/>
            </a:pPr>
            <a:r>
              <a:rPr lang="tr-TR" altLang="tr-TR" sz="2000" dirty="0">
                <a:solidFill>
                  <a:prstClr val="black"/>
                </a:solidFill>
                <a:latin typeface="Calibri" panose="020F0502020204030204" pitchFamily="34" charset="0"/>
                <a:cs typeface="Times New Roman" panose="02020603050405020304" pitchFamily="18" charset="0"/>
              </a:rPr>
              <a:t>Mali mühür sertifikasının temini başvuruları öncelikle gerçekleştirilmelidir. </a:t>
            </a:r>
            <a:r>
              <a:rPr lang="tr-TR" altLang="tr-TR" sz="2000" dirty="0">
                <a:solidFill>
                  <a:schemeClr val="accent1"/>
                </a:solidFill>
                <a:latin typeface="Calibri" panose="020F0502020204030204" pitchFamily="34" charset="0"/>
                <a:cs typeface="Times New Roman" panose="02020603050405020304" pitchFamily="18" charset="0"/>
              </a:rPr>
              <a:t>https://uyg.edefter.gov.tr/edefterbasvuru/ </a:t>
            </a:r>
            <a:r>
              <a:rPr lang="tr-TR" altLang="tr-TR" sz="2000" dirty="0">
                <a:solidFill>
                  <a:prstClr val="black"/>
                </a:solidFill>
                <a:latin typeface="Calibri" panose="020F0502020204030204" pitchFamily="34" charset="0"/>
                <a:cs typeface="Times New Roman" panose="02020603050405020304" pitchFamily="18" charset="0"/>
              </a:rPr>
              <a:t>adresini kullanarak e-Defter Başvurusu yapabilir ve istenilen başlangıç dönemi seçebiliriz.</a:t>
            </a:r>
          </a:p>
          <a:p>
            <a:pPr marL="0" marR="0" lvl="0" indent="0" algn="just" defTabSz="457200" eaLnBrk="0" fontAlgn="base" latinLnBrk="0" hangingPunct="0">
              <a:lnSpc>
                <a:spcPct val="100000"/>
              </a:lnSpc>
              <a:spcBef>
                <a:spcPct val="0"/>
              </a:spcBef>
              <a:spcAft>
                <a:spcPct val="0"/>
              </a:spcAft>
              <a:buClrTx/>
              <a:buSzTx/>
              <a:buFontTx/>
              <a:buNone/>
              <a:tabLst/>
              <a:defRPr/>
            </a:pPr>
            <a:endParaRPr lang="tr-TR" altLang="tr-TR" sz="2000" dirty="0">
              <a:solidFill>
                <a:prstClr val="black"/>
              </a:solidFill>
              <a:latin typeface="Calibri" panose="020F0502020204030204" pitchFamily="34" charset="0"/>
              <a:cs typeface="Times New Roman" panose="02020603050405020304" pitchFamily="18" charset="0"/>
            </a:endParaRPr>
          </a:p>
          <a:p>
            <a:pPr marL="0" marR="0" lvl="0" indent="0" algn="just" defTabSz="457200" eaLnBrk="0" fontAlgn="base" latinLnBrk="0" hangingPunct="0">
              <a:lnSpc>
                <a:spcPct val="100000"/>
              </a:lnSpc>
              <a:spcBef>
                <a:spcPct val="0"/>
              </a:spcBef>
              <a:spcAft>
                <a:spcPct val="0"/>
              </a:spcAft>
              <a:buClrTx/>
              <a:buSzTx/>
              <a:buFontTx/>
              <a:buNone/>
              <a:tabLst/>
              <a:defRPr/>
            </a:pPr>
            <a:r>
              <a:rPr lang="tr-TR" altLang="tr-TR" sz="2000" dirty="0">
                <a:solidFill>
                  <a:prstClr val="black"/>
                </a:solidFill>
                <a:latin typeface="Calibri" panose="020F0502020204030204" pitchFamily="34" charset="0"/>
                <a:cs typeface="Times New Roman" panose="02020603050405020304" pitchFamily="18" charset="0"/>
              </a:rPr>
              <a:t>Başvuru Sırasında Dikkat Edilmesi Gereken Hususlar</a:t>
            </a:r>
          </a:p>
          <a:p>
            <a:pPr marL="0" marR="0" lvl="0" indent="0" algn="just" defTabSz="457200" eaLnBrk="0" fontAlgn="base" latinLnBrk="0" hangingPunct="0">
              <a:lnSpc>
                <a:spcPct val="100000"/>
              </a:lnSpc>
              <a:spcBef>
                <a:spcPct val="0"/>
              </a:spcBef>
              <a:spcAft>
                <a:spcPct val="0"/>
              </a:spcAft>
              <a:buClrTx/>
              <a:buSzTx/>
              <a:buFontTx/>
              <a:buNone/>
              <a:tabLst/>
              <a:defRPr/>
            </a:pPr>
            <a:endParaRPr lang="tr-TR" altLang="tr-TR" sz="2000" dirty="0">
              <a:solidFill>
                <a:prstClr val="black"/>
              </a:solidFill>
              <a:latin typeface="Calibri" panose="020F0502020204030204" pitchFamily="34" charset="0"/>
              <a:cs typeface="Times New Roman" panose="02020603050405020304" pitchFamily="18" charset="0"/>
            </a:endParaRPr>
          </a:p>
          <a:p>
            <a:pPr marL="0" marR="0" lvl="0" indent="0" algn="just" defTabSz="457200" eaLnBrk="0" fontAlgn="base" latinLnBrk="0" hangingPunct="0">
              <a:lnSpc>
                <a:spcPct val="100000"/>
              </a:lnSpc>
              <a:spcBef>
                <a:spcPct val="0"/>
              </a:spcBef>
              <a:spcAft>
                <a:spcPct val="0"/>
              </a:spcAft>
              <a:buClrTx/>
              <a:buSzTx/>
              <a:buFontTx/>
              <a:buNone/>
              <a:tabLst/>
              <a:defRPr/>
            </a:pPr>
            <a:r>
              <a:rPr lang="tr-TR" altLang="tr-TR" sz="2000" dirty="0">
                <a:solidFill>
                  <a:prstClr val="black"/>
                </a:solidFill>
                <a:latin typeface="Calibri" panose="020F0502020204030204" pitchFamily="34" charset="0"/>
                <a:cs typeface="Times New Roman" panose="02020603050405020304" pitchFamily="18" charset="0"/>
              </a:rPr>
              <a:t>1) Başvuru yapılacak bilgisayarda Java 32 bit veya 64 bit olmalıdır. </a:t>
            </a:r>
          </a:p>
          <a:p>
            <a:pPr marL="0" marR="0" lvl="0" indent="0" algn="just" defTabSz="457200" eaLnBrk="0" fontAlgn="base" latinLnBrk="0" hangingPunct="0">
              <a:lnSpc>
                <a:spcPct val="100000"/>
              </a:lnSpc>
              <a:spcBef>
                <a:spcPct val="0"/>
              </a:spcBef>
              <a:spcAft>
                <a:spcPct val="0"/>
              </a:spcAft>
              <a:buClrTx/>
              <a:buSzTx/>
              <a:buFontTx/>
              <a:buNone/>
              <a:tabLst/>
              <a:defRPr/>
            </a:pPr>
            <a:r>
              <a:rPr lang="tr-TR" altLang="tr-TR" sz="2000" dirty="0">
                <a:solidFill>
                  <a:prstClr val="black"/>
                </a:solidFill>
                <a:latin typeface="Calibri" panose="020F0502020204030204" pitchFamily="34" charset="0"/>
                <a:cs typeface="Times New Roman" panose="02020603050405020304" pitchFamily="18" charset="0"/>
              </a:rPr>
              <a:t>2) Mevcut Mali Mühür Cihazının bilgisayara takılı ve kurulu olmalıdır.</a:t>
            </a:r>
          </a:p>
          <a:p>
            <a:pPr marL="0" marR="0" lvl="0" indent="0" algn="just" defTabSz="457200" eaLnBrk="0" fontAlgn="base" latinLnBrk="0" hangingPunct="0">
              <a:lnSpc>
                <a:spcPct val="100000"/>
              </a:lnSpc>
              <a:spcBef>
                <a:spcPct val="0"/>
              </a:spcBef>
              <a:spcAft>
                <a:spcPct val="0"/>
              </a:spcAft>
              <a:buClrTx/>
              <a:buSzTx/>
              <a:buFontTx/>
              <a:buNone/>
              <a:tabLst/>
              <a:defRPr/>
            </a:pPr>
            <a:r>
              <a:rPr lang="tr-TR" altLang="tr-TR" sz="2000" dirty="0">
                <a:solidFill>
                  <a:prstClr val="black"/>
                </a:solidFill>
                <a:latin typeface="Calibri" panose="020F0502020204030204" pitchFamily="34" charset="0"/>
                <a:cs typeface="Times New Roman" panose="02020603050405020304" pitchFamily="18" charset="0"/>
              </a:rPr>
              <a:t>3) Mozilla Firefox tarayıcısı veya Google Chrome tarayıcısı ile başvuruda kullanılabilir. Diğer tarayıcılarda ise jawa’nın çalışmasına izin verilmelidir. </a:t>
            </a:r>
          </a:p>
          <a:p>
            <a:pPr marL="0" marR="0" lvl="0" indent="0" algn="just" defTabSz="457200" eaLnBrk="0" fontAlgn="base" latinLnBrk="0" hangingPunct="0">
              <a:lnSpc>
                <a:spcPct val="100000"/>
              </a:lnSpc>
              <a:spcBef>
                <a:spcPct val="0"/>
              </a:spcBef>
              <a:spcAft>
                <a:spcPct val="0"/>
              </a:spcAft>
              <a:buClrTx/>
              <a:buSzTx/>
              <a:buFontTx/>
              <a:buNone/>
              <a:tabLst/>
              <a:defRPr/>
            </a:pPr>
            <a:r>
              <a:rPr lang="tr-TR" altLang="tr-TR" sz="2000" dirty="0">
                <a:solidFill>
                  <a:prstClr val="black"/>
                </a:solidFill>
                <a:latin typeface="Calibri" panose="020F0502020204030204" pitchFamily="34" charset="0"/>
                <a:cs typeface="Times New Roman" panose="02020603050405020304" pitchFamily="18" charset="0"/>
              </a:rPr>
              <a:t>4) Güvenlikle ilgili uyarı geldiğinde </a:t>
            </a:r>
            <a:r>
              <a:rPr lang="tr-TR" altLang="tr-TR" sz="2000" dirty="0">
                <a:solidFill>
                  <a:srgbClr val="FF0000"/>
                </a:solidFill>
                <a:latin typeface="Calibri" panose="020F0502020204030204" pitchFamily="34" charset="0"/>
                <a:cs typeface="Times New Roman" panose="02020603050405020304" pitchFamily="18" charset="0"/>
              </a:rPr>
              <a:t>Continue/Allow </a:t>
            </a:r>
            <a:r>
              <a:rPr lang="tr-TR" altLang="tr-TR" sz="2000" dirty="0">
                <a:solidFill>
                  <a:prstClr val="black"/>
                </a:solidFill>
                <a:latin typeface="Calibri" panose="020F0502020204030204" pitchFamily="34" charset="0"/>
                <a:cs typeface="Times New Roman" panose="02020603050405020304" pitchFamily="18" charset="0"/>
              </a:rPr>
              <a:t>seçeneğini başvuru ekranını bloklama ile ilgili bir uyarı gelirse </a:t>
            </a:r>
            <a:r>
              <a:rPr lang="tr-TR" altLang="tr-TR" sz="2000" dirty="0">
                <a:solidFill>
                  <a:srgbClr val="FF0000"/>
                </a:solidFill>
                <a:latin typeface="Calibri" panose="020F0502020204030204" pitchFamily="34" charset="0"/>
                <a:cs typeface="Times New Roman" panose="02020603050405020304" pitchFamily="18" charset="0"/>
              </a:rPr>
              <a:t>NO</a:t>
            </a:r>
            <a:r>
              <a:rPr lang="tr-TR" altLang="tr-TR" sz="2000" dirty="0">
                <a:solidFill>
                  <a:prstClr val="black"/>
                </a:solidFill>
                <a:latin typeface="Calibri" panose="020F0502020204030204" pitchFamily="34" charset="0"/>
                <a:cs typeface="Times New Roman" panose="02020603050405020304" pitchFamily="18" charset="0"/>
              </a:rPr>
              <a:t> seçeneği seçilerek uygulama mutlaka açılmalıdır.  </a:t>
            </a:r>
          </a:p>
          <a:p>
            <a:pPr marL="0" marR="0" lvl="0" indent="0" algn="just" defTabSz="457200" eaLnBrk="0" fontAlgn="base" latinLnBrk="0" hangingPunct="0">
              <a:lnSpc>
                <a:spcPct val="100000"/>
              </a:lnSpc>
              <a:spcBef>
                <a:spcPct val="0"/>
              </a:spcBef>
              <a:spcAft>
                <a:spcPct val="0"/>
              </a:spcAft>
              <a:buClrTx/>
              <a:buSzTx/>
              <a:buFontTx/>
              <a:buNone/>
              <a:tabLst/>
              <a:defRPr/>
            </a:pPr>
            <a:r>
              <a:rPr lang="tr-TR" altLang="tr-TR" sz="2000" dirty="0">
                <a:solidFill>
                  <a:prstClr val="black"/>
                </a:solidFill>
                <a:latin typeface="Calibri" panose="020F0502020204030204" pitchFamily="34" charset="0"/>
                <a:cs typeface="Times New Roman" panose="02020603050405020304" pitchFamily="18" charset="0"/>
              </a:rPr>
              <a:t>5) Tüm bilgileri girip kaydete basıldığında gelen kart Giriş ekranı ile  imzalama işlemi gerçekleştirilir. </a:t>
            </a:r>
          </a:p>
          <a:p>
            <a:pPr marL="0" marR="0" lvl="0" indent="0" algn="just" defTabSz="457200" eaLnBrk="0" fontAlgn="base" latinLnBrk="0" hangingPunct="0">
              <a:lnSpc>
                <a:spcPct val="100000"/>
              </a:lnSpc>
              <a:spcBef>
                <a:spcPct val="0"/>
              </a:spcBef>
              <a:spcAft>
                <a:spcPct val="0"/>
              </a:spcAft>
              <a:buClrTx/>
              <a:buSzTx/>
              <a:buFontTx/>
              <a:buNone/>
              <a:tabLst/>
              <a:defRPr/>
            </a:pPr>
            <a:r>
              <a:rPr lang="tr-TR" altLang="tr-TR" sz="2000" dirty="0">
                <a:solidFill>
                  <a:prstClr val="black"/>
                </a:solidFill>
                <a:latin typeface="Calibri" panose="020F0502020204030204" pitchFamily="34" charset="0"/>
                <a:cs typeface="Times New Roman" panose="02020603050405020304" pitchFamily="18" charset="0"/>
              </a:rPr>
              <a:t>6) Başvuru işlemi yine gerçekleşmezse Java Console'daki tüm bilgileri kopyalayarak Word dosyasına yapıştırıp </a:t>
            </a:r>
            <a:r>
              <a:rPr lang="tr-TR" altLang="tr-TR" sz="2000" dirty="0">
                <a:solidFill>
                  <a:srgbClr val="FF0000"/>
                </a:solidFill>
                <a:latin typeface="Calibri" panose="020F0502020204030204" pitchFamily="34" charset="0"/>
                <a:cs typeface="Times New Roman" panose="02020603050405020304" pitchFamily="18" charset="0"/>
              </a:rPr>
              <a:t>edefter@gelirler.gov.tr</a:t>
            </a:r>
            <a:r>
              <a:rPr lang="tr-TR" altLang="tr-TR" sz="2000" dirty="0">
                <a:solidFill>
                  <a:prstClr val="black"/>
                </a:solidFill>
                <a:latin typeface="Calibri" panose="020F0502020204030204" pitchFamily="34" charset="0"/>
                <a:cs typeface="Times New Roman" panose="02020603050405020304" pitchFamily="18" charset="0"/>
              </a:rPr>
              <a:t> adresine mail ile göndermek gerekir. </a:t>
            </a:r>
          </a:p>
        </p:txBody>
      </p:sp>
      <p:sp>
        <p:nvSpPr>
          <p:cNvPr id="5" name="CuadroTexto 350">
            <a:extLst>
              <a:ext uri="{FF2B5EF4-FFF2-40B4-BE49-F238E27FC236}">
                <a16:creationId xmlns:a16="http://schemas.microsoft.com/office/drawing/2014/main" id="{73A636D9-1915-4B84-AE5E-B711E5C4791F}"/>
              </a:ext>
            </a:extLst>
          </p:cNvPr>
          <p:cNvSpPr txBox="1"/>
          <p:nvPr/>
        </p:nvSpPr>
        <p:spPr>
          <a:xfrm>
            <a:off x="4146960" y="201968"/>
            <a:ext cx="3898247"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E-Defter Başvurusu</a:t>
            </a:r>
          </a:p>
        </p:txBody>
      </p:sp>
    </p:spTree>
    <p:extLst>
      <p:ext uri="{BB962C8B-B14F-4D97-AF65-F5344CB8AC3E}">
        <p14:creationId xmlns:p14="http://schemas.microsoft.com/office/powerpoint/2010/main" val="284253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5">
            <a:extLst>
              <a:ext uri="{FF2B5EF4-FFF2-40B4-BE49-F238E27FC236}">
                <a16:creationId xmlns:a16="http://schemas.microsoft.com/office/drawing/2014/main" id="{30495AAF-F663-7546-A76E-BA0423C24B49}"/>
              </a:ext>
            </a:extLst>
          </p:cNvPr>
          <p:cNvSpPr txBox="1"/>
          <p:nvPr/>
        </p:nvSpPr>
        <p:spPr>
          <a:xfrm>
            <a:off x="2227857" y="965853"/>
            <a:ext cx="9150788" cy="3077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FF0000"/>
                </a:solidFill>
                <a:effectLst/>
                <a:uLnTx/>
                <a:uFillTx/>
                <a:latin typeface="Calibri" panose="020F0502020204030204"/>
                <a:ea typeface="+mn-ea"/>
                <a:cs typeface="+mn-cs"/>
              </a:rPr>
              <a:t>*&lt;</a:t>
            </a:r>
            <a:r>
              <a:rPr kumimoji="0" lang="tr-TR" sz="1400" b="0" i="0" u="none" strike="noStrike" kern="1200" cap="none" spc="0" normalizeH="0" baseline="0" noProof="0" dirty="0">
                <a:ln>
                  <a:noFill/>
                </a:ln>
                <a:solidFill>
                  <a:prstClr val="black"/>
                </a:solidFill>
                <a:effectLst/>
                <a:uLnTx/>
                <a:uFillTx/>
                <a:latin typeface="Calibri" panose="020F0502020204030204"/>
                <a:ea typeface="+mn-ea"/>
                <a:cs typeface="+mn-cs"/>
              </a:rPr>
              <a:t>2021 yılı hasılatı </a:t>
            </a:r>
            <a:r>
              <a:rPr kumimoji="0" lang="tr-TR" sz="1400" b="0" i="0" u="none" strike="noStrike" kern="1200" cap="none" spc="0" normalizeH="0" baseline="0" noProof="0" dirty="0">
                <a:ln>
                  <a:noFill/>
                </a:ln>
                <a:solidFill>
                  <a:srgbClr val="FF0000"/>
                </a:solidFill>
                <a:effectLst/>
                <a:uLnTx/>
                <a:uFillTx/>
                <a:latin typeface="Calibri" panose="020F0502020204030204"/>
                <a:ea typeface="+mn-ea"/>
                <a:cs typeface="+mn-cs"/>
              </a:rPr>
              <a:t>4.000.000,00</a:t>
            </a:r>
            <a:r>
              <a:rPr kumimoji="0" lang="tr-TR" sz="1400" b="0" i="0" u="none" strike="noStrike" kern="1200" cap="none" spc="0" normalizeH="0" baseline="0" noProof="0" dirty="0">
                <a:ln>
                  <a:noFill/>
                </a:ln>
                <a:solidFill>
                  <a:prstClr val="black"/>
                </a:solidFill>
                <a:effectLst/>
                <a:uLnTx/>
                <a:uFillTx/>
                <a:latin typeface="Calibri" panose="020F0502020204030204"/>
                <a:ea typeface="+mn-ea"/>
                <a:cs typeface="+mn-cs"/>
              </a:rPr>
              <a:t> TL yi geçenler 1.7.2022 tarihinde E Fatura ve </a:t>
            </a:r>
            <a:r>
              <a:rPr kumimoji="0" lang="tr-TR" sz="1400" b="0" i="0" u="none" strike="noStrike" kern="1200" cap="none" spc="0" normalizeH="0" baseline="0" noProof="0" dirty="0" err="1">
                <a:ln>
                  <a:noFill/>
                </a:ln>
                <a:solidFill>
                  <a:prstClr val="black"/>
                </a:solidFill>
                <a:effectLst/>
                <a:uLnTx/>
                <a:uFillTx/>
                <a:latin typeface="Calibri" panose="020F0502020204030204"/>
                <a:ea typeface="+mn-ea"/>
                <a:cs typeface="+mn-cs"/>
              </a:rPr>
              <a:t>Earşiv</a:t>
            </a:r>
            <a:r>
              <a:rPr kumimoji="0" lang="tr-TR" sz="1400" b="0" i="0" u="none" strike="noStrike" kern="1200" cap="none" spc="0" normalizeH="0" baseline="0" noProof="0" dirty="0">
                <a:ln>
                  <a:noFill/>
                </a:ln>
                <a:solidFill>
                  <a:prstClr val="black"/>
                </a:solidFill>
                <a:effectLst/>
                <a:uLnTx/>
                <a:uFillTx/>
                <a:latin typeface="Calibri" panose="020F0502020204030204"/>
                <a:ea typeface="+mn-ea"/>
                <a:cs typeface="+mn-cs"/>
              </a:rPr>
              <a:t> Fatura Uygulamasına geçecekler</a:t>
            </a:r>
          </a:p>
        </p:txBody>
      </p:sp>
      <p:sp>
        <p:nvSpPr>
          <p:cNvPr id="8" name="Metin kutusu 57">
            <a:extLst>
              <a:ext uri="{FF2B5EF4-FFF2-40B4-BE49-F238E27FC236}">
                <a16:creationId xmlns:a16="http://schemas.microsoft.com/office/drawing/2014/main" id="{3DB039D0-E4F2-9A46-8F35-F4A03ED051DF}"/>
              </a:ext>
            </a:extLst>
          </p:cNvPr>
          <p:cNvSpPr txBox="1"/>
          <p:nvPr/>
        </p:nvSpPr>
        <p:spPr>
          <a:xfrm>
            <a:off x="2227857" y="3458159"/>
            <a:ext cx="9596591"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FF0000"/>
                </a:solidFill>
                <a:effectLst/>
                <a:uLnTx/>
                <a:uFillTx/>
                <a:latin typeface="Calibri" panose="020F0502020204030204"/>
                <a:ea typeface="+mn-ea"/>
                <a:cs typeface="+mn-cs"/>
              </a:rPr>
              <a:t>*&lt;</a:t>
            </a:r>
            <a:r>
              <a:rPr kumimoji="0" lang="tr-TR" sz="1400" b="0" i="0" u="none" strike="noStrike" kern="1200" cap="none" spc="0" normalizeH="0" baseline="0" noProof="0" dirty="0">
                <a:ln>
                  <a:noFill/>
                </a:ln>
                <a:solidFill>
                  <a:prstClr val="black"/>
                </a:solidFill>
                <a:effectLst/>
                <a:uLnTx/>
                <a:uFillTx/>
                <a:latin typeface="Calibri" panose="020F0502020204030204"/>
                <a:ea typeface="+mn-ea"/>
                <a:cs typeface="+mn-cs"/>
              </a:rPr>
              <a:t>2021 ve müteakip yıllarda bağımsız denetime tabi olma şartlarını sağlayan mükellefler ise şartların sağlandığı yılı takip eden yılın başından itibaren E-Deftere Tabidirler</a:t>
            </a:r>
            <a:r>
              <a:rPr kumimoji="0" lang="tr-TR" sz="1400" b="0" i="0" u="none" strike="noStrike" kern="1200" cap="none" spc="0" normalizeH="0" baseline="0" noProof="0" dirty="0">
                <a:ln>
                  <a:noFill/>
                </a:ln>
                <a:solidFill>
                  <a:srgbClr val="FF0000"/>
                </a:solidFill>
                <a:effectLst/>
                <a:uLnTx/>
                <a:uFillTx/>
                <a:latin typeface="Calibri" panose="020F0502020204030204"/>
                <a:ea typeface="+mn-ea"/>
                <a:cs typeface="+mn-cs"/>
              </a:rPr>
              <a:t>&gt;</a:t>
            </a:r>
            <a:r>
              <a:rPr kumimoji="0" lang="tr-TR"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9" name="Metin kutusu 59">
            <a:extLst>
              <a:ext uri="{FF2B5EF4-FFF2-40B4-BE49-F238E27FC236}">
                <a16:creationId xmlns:a16="http://schemas.microsoft.com/office/drawing/2014/main" id="{1C8138DA-764A-8B41-9E12-6ED96A2C5466}"/>
              </a:ext>
            </a:extLst>
          </p:cNvPr>
          <p:cNvSpPr txBox="1"/>
          <p:nvPr/>
        </p:nvSpPr>
        <p:spPr>
          <a:xfrm>
            <a:off x="2227856" y="4131569"/>
            <a:ext cx="9447957"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FF0000"/>
                </a:solidFill>
                <a:effectLst/>
                <a:uLnTx/>
                <a:uFillTx/>
                <a:latin typeface="Calibri" panose="020F0502020204030204"/>
                <a:ea typeface="+mn-ea"/>
                <a:cs typeface="+mn-cs"/>
              </a:rPr>
              <a:t>*&lt;</a:t>
            </a:r>
            <a:r>
              <a:rPr kumimoji="0" lang="tr-TR" sz="1400" b="0" i="0" u="none" strike="noStrike" kern="1200" cap="none" spc="0" normalizeH="0" baseline="0" noProof="0" dirty="0">
                <a:ln>
                  <a:noFill/>
                </a:ln>
                <a:solidFill>
                  <a:prstClr val="black"/>
                </a:solidFill>
                <a:effectLst/>
                <a:uLnTx/>
                <a:uFillTx/>
                <a:latin typeface="Calibri" panose="020F0502020204030204"/>
                <a:ea typeface="+mn-ea"/>
                <a:cs typeface="+mn-cs"/>
              </a:rPr>
              <a:t>Kendisine yazılı bildirim yapılan mükelleflerin, yazılı bildirimde belirtilen süreler içinde </a:t>
            </a:r>
            <a:r>
              <a:rPr kumimoji="0" lang="tr-TR" sz="1400" b="0" i="0" u="none" strike="noStrike" kern="1200" cap="none" spc="0" normalizeH="0" baseline="0" noProof="0" dirty="0">
                <a:ln>
                  <a:noFill/>
                </a:ln>
                <a:solidFill>
                  <a:srgbClr val="FF0000"/>
                </a:solidFill>
                <a:effectLst/>
                <a:uLnTx/>
                <a:uFillTx/>
                <a:latin typeface="Calibri" panose="020F0502020204030204"/>
                <a:ea typeface="+mn-ea"/>
                <a:cs typeface="+mn-cs"/>
              </a:rPr>
              <a:t>(en az üç ay) </a:t>
            </a:r>
            <a:r>
              <a:rPr kumimoji="0" lang="tr-TR" sz="1400" b="0" i="0" u="none" strike="noStrike" kern="1200" cap="none" spc="0" normalizeH="0" baseline="0" noProof="0" dirty="0">
                <a:ln>
                  <a:noFill/>
                </a:ln>
                <a:solidFill>
                  <a:prstClr val="black"/>
                </a:solidFill>
                <a:effectLst/>
                <a:uLnTx/>
                <a:uFillTx/>
                <a:latin typeface="Calibri" panose="020F0502020204030204"/>
                <a:ea typeface="+mn-ea"/>
                <a:cs typeface="+mn-cs"/>
              </a:rPr>
              <a:t>e-Defter uygulamasına dâhil olması gerekmektedir.</a:t>
            </a:r>
            <a:r>
              <a:rPr kumimoji="0" lang="tr-TR" sz="1400" b="0" i="0" u="none" strike="noStrike" kern="1200" cap="none" spc="0" normalizeH="0" baseline="0" noProof="0" dirty="0">
                <a:ln>
                  <a:noFill/>
                </a:ln>
                <a:solidFill>
                  <a:srgbClr val="FF0000"/>
                </a:solidFill>
                <a:effectLst/>
                <a:uLnTx/>
                <a:uFillTx/>
                <a:latin typeface="Calibri" panose="020F0502020204030204"/>
                <a:ea typeface="+mn-ea"/>
                <a:cs typeface="+mn-cs"/>
              </a:rPr>
              <a:t>&gt;</a:t>
            </a:r>
            <a:r>
              <a:rPr kumimoji="0" lang="tr-TR"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 name="Metin kutusu 60">
            <a:extLst>
              <a:ext uri="{FF2B5EF4-FFF2-40B4-BE49-F238E27FC236}">
                <a16:creationId xmlns:a16="http://schemas.microsoft.com/office/drawing/2014/main" id="{B12632B3-06DA-AA48-9802-EF5E4E285083}"/>
              </a:ext>
            </a:extLst>
          </p:cNvPr>
          <p:cNvSpPr txBox="1"/>
          <p:nvPr/>
        </p:nvSpPr>
        <p:spPr>
          <a:xfrm>
            <a:off x="2227857" y="4804333"/>
            <a:ext cx="9596591" cy="3077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FF0000"/>
                </a:solidFill>
                <a:effectLst/>
                <a:uLnTx/>
                <a:uFillTx/>
                <a:latin typeface="Calibri" panose="020F0502020204030204"/>
                <a:ea typeface="+mn-ea"/>
                <a:cs typeface="+mn-cs"/>
              </a:rPr>
              <a:t>*&lt;İsteğe Bağlı E-defter olmak isteyenler ise </a:t>
            </a:r>
            <a:r>
              <a:rPr kumimoji="0" lang="tr-TR" sz="1400" b="0" i="0" u="none" strike="noStrike" kern="1200" cap="none" spc="0" normalizeH="0" baseline="0" noProof="0" dirty="0">
                <a:ln>
                  <a:noFill/>
                </a:ln>
                <a:solidFill>
                  <a:prstClr val="black"/>
                </a:solidFill>
                <a:effectLst/>
                <a:uLnTx/>
                <a:uFillTx/>
                <a:latin typeface="Calibri" panose="020F0502020204030204"/>
                <a:ea typeface="+mn-ea"/>
                <a:cs typeface="+mn-cs"/>
              </a:rPr>
              <a:t>başvurularını izleyen ayın başından itibaren defterlerini e-Defter olarak tutabilirler. </a:t>
            </a:r>
            <a:r>
              <a:rPr kumimoji="0" lang="tr-TR" sz="1400" b="0" i="0" u="none" strike="noStrike" kern="1200" cap="none" spc="0" normalizeH="0" baseline="0" noProof="0" dirty="0">
                <a:ln>
                  <a:noFill/>
                </a:ln>
                <a:solidFill>
                  <a:srgbClr val="FF0000"/>
                </a:solidFill>
                <a:effectLst/>
                <a:uLnTx/>
                <a:uFillTx/>
                <a:latin typeface="Calibri" panose="020F0502020204030204"/>
                <a:ea typeface="+mn-ea"/>
                <a:cs typeface="+mn-cs"/>
              </a:rPr>
              <a:t>&gt;</a:t>
            </a:r>
            <a:r>
              <a:rPr kumimoji="0" lang="tr-TR"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1" name="Metin kutusu 61">
            <a:extLst>
              <a:ext uri="{FF2B5EF4-FFF2-40B4-BE49-F238E27FC236}">
                <a16:creationId xmlns:a16="http://schemas.microsoft.com/office/drawing/2014/main" id="{0A24F2AC-9D83-144F-99BA-C32D5DCE79AA}"/>
              </a:ext>
            </a:extLst>
          </p:cNvPr>
          <p:cNvSpPr txBox="1"/>
          <p:nvPr/>
        </p:nvSpPr>
        <p:spPr>
          <a:xfrm>
            <a:off x="2250062" y="5229725"/>
            <a:ext cx="9702905"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FF0000"/>
                </a:solidFill>
                <a:effectLst/>
                <a:uLnTx/>
                <a:uFillTx/>
                <a:latin typeface="Calibri" panose="020F0502020204030204"/>
                <a:ea typeface="+mn-ea"/>
                <a:cs typeface="+mn-cs"/>
              </a:rPr>
              <a:t>*&lt;</a:t>
            </a:r>
            <a:r>
              <a:rPr kumimoji="0" lang="tr-TR" sz="1400" b="0" i="0" u="none" strike="noStrike" kern="1200" cap="none" spc="0" normalizeH="0" baseline="0" noProof="0" dirty="0">
                <a:ln>
                  <a:noFill/>
                </a:ln>
                <a:solidFill>
                  <a:prstClr val="black"/>
                </a:solidFill>
                <a:effectLst/>
                <a:uLnTx/>
                <a:uFillTx/>
                <a:latin typeface="Calibri" panose="020F0502020204030204"/>
                <a:ea typeface="+mn-ea"/>
                <a:cs typeface="+mn-cs"/>
              </a:rPr>
              <a:t>e-Defter uygulamasına geçme zorunluluğu olduğu belirtilen mükellefler; tam bölünme, birleşme (devralma şeklinde birleşme ve yeni kuruluş şeklinde birleşme) veya tür (nev’i) değişikliğine gitmeleri halinde devrolunan veya birleşilen tüzel kişi mükellefler ile tam bölünme veya tür (nev’i) değişikliği sonucunda ortaya çıkan yeni tüzel kişi mükellefler elektronik defter uygulamasına geçmek zorundadır.</a:t>
            </a:r>
            <a:r>
              <a:rPr kumimoji="0" lang="tr-TR" sz="1400" b="0" i="0" u="none" strike="noStrike" kern="1200" cap="none" spc="0" normalizeH="0" baseline="0" noProof="0" dirty="0">
                <a:ln>
                  <a:noFill/>
                </a:ln>
                <a:solidFill>
                  <a:srgbClr val="FF0000"/>
                </a:solidFill>
                <a:effectLst/>
                <a:uLnTx/>
                <a:uFillTx/>
                <a:latin typeface="Calibri" panose="020F0502020204030204"/>
                <a:ea typeface="+mn-ea"/>
                <a:cs typeface="+mn-cs"/>
              </a:rPr>
              <a:t>&gt;</a:t>
            </a:r>
            <a:r>
              <a:rPr kumimoji="0" lang="tr-TR"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2" name="Metin kutusu 20">
            <a:extLst>
              <a:ext uri="{FF2B5EF4-FFF2-40B4-BE49-F238E27FC236}">
                <a16:creationId xmlns:a16="http://schemas.microsoft.com/office/drawing/2014/main" id="{C0FACABA-D2C9-4B44-BB1A-0C5F57D72375}"/>
              </a:ext>
            </a:extLst>
          </p:cNvPr>
          <p:cNvSpPr txBox="1"/>
          <p:nvPr/>
        </p:nvSpPr>
        <p:spPr>
          <a:xfrm>
            <a:off x="2250062" y="1409957"/>
            <a:ext cx="9150788" cy="3077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FF0000"/>
                </a:solidFill>
                <a:effectLst/>
                <a:uLnTx/>
                <a:uFillTx/>
                <a:latin typeface="Calibri" panose="020F0502020204030204"/>
                <a:ea typeface="+mn-ea"/>
                <a:cs typeface="+mn-cs"/>
              </a:rPr>
              <a:t>*&lt;</a:t>
            </a:r>
            <a:r>
              <a:rPr kumimoji="0" lang="tr-TR" sz="1400" b="0" i="0" u="none" strike="noStrike" kern="1200" cap="none" spc="0" normalizeH="0" baseline="0" noProof="0" dirty="0">
                <a:ln>
                  <a:noFill/>
                </a:ln>
                <a:solidFill>
                  <a:prstClr val="black"/>
                </a:solidFill>
                <a:effectLst/>
                <a:uLnTx/>
                <a:uFillTx/>
                <a:latin typeface="Calibri" panose="020F0502020204030204"/>
                <a:ea typeface="+mn-ea"/>
                <a:cs typeface="+mn-cs"/>
              </a:rPr>
              <a:t>2021 yılı hasılatı </a:t>
            </a:r>
            <a:r>
              <a:rPr kumimoji="0" lang="tr-TR" sz="1400" b="0" i="0" u="none" strike="noStrike" kern="1200" cap="none" spc="0" normalizeH="0" baseline="0" noProof="0" dirty="0">
                <a:ln>
                  <a:noFill/>
                </a:ln>
                <a:solidFill>
                  <a:srgbClr val="FF0000"/>
                </a:solidFill>
                <a:effectLst/>
                <a:uLnTx/>
                <a:uFillTx/>
                <a:latin typeface="Calibri" panose="020F0502020204030204"/>
                <a:ea typeface="+mn-ea"/>
                <a:cs typeface="+mn-cs"/>
              </a:rPr>
              <a:t>4.000.000,00 </a:t>
            </a:r>
            <a:r>
              <a:rPr kumimoji="0" lang="tr-TR" sz="1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tr-TR" sz="1400" b="0" i="0" u="none" strike="noStrike" kern="1200" cap="none" spc="0" normalizeH="0" baseline="0" noProof="0" dirty="0">
                <a:ln>
                  <a:noFill/>
                </a:ln>
                <a:solidFill>
                  <a:prstClr val="black"/>
                </a:solidFill>
                <a:effectLst/>
                <a:uLnTx/>
                <a:uFillTx/>
                <a:latin typeface="Calibri" panose="020F0502020204030204"/>
                <a:ea typeface="+mn-ea"/>
                <a:cs typeface="+mn-cs"/>
              </a:rPr>
              <a:t>TL yi geçenler 01.01.2023’de E-Defter Olacaklar</a:t>
            </a:r>
            <a:r>
              <a:rPr kumimoji="0" lang="tr-TR" sz="1400" b="0" i="0" u="none" strike="noStrike" kern="1200" cap="none" spc="0" normalizeH="0" baseline="0" noProof="0" dirty="0">
                <a:ln>
                  <a:noFill/>
                </a:ln>
                <a:solidFill>
                  <a:srgbClr val="FF0000"/>
                </a:solidFill>
                <a:effectLst/>
                <a:uLnTx/>
                <a:uFillTx/>
                <a:latin typeface="Calibri" panose="020F0502020204030204"/>
                <a:ea typeface="+mn-ea"/>
                <a:cs typeface="+mn-cs"/>
              </a:rPr>
              <a:t>&gt;</a:t>
            </a:r>
            <a:r>
              <a:rPr kumimoji="0" lang="tr-TR"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3" name="Metin kutusu 21">
            <a:extLst>
              <a:ext uri="{FF2B5EF4-FFF2-40B4-BE49-F238E27FC236}">
                <a16:creationId xmlns:a16="http://schemas.microsoft.com/office/drawing/2014/main" id="{12C29765-D69F-0E46-8E8C-3AC43CD1A018}"/>
              </a:ext>
            </a:extLst>
          </p:cNvPr>
          <p:cNvSpPr txBox="1"/>
          <p:nvPr/>
        </p:nvSpPr>
        <p:spPr>
          <a:xfrm>
            <a:off x="2310400" y="1753253"/>
            <a:ext cx="9702905" cy="3077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FF0000"/>
                </a:solidFill>
                <a:effectLst/>
                <a:uLnTx/>
                <a:uFillTx/>
                <a:latin typeface="Calibri" panose="020F0502020204030204"/>
                <a:ea typeface="+mn-ea"/>
                <a:cs typeface="+mn-cs"/>
              </a:rPr>
              <a:t>*&lt;</a:t>
            </a:r>
            <a:r>
              <a:rPr kumimoji="0" lang="tr-TR" sz="1400" b="0" i="0" u="none" strike="noStrike" kern="1200" cap="none" spc="0" normalizeH="0" baseline="0" noProof="0" dirty="0">
                <a:ln>
                  <a:noFill/>
                </a:ln>
                <a:solidFill>
                  <a:prstClr val="black"/>
                </a:solidFill>
                <a:effectLst/>
                <a:uLnTx/>
                <a:uFillTx/>
                <a:latin typeface="Calibri" panose="020F0502020204030204"/>
                <a:ea typeface="+mn-ea"/>
                <a:cs typeface="+mn-cs"/>
              </a:rPr>
              <a:t>EPDK’dan lisans alanlar ile I veya III </a:t>
            </a:r>
            <a:r>
              <a:rPr kumimoji="0" lang="tr-TR" sz="1400" b="0" i="0" u="none" strike="noStrike" kern="1200" cap="none" spc="0" normalizeH="0" baseline="0" noProof="0" dirty="0" err="1">
                <a:ln>
                  <a:noFill/>
                </a:ln>
                <a:solidFill>
                  <a:prstClr val="black"/>
                </a:solidFill>
                <a:effectLst/>
                <a:uLnTx/>
                <a:uFillTx/>
                <a:latin typeface="Calibri" panose="020F0502020204030204"/>
                <a:ea typeface="+mn-ea"/>
                <a:cs typeface="+mn-cs"/>
              </a:rPr>
              <a:t>Nolu</a:t>
            </a:r>
            <a:r>
              <a:rPr kumimoji="0" lang="tr-TR" sz="1400" b="0" i="0" u="none" strike="noStrike" kern="1200" cap="none" spc="0" normalizeH="0" baseline="0" noProof="0" dirty="0">
                <a:ln>
                  <a:noFill/>
                </a:ln>
                <a:solidFill>
                  <a:prstClr val="black"/>
                </a:solidFill>
                <a:effectLst/>
                <a:uLnTx/>
                <a:uFillTx/>
                <a:latin typeface="Calibri" panose="020F0502020204030204"/>
                <a:ea typeface="+mn-ea"/>
                <a:cs typeface="+mn-cs"/>
              </a:rPr>
              <a:t> ÖTV listesindeki ürünleri imal, ithal ve inşa edenler 01.01.2022’de E-Defter Olacaklar</a:t>
            </a:r>
            <a:r>
              <a:rPr kumimoji="0" lang="tr-TR" sz="1400" b="0" i="0" u="none" strike="noStrike" kern="1200" cap="none" spc="0" normalizeH="0" baseline="0" noProof="0" dirty="0">
                <a:ln>
                  <a:noFill/>
                </a:ln>
                <a:solidFill>
                  <a:srgbClr val="FF0000"/>
                </a:solidFill>
                <a:effectLst/>
                <a:uLnTx/>
                <a:uFillTx/>
                <a:latin typeface="Calibri" panose="020F0502020204030204"/>
                <a:ea typeface="+mn-ea"/>
                <a:cs typeface="+mn-cs"/>
              </a:rPr>
              <a:t>&gt;</a:t>
            </a:r>
            <a:r>
              <a:rPr kumimoji="0" lang="tr-TR"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4" name="Metin kutusu 22">
            <a:extLst>
              <a:ext uri="{FF2B5EF4-FFF2-40B4-BE49-F238E27FC236}">
                <a16:creationId xmlns:a16="http://schemas.microsoft.com/office/drawing/2014/main" id="{94AAF690-8365-2E4C-96CF-359B5C77CED4}"/>
              </a:ext>
            </a:extLst>
          </p:cNvPr>
          <p:cNvSpPr txBox="1"/>
          <p:nvPr/>
        </p:nvSpPr>
        <p:spPr>
          <a:xfrm>
            <a:off x="2323093" y="2346981"/>
            <a:ext cx="970290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FF0000"/>
                </a:solidFill>
                <a:effectLst/>
                <a:uLnTx/>
                <a:uFillTx/>
                <a:latin typeface="Calibri" panose="020F0502020204030204"/>
                <a:ea typeface="+mn-ea"/>
                <a:cs typeface="+mn-cs"/>
              </a:rPr>
              <a:t>*&lt;</a:t>
            </a:r>
            <a:r>
              <a:rPr kumimoji="0" lang="tr-TR" sz="1400" b="0" i="0" u="none" strike="noStrike" kern="1200" cap="none" spc="0" normalizeH="0" baseline="0" noProof="0" dirty="0">
                <a:ln>
                  <a:noFill/>
                </a:ln>
                <a:solidFill>
                  <a:prstClr val="black"/>
                </a:solidFill>
                <a:effectLst/>
                <a:uLnTx/>
                <a:uFillTx/>
                <a:latin typeface="Calibri" panose="020F0502020204030204"/>
                <a:ea typeface="+mn-ea"/>
                <a:cs typeface="+mn-cs"/>
              </a:rPr>
              <a:t>Mal ve Hizmetlerin alınması, satılması, kiralanması veya dağıtımı işlemlerinin gerçekleştirilmesinde </a:t>
            </a:r>
            <a:r>
              <a:rPr kumimoji="0" lang="tr-TR" sz="1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aracılık etmek üzere internet ortamında</a:t>
            </a:r>
            <a:r>
              <a:rPr kumimoji="0" lang="tr-TR" sz="1400" b="0" i="0" u="none" strike="noStrike" kern="1200" cap="none" spc="0" normalizeH="0" baseline="0" noProof="0" dirty="0">
                <a:ln>
                  <a:noFill/>
                </a:ln>
                <a:solidFill>
                  <a:prstClr val="black"/>
                </a:solidFill>
                <a:effectLst/>
                <a:uLnTx/>
                <a:uFillTx/>
                <a:latin typeface="Calibri" panose="020F0502020204030204"/>
                <a:ea typeface="+mn-ea"/>
                <a:cs typeface="+mn-cs"/>
              </a:rPr>
              <a:t> hizmet sunanlar 01.01.2022’de E-Defter Olacaklar</a:t>
            </a:r>
            <a:r>
              <a:rPr kumimoji="0" lang="tr-TR" sz="1400" b="0" i="0" u="none" strike="noStrike" kern="1200" cap="none" spc="0" normalizeH="0" baseline="0" noProof="0" dirty="0">
                <a:ln>
                  <a:noFill/>
                </a:ln>
                <a:solidFill>
                  <a:srgbClr val="FF0000"/>
                </a:solidFill>
                <a:effectLst/>
                <a:uLnTx/>
                <a:uFillTx/>
                <a:latin typeface="Calibri" panose="020F0502020204030204"/>
                <a:ea typeface="+mn-ea"/>
                <a:cs typeface="+mn-cs"/>
              </a:rPr>
              <a:t>&gt;</a:t>
            </a:r>
            <a:r>
              <a:rPr kumimoji="0" lang="tr-TR"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5" name="Metin kutusu 23">
            <a:extLst>
              <a:ext uri="{FF2B5EF4-FFF2-40B4-BE49-F238E27FC236}">
                <a16:creationId xmlns:a16="http://schemas.microsoft.com/office/drawing/2014/main" id="{87DD7076-4C2F-D545-9FA0-13CDB093E580}"/>
              </a:ext>
            </a:extLst>
          </p:cNvPr>
          <p:cNvSpPr txBox="1"/>
          <p:nvPr/>
        </p:nvSpPr>
        <p:spPr>
          <a:xfrm>
            <a:off x="2250062" y="2893084"/>
            <a:ext cx="970290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FF0000"/>
                </a:solidFill>
                <a:effectLst/>
                <a:uLnTx/>
                <a:uFillTx/>
                <a:latin typeface="Calibri" panose="020F0502020204030204"/>
                <a:ea typeface="+mn-ea"/>
                <a:cs typeface="+mn-cs"/>
              </a:rPr>
              <a:t>*&lt;</a:t>
            </a:r>
            <a:r>
              <a:rPr kumimoji="0" lang="tr-TR" sz="1400" b="0" i="0" u="none" strike="noStrike" kern="1200" cap="none" spc="0" normalizeH="0" baseline="0" noProof="0" dirty="0">
                <a:ln>
                  <a:noFill/>
                </a:ln>
                <a:solidFill>
                  <a:prstClr val="black"/>
                </a:solidFill>
                <a:effectLst/>
                <a:uLnTx/>
                <a:uFillTx/>
                <a:latin typeface="Calibri" panose="020F0502020204030204"/>
                <a:ea typeface="+mn-ea"/>
                <a:cs typeface="+mn-cs"/>
              </a:rPr>
              <a:t>Gerçek ve tüzel kişilere ait, gayri menkul, motorlu taşıt araç vasıtalarının alınmasına satılmasına veya kiralanmasına </a:t>
            </a:r>
            <a:r>
              <a:rPr kumimoji="0" lang="tr-TR" sz="1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yönelik ilanları yayınlayan i</a:t>
            </a:r>
            <a:r>
              <a:rPr kumimoji="0" lang="tr-TR" sz="1400" b="0" i="0" u="none" strike="noStrike" kern="1200" cap="none" spc="0" normalizeH="0" baseline="0" noProof="0" dirty="0">
                <a:ln>
                  <a:noFill/>
                </a:ln>
                <a:solidFill>
                  <a:prstClr val="black"/>
                </a:solidFill>
                <a:effectLst/>
                <a:uLnTx/>
                <a:uFillTx/>
                <a:latin typeface="Calibri" panose="020F0502020204030204"/>
                <a:ea typeface="+mn-ea"/>
                <a:cs typeface="+mn-cs"/>
              </a:rPr>
              <a:t>nternet sitesi sahipleri veya işleticileri 01.01.2022’de E-Defter Olacaklar</a:t>
            </a:r>
            <a:r>
              <a:rPr kumimoji="0" lang="tr-TR" sz="1400" b="0" i="0" u="none" strike="noStrike" kern="1200" cap="none" spc="0" normalizeH="0" baseline="0" noProof="0" dirty="0">
                <a:ln>
                  <a:noFill/>
                </a:ln>
                <a:solidFill>
                  <a:srgbClr val="FF0000"/>
                </a:solidFill>
                <a:effectLst/>
                <a:uLnTx/>
                <a:uFillTx/>
                <a:latin typeface="Calibri" panose="020F0502020204030204"/>
                <a:ea typeface="+mn-ea"/>
                <a:cs typeface="+mn-cs"/>
              </a:rPr>
              <a:t>&gt;</a:t>
            </a:r>
            <a:r>
              <a:rPr kumimoji="0" lang="tr-TR"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6" name="Graphic 11">
            <a:extLst>
              <a:ext uri="{FF2B5EF4-FFF2-40B4-BE49-F238E27FC236}">
                <a16:creationId xmlns:a16="http://schemas.microsoft.com/office/drawing/2014/main" id="{441C7D7F-62E1-0248-B903-A55CF0B7B256}"/>
              </a:ext>
            </a:extLst>
          </p:cNvPr>
          <p:cNvSpPr/>
          <p:nvPr/>
        </p:nvSpPr>
        <p:spPr>
          <a:xfrm>
            <a:off x="166002" y="1503142"/>
            <a:ext cx="1809015" cy="4617201"/>
          </a:xfrm>
          <a:custGeom>
            <a:avLst/>
            <a:gdLst>
              <a:gd name="connsiteX0" fmla="*/ 1732970 w 1743075"/>
              <a:gd name="connsiteY0" fmla="*/ 1329937 h 4495800"/>
              <a:gd name="connsiteX1" fmla="*/ 1726302 w 1743075"/>
              <a:gd name="connsiteY1" fmla="*/ 1291837 h 4495800"/>
              <a:gd name="connsiteX2" fmla="*/ 1698680 w 1743075"/>
              <a:gd name="connsiteY2" fmla="*/ 1230877 h 4495800"/>
              <a:gd name="connsiteX3" fmla="*/ 1666295 w 1743075"/>
              <a:gd name="connsiteY3" fmla="*/ 1177537 h 4495800"/>
              <a:gd name="connsiteX4" fmla="*/ 1643435 w 1743075"/>
              <a:gd name="connsiteY4" fmla="*/ 1128959 h 4495800"/>
              <a:gd name="connsiteX5" fmla="*/ 1636767 w 1743075"/>
              <a:gd name="connsiteY5" fmla="*/ 1117529 h 4495800"/>
              <a:gd name="connsiteX6" fmla="*/ 1595810 w 1743075"/>
              <a:gd name="connsiteY6" fmla="*/ 1023232 h 4495800"/>
              <a:gd name="connsiteX7" fmla="*/ 1586285 w 1743075"/>
              <a:gd name="connsiteY7" fmla="*/ 1007039 h 4495800"/>
              <a:gd name="connsiteX8" fmla="*/ 1573902 w 1743075"/>
              <a:gd name="connsiteY8" fmla="*/ 972749 h 4495800"/>
              <a:gd name="connsiteX9" fmla="*/ 1560567 w 1743075"/>
              <a:gd name="connsiteY9" fmla="*/ 923219 h 4495800"/>
              <a:gd name="connsiteX10" fmla="*/ 1550090 w 1743075"/>
              <a:gd name="connsiteY10" fmla="*/ 880357 h 4495800"/>
              <a:gd name="connsiteX11" fmla="*/ 1547232 w 1743075"/>
              <a:gd name="connsiteY11" fmla="*/ 863212 h 4495800"/>
              <a:gd name="connsiteX12" fmla="*/ 1508180 w 1743075"/>
              <a:gd name="connsiteY12" fmla="*/ 747959 h 4495800"/>
              <a:gd name="connsiteX13" fmla="*/ 1468175 w 1743075"/>
              <a:gd name="connsiteY13" fmla="*/ 705097 h 4495800"/>
              <a:gd name="connsiteX14" fmla="*/ 1428170 w 1743075"/>
              <a:gd name="connsiteY14" fmla="*/ 685094 h 4495800"/>
              <a:gd name="connsiteX15" fmla="*/ 1380545 w 1743075"/>
              <a:gd name="connsiteY15" fmla="*/ 669854 h 4495800"/>
              <a:gd name="connsiteX16" fmla="*/ 1303392 w 1743075"/>
              <a:gd name="connsiteY16" fmla="*/ 650804 h 4495800"/>
              <a:gd name="connsiteX17" fmla="*/ 1301487 w 1743075"/>
              <a:gd name="connsiteY17" fmla="*/ 649852 h 4495800"/>
              <a:gd name="connsiteX18" fmla="*/ 1223382 w 1743075"/>
              <a:gd name="connsiteY18" fmla="*/ 629849 h 4495800"/>
              <a:gd name="connsiteX19" fmla="*/ 1160517 w 1743075"/>
              <a:gd name="connsiteY19" fmla="*/ 610799 h 4495800"/>
              <a:gd name="connsiteX20" fmla="*/ 1101462 w 1743075"/>
              <a:gd name="connsiteY20" fmla="*/ 511739 h 4495800"/>
              <a:gd name="connsiteX21" fmla="*/ 1106225 w 1743075"/>
              <a:gd name="connsiteY21" fmla="*/ 422204 h 4495800"/>
              <a:gd name="connsiteX22" fmla="*/ 1119560 w 1743075"/>
              <a:gd name="connsiteY22" fmla="*/ 398392 h 4495800"/>
              <a:gd name="connsiteX23" fmla="*/ 1150040 w 1743075"/>
              <a:gd name="connsiteY23" fmla="*/ 352672 h 4495800"/>
              <a:gd name="connsiteX24" fmla="*/ 1155755 w 1743075"/>
              <a:gd name="connsiteY24" fmla="*/ 326002 h 4495800"/>
              <a:gd name="connsiteX25" fmla="*/ 1153850 w 1743075"/>
              <a:gd name="connsiteY25" fmla="*/ 263137 h 4495800"/>
              <a:gd name="connsiteX26" fmla="*/ 1135752 w 1743075"/>
              <a:gd name="connsiteY26" fmla="*/ 252659 h 4495800"/>
              <a:gd name="connsiteX27" fmla="*/ 1124322 w 1743075"/>
              <a:gd name="connsiteY27" fmla="*/ 241229 h 4495800"/>
              <a:gd name="connsiteX28" fmla="*/ 1125275 w 1743075"/>
              <a:gd name="connsiteY28" fmla="*/ 203129 h 4495800"/>
              <a:gd name="connsiteX29" fmla="*/ 1124322 w 1743075"/>
              <a:gd name="connsiteY29" fmla="*/ 182174 h 4495800"/>
              <a:gd name="connsiteX30" fmla="*/ 1074792 w 1743075"/>
              <a:gd name="connsiteY30" fmla="*/ 56444 h 4495800"/>
              <a:gd name="connsiteX31" fmla="*/ 1048122 w 1743075"/>
              <a:gd name="connsiteY31" fmla="*/ 37394 h 4495800"/>
              <a:gd name="connsiteX32" fmla="*/ 1005260 w 1743075"/>
              <a:gd name="connsiteY32" fmla="*/ 20249 h 4495800"/>
              <a:gd name="connsiteX33" fmla="*/ 873815 w 1743075"/>
              <a:gd name="connsiteY33" fmla="*/ 24059 h 4495800"/>
              <a:gd name="connsiteX34" fmla="*/ 782375 w 1743075"/>
              <a:gd name="connsiteY34" fmla="*/ 104069 h 4495800"/>
              <a:gd name="connsiteX35" fmla="*/ 775707 w 1743075"/>
              <a:gd name="connsiteY35" fmla="*/ 117404 h 4495800"/>
              <a:gd name="connsiteX36" fmla="*/ 769040 w 1743075"/>
              <a:gd name="connsiteY36" fmla="*/ 159314 h 4495800"/>
              <a:gd name="connsiteX37" fmla="*/ 759515 w 1743075"/>
              <a:gd name="connsiteY37" fmla="*/ 293617 h 4495800"/>
              <a:gd name="connsiteX38" fmla="*/ 759515 w 1743075"/>
              <a:gd name="connsiteY38" fmla="*/ 297427 h 4495800"/>
              <a:gd name="connsiteX39" fmla="*/ 762372 w 1743075"/>
              <a:gd name="connsiteY39" fmla="*/ 370769 h 4495800"/>
              <a:gd name="connsiteX40" fmla="*/ 786185 w 1743075"/>
              <a:gd name="connsiteY40" fmla="*/ 424109 h 4495800"/>
              <a:gd name="connsiteX41" fmla="*/ 799520 w 1743075"/>
              <a:gd name="connsiteY41" fmla="*/ 446969 h 4495800"/>
              <a:gd name="connsiteX42" fmla="*/ 811902 w 1743075"/>
              <a:gd name="connsiteY42" fmla="*/ 517454 h 4495800"/>
              <a:gd name="connsiteX43" fmla="*/ 806187 w 1743075"/>
              <a:gd name="connsiteY43" fmla="*/ 540314 h 4495800"/>
              <a:gd name="connsiteX44" fmla="*/ 729035 w 1743075"/>
              <a:gd name="connsiteY44" fmla="*/ 576509 h 4495800"/>
              <a:gd name="connsiteX45" fmla="*/ 717605 w 1743075"/>
              <a:gd name="connsiteY45" fmla="*/ 579367 h 4495800"/>
              <a:gd name="connsiteX46" fmla="*/ 546155 w 1743075"/>
              <a:gd name="connsiteY46" fmla="*/ 617467 h 4495800"/>
              <a:gd name="connsiteX47" fmla="*/ 469955 w 1743075"/>
              <a:gd name="connsiteY47" fmla="*/ 627944 h 4495800"/>
              <a:gd name="connsiteX48" fmla="*/ 396612 w 1743075"/>
              <a:gd name="connsiteY48" fmla="*/ 646994 h 4495800"/>
              <a:gd name="connsiteX49" fmla="*/ 348035 w 1743075"/>
              <a:gd name="connsiteY49" fmla="*/ 688904 h 4495800"/>
              <a:gd name="connsiteX50" fmla="*/ 311840 w 1743075"/>
              <a:gd name="connsiteY50" fmla="*/ 807014 h 4495800"/>
              <a:gd name="connsiteX51" fmla="*/ 287075 w 1743075"/>
              <a:gd name="connsiteY51" fmla="*/ 848924 h 4495800"/>
              <a:gd name="connsiteX52" fmla="*/ 246117 w 1743075"/>
              <a:gd name="connsiteY52" fmla="*/ 896549 h 4495800"/>
              <a:gd name="connsiteX53" fmla="*/ 233735 w 1743075"/>
              <a:gd name="connsiteY53" fmla="*/ 922267 h 4495800"/>
              <a:gd name="connsiteX54" fmla="*/ 164202 w 1743075"/>
              <a:gd name="connsiteY54" fmla="*/ 1008944 h 4495800"/>
              <a:gd name="connsiteX55" fmla="*/ 152772 w 1743075"/>
              <a:gd name="connsiteY55" fmla="*/ 1024184 h 4495800"/>
              <a:gd name="connsiteX56" fmla="*/ 81335 w 1743075"/>
              <a:gd name="connsiteY56" fmla="*/ 1130864 h 4495800"/>
              <a:gd name="connsiteX57" fmla="*/ 10850 w 1743075"/>
              <a:gd name="connsiteY57" fmla="*/ 1280407 h 4495800"/>
              <a:gd name="connsiteX58" fmla="*/ 27042 w 1743075"/>
              <a:gd name="connsiteY58" fmla="*/ 1395659 h 4495800"/>
              <a:gd name="connsiteX59" fmla="*/ 61332 w 1743075"/>
              <a:gd name="connsiteY59" fmla="*/ 1453762 h 4495800"/>
              <a:gd name="connsiteX60" fmla="*/ 74667 w 1743075"/>
              <a:gd name="connsiteY60" fmla="*/ 1474717 h 4495800"/>
              <a:gd name="connsiteX61" fmla="*/ 97527 w 1743075"/>
              <a:gd name="connsiteY61" fmla="*/ 1509007 h 4495800"/>
              <a:gd name="connsiteX62" fmla="*/ 108005 w 1743075"/>
              <a:gd name="connsiteY62" fmla="*/ 1522342 h 4495800"/>
              <a:gd name="connsiteX63" fmla="*/ 162297 w 1743075"/>
              <a:gd name="connsiteY63" fmla="*/ 1602352 h 4495800"/>
              <a:gd name="connsiteX64" fmla="*/ 201350 w 1743075"/>
              <a:gd name="connsiteY64" fmla="*/ 1654739 h 4495800"/>
              <a:gd name="connsiteX65" fmla="*/ 288980 w 1743075"/>
              <a:gd name="connsiteY65" fmla="*/ 1768087 h 4495800"/>
              <a:gd name="connsiteX66" fmla="*/ 300410 w 1743075"/>
              <a:gd name="connsiteY66" fmla="*/ 1810949 h 4495800"/>
              <a:gd name="connsiteX67" fmla="*/ 288027 w 1743075"/>
              <a:gd name="connsiteY67" fmla="*/ 1909057 h 4495800"/>
              <a:gd name="connsiteX68" fmla="*/ 279455 w 1743075"/>
              <a:gd name="connsiteY68" fmla="*/ 2064314 h 4495800"/>
              <a:gd name="connsiteX69" fmla="*/ 277550 w 1743075"/>
              <a:gd name="connsiteY69" fmla="*/ 2079554 h 4495800"/>
              <a:gd name="connsiteX70" fmla="*/ 266120 w 1743075"/>
              <a:gd name="connsiteY70" fmla="*/ 2192902 h 4495800"/>
              <a:gd name="connsiteX71" fmla="*/ 265167 w 1743075"/>
              <a:gd name="connsiteY71" fmla="*/ 2338634 h 4495800"/>
              <a:gd name="connsiteX72" fmla="*/ 251832 w 1743075"/>
              <a:gd name="connsiteY72" fmla="*/ 2463412 h 4495800"/>
              <a:gd name="connsiteX73" fmla="*/ 268025 w 1743075"/>
              <a:gd name="connsiteY73" fmla="*/ 2496749 h 4495800"/>
              <a:gd name="connsiteX74" fmla="*/ 358512 w 1743075"/>
              <a:gd name="connsiteY74" fmla="*/ 2521514 h 4495800"/>
              <a:gd name="connsiteX75" fmla="*/ 377562 w 1743075"/>
              <a:gd name="connsiteY75" fmla="*/ 2525324 h 4495800"/>
              <a:gd name="connsiteX76" fmla="*/ 467097 w 1743075"/>
              <a:gd name="connsiteY76" fmla="*/ 2499607 h 4495800"/>
              <a:gd name="connsiteX77" fmla="*/ 496625 w 1743075"/>
              <a:gd name="connsiteY77" fmla="*/ 2472937 h 4495800"/>
              <a:gd name="connsiteX78" fmla="*/ 498530 w 1743075"/>
              <a:gd name="connsiteY78" fmla="*/ 2500559 h 4495800"/>
              <a:gd name="connsiteX79" fmla="*/ 497577 w 1743075"/>
              <a:gd name="connsiteY79" fmla="*/ 2653912 h 4495800"/>
              <a:gd name="connsiteX80" fmla="*/ 491862 w 1743075"/>
              <a:gd name="connsiteY80" fmla="*/ 2752972 h 4495800"/>
              <a:gd name="connsiteX81" fmla="*/ 489957 w 1743075"/>
              <a:gd name="connsiteY81" fmla="*/ 2915849 h 4495800"/>
              <a:gd name="connsiteX82" fmla="*/ 483290 w 1743075"/>
              <a:gd name="connsiteY82" fmla="*/ 3303517 h 4495800"/>
              <a:gd name="connsiteX83" fmla="*/ 483290 w 1743075"/>
              <a:gd name="connsiteY83" fmla="*/ 3423532 h 4495800"/>
              <a:gd name="connsiteX84" fmla="*/ 489005 w 1743075"/>
              <a:gd name="connsiteY84" fmla="*/ 3666419 h 4495800"/>
              <a:gd name="connsiteX85" fmla="*/ 497577 w 1743075"/>
              <a:gd name="connsiteY85" fmla="*/ 3953122 h 4495800"/>
              <a:gd name="connsiteX86" fmla="*/ 498530 w 1743075"/>
              <a:gd name="connsiteY86" fmla="*/ 3964552 h 4495800"/>
              <a:gd name="connsiteX87" fmla="*/ 505197 w 1743075"/>
              <a:gd name="connsiteY87" fmla="*/ 4019797 h 4495800"/>
              <a:gd name="connsiteX88" fmla="*/ 507102 w 1743075"/>
              <a:gd name="connsiteY88" fmla="*/ 4083614 h 4495800"/>
              <a:gd name="connsiteX89" fmla="*/ 513770 w 1743075"/>
              <a:gd name="connsiteY89" fmla="*/ 4111237 h 4495800"/>
              <a:gd name="connsiteX90" fmla="*/ 539487 w 1743075"/>
              <a:gd name="connsiteY90" fmla="*/ 4176959 h 4495800"/>
              <a:gd name="connsiteX91" fmla="*/ 562347 w 1743075"/>
              <a:gd name="connsiteY91" fmla="*/ 4278877 h 4495800"/>
              <a:gd name="connsiteX92" fmla="*/ 561395 w 1743075"/>
              <a:gd name="connsiteY92" fmla="*/ 4299832 h 4495800"/>
              <a:gd name="connsiteX93" fmla="*/ 551870 w 1743075"/>
              <a:gd name="connsiteY93" fmla="*/ 4354124 h 4495800"/>
              <a:gd name="connsiteX94" fmla="*/ 583302 w 1743075"/>
              <a:gd name="connsiteY94" fmla="*/ 4404607 h 4495800"/>
              <a:gd name="connsiteX95" fmla="*/ 600447 w 1743075"/>
              <a:gd name="connsiteY95" fmla="*/ 4423657 h 4495800"/>
              <a:gd name="connsiteX96" fmla="*/ 628070 w 1743075"/>
              <a:gd name="connsiteY96" fmla="*/ 4459852 h 4495800"/>
              <a:gd name="connsiteX97" fmla="*/ 690935 w 1743075"/>
              <a:gd name="connsiteY97" fmla="*/ 4483664 h 4495800"/>
              <a:gd name="connsiteX98" fmla="*/ 762372 w 1743075"/>
              <a:gd name="connsiteY98" fmla="*/ 4492237 h 4495800"/>
              <a:gd name="connsiteX99" fmla="*/ 898580 w 1743075"/>
              <a:gd name="connsiteY99" fmla="*/ 4493189 h 4495800"/>
              <a:gd name="connsiteX100" fmla="*/ 913820 w 1743075"/>
              <a:gd name="connsiteY100" fmla="*/ 4464614 h 4495800"/>
              <a:gd name="connsiteX101" fmla="*/ 901437 w 1743075"/>
              <a:gd name="connsiteY101" fmla="*/ 4434134 h 4495800"/>
              <a:gd name="connsiteX102" fmla="*/ 869052 w 1743075"/>
              <a:gd name="connsiteY102" fmla="*/ 4351267 h 4495800"/>
              <a:gd name="connsiteX103" fmla="*/ 859527 w 1743075"/>
              <a:gd name="connsiteY103" fmla="*/ 4338884 h 4495800"/>
              <a:gd name="connsiteX104" fmla="*/ 811902 w 1743075"/>
              <a:gd name="connsiteY104" fmla="*/ 4263637 h 4495800"/>
              <a:gd name="connsiteX105" fmla="*/ 812855 w 1743075"/>
              <a:gd name="connsiteY105" fmla="*/ 4206487 h 4495800"/>
              <a:gd name="connsiteX106" fmla="*/ 823332 w 1743075"/>
              <a:gd name="connsiteY106" fmla="*/ 4165529 h 4495800"/>
              <a:gd name="connsiteX107" fmla="*/ 841430 w 1743075"/>
              <a:gd name="connsiteY107" fmla="*/ 4050277 h 4495800"/>
              <a:gd name="connsiteX108" fmla="*/ 849050 w 1743075"/>
              <a:gd name="connsiteY108" fmla="*/ 3982649 h 4495800"/>
              <a:gd name="connsiteX109" fmla="*/ 837620 w 1743075"/>
              <a:gd name="connsiteY109" fmla="*/ 3734999 h 4495800"/>
              <a:gd name="connsiteX110" fmla="*/ 826190 w 1743075"/>
              <a:gd name="connsiteY110" fmla="*/ 3662609 h 4495800"/>
              <a:gd name="connsiteX111" fmla="*/ 807140 w 1743075"/>
              <a:gd name="connsiteY111" fmla="*/ 3601649 h 4495800"/>
              <a:gd name="connsiteX112" fmla="*/ 789995 w 1743075"/>
              <a:gd name="connsiteY112" fmla="*/ 3537832 h 4495800"/>
              <a:gd name="connsiteX113" fmla="*/ 786185 w 1743075"/>
              <a:gd name="connsiteY113" fmla="*/ 3494017 h 4495800"/>
              <a:gd name="connsiteX114" fmla="*/ 790947 w 1743075"/>
              <a:gd name="connsiteY114" fmla="*/ 3454012 h 4495800"/>
              <a:gd name="connsiteX115" fmla="*/ 798567 w 1743075"/>
              <a:gd name="connsiteY115" fmla="*/ 3393052 h 4495800"/>
              <a:gd name="connsiteX116" fmla="*/ 799520 w 1743075"/>
              <a:gd name="connsiteY116" fmla="*/ 3274942 h 4495800"/>
              <a:gd name="connsiteX117" fmla="*/ 803330 w 1743075"/>
              <a:gd name="connsiteY117" fmla="*/ 3260654 h 4495800"/>
              <a:gd name="connsiteX118" fmla="*/ 819522 w 1743075"/>
              <a:gd name="connsiteY118" fmla="*/ 3223507 h 4495800"/>
              <a:gd name="connsiteX119" fmla="*/ 825237 w 1743075"/>
              <a:gd name="connsiteY119" fmla="*/ 3178739 h 4495800"/>
              <a:gd name="connsiteX120" fmla="*/ 903342 w 1743075"/>
              <a:gd name="connsiteY120" fmla="*/ 2818694 h 4495800"/>
              <a:gd name="connsiteX121" fmla="*/ 921440 w 1743075"/>
              <a:gd name="connsiteY121" fmla="*/ 2752019 h 4495800"/>
              <a:gd name="connsiteX122" fmla="*/ 927155 w 1743075"/>
              <a:gd name="connsiteY122" fmla="*/ 2753924 h 4495800"/>
              <a:gd name="connsiteX123" fmla="*/ 917630 w 1743075"/>
              <a:gd name="connsiteY123" fmla="*/ 2838697 h 4495800"/>
              <a:gd name="connsiteX124" fmla="*/ 899532 w 1743075"/>
              <a:gd name="connsiteY124" fmla="*/ 3093967 h 4495800"/>
              <a:gd name="connsiteX125" fmla="*/ 902390 w 1743075"/>
              <a:gd name="connsiteY125" fmla="*/ 3124447 h 4495800"/>
              <a:gd name="connsiteX126" fmla="*/ 893817 w 1743075"/>
              <a:gd name="connsiteY126" fmla="*/ 3190169 h 4495800"/>
              <a:gd name="connsiteX127" fmla="*/ 894770 w 1743075"/>
              <a:gd name="connsiteY127" fmla="*/ 3224459 h 4495800"/>
              <a:gd name="connsiteX128" fmla="*/ 905247 w 1743075"/>
              <a:gd name="connsiteY128" fmla="*/ 3328282 h 4495800"/>
              <a:gd name="connsiteX129" fmla="*/ 905247 w 1743075"/>
              <a:gd name="connsiteY129" fmla="*/ 3412102 h 4495800"/>
              <a:gd name="connsiteX130" fmla="*/ 913820 w 1743075"/>
              <a:gd name="connsiteY130" fmla="*/ 3633082 h 4495800"/>
              <a:gd name="connsiteX131" fmla="*/ 919535 w 1743075"/>
              <a:gd name="connsiteY131" fmla="*/ 3730237 h 4495800"/>
              <a:gd name="connsiteX132" fmla="*/ 916677 w 1743075"/>
              <a:gd name="connsiteY132" fmla="*/ 3760717 h 4495800"/>
              <a:gd name="connsiteX133" fmla="*/ 896675 w 1743075"/>
              <a:gd name="connsiteY133" fmla="*/ 3862634 h 4495800"/>
              <a:gd name="connsiteX134" fmla="*/ 883340 w 1743075"/>
              <a:gd name="connsiteY134" fmla="*/ 4033132 h 4495800"/>
              <a:gd name="connsiteX135" fmla="*/ 855717 w 1743075"/>
              <a:gd name="connsiteY135" fmla="*/ 4201724 h 4495800"/>
              <a:gd name="connsiteX136" fmla="*/ 880482 w 1743075"/>
              <a:gd name="connsiteY136" fmla="*/ 4262684 h 4495800"/>
              <a:gd name="connsiteX137" fmla="*/ 936680 w 1743075"/>
              <a:gd name="connsiteY137" fmla="*/ 4289354 h 4495800"/>
              <a:gd name="connsiteX138" fmla="*/ 979542 w 1743075"/>
              <a:gd name="connsiteY138" fmla="*/ 4295069 h 4495800"/>
              <a:gd name="connsiteX139" fmla="*/ 1015737 w 1743075"/>
              <a:gd name="connsiteY139" fmla="*/ 4306499 h 4495800"/>
              <a:gd name="connsiteX140" fmla="*/ 1038597 w 1743075"/>
              <a:gd name="connsiteY140" fmla="*/ 4339837 h 4495800"/>
              <a:gd name="connsiteX141" fmla="*/ 1059552 w 1743075"/>
              <a:gd name="connsiteY141" fmla="*/ 4361744 h 4495800"/>
              <a:gd name="connsiteX142" fmla="*/ 1170995 w 1743075"/>
              <a:gd name="connsiteY142" fmla="*/ 4391272 h 4495800"/>
              <a:gd name="connsiteX143" fmla="*/ 1283390 w 1743075"/>
              <a:gd name="connsiteY143" fmla="*/ 4390319 h 4495800"/>
              <a:gd name="connsiteX144" fmla="*/ 1321490 w 1743075"/>
              <a:gd name="connsiteY144" fmla="*/ 4385557 h 4495800"/>
              <a:gd name="connsiteX145" fmla="*/ 1333872 w 1743075"/>
              <a:gd name="connsiteY145" fmla="*/ 4358887 h 4495800"/>
              <a:gd name="connsiteX146" fmla="*/ 1317680 w 1743075"/>
              <a:gd name="connsiteY146" fmla="*/ 4324597 h 4495800"/>
              <a:gd name="connsiteX147" fmla="*/ 1297677 w 1743075"/>
              <a:gd name="connsiteY147" fmla="*/ 4296974 h 4495800"/>
              <a:gd name="connsiteX148" fmla="*/ 1258625 w 1743075"/>
              <a:gd name="connsiteY148" fmla="*/ 4268399 h 4495800"/>
              <a:gd name="connsiteX149" fmla="*/ 1196712 w 1743075"/>
              <a:gd name="connsiteY149" fmla="*/ 4203629 h 4495800"/>
              <a:gd name="connsiteX150" fmla="*/ 1195760 w 1743075"/>
              <a:gd name="connsiteY150" fmla="*/ 4201724 h 4495800"/>
              <a:gd name="connsiteX151" fmla="*/ 1173852 w 1743075"/>
              <a:gd name="connsiteY151" fmla="*/ 4137907 h 4495800"/>
              <a:gd name="connsiteX152" fmla="*/ 1159565 w 1743075"/>
              <a:gd name="connsiteY152" fmla="*/ 4061707 h 4495800"/>
              <a:gd name="connsiteX153" fmla="*/ 1165280 w 1743075"/>
              <a:gd name="connsiteY153" fmla="*/ 4002652 h 4495800"/>
              <a:gd name="connsiteX154" fmla="*/ 1172900 w 1743075"/>
              <a:gd name="connsiteY154" fmla="*/ 3971219 h 4495800"/>
              <a:gd name="connsiteX155" fmla="*/ 1185282 w 1743075"/>
              <a:gd name="connsiteY155" fmla="*/ 3875017 h 4495800"/>
              <a:gd name="connsiteX156" fmla="*/ 1194807 w 1743075"/>
              <a:gd name="connsiteY156" fmla="*/ 3808342 h 4495800"/>
              <a:gd name="connsiteX157" fmla="*/ 1204332 w 1743075"/>
              <a:gd name="connsiteY157" fmla="*/ 3674992 h 4495800"/>
              <a:gd name="connsiteX158" fmla="*/ 1206237 w 1743075"/>
              <a:gd name="connsiteY158" fmla="*/ 3661657 h 4495800"/>
              <a:gd name="connsiteX159" fmla="*/ 1226240 w 1743075"/>
              <a:gd name="connsiteY159" fmla="*/ 3498779 h 4495800"/>
              <a:gd name="connsiteX160" fmla="*/ 1231002 w 1743075"/>
              <a:gd name="connsiteY160" fmla="*/ 3436867 h 4495800"/>
              <a:gd name="connsiteX161" fmla="*/ 1230050 w 1743075"/>
              <a:gd name="connsiteY161" fmla="*/ 3412102 h 4495800"/>
              <a:gd name="connsiteX162" fmla="*/ 1225287 w 1743075"/>
              <a:gd name="connsiteY162" fmla="*/ 3374002 h 4495800"/>
              <a:gd name="connsiteX163" fmla="*/ 1225287 w 1743075"/>
              <a:gd name="connsiteY163" fmla="*/ 3293992 h 4495800"/>
              <a:gd name="connsiteX164" fmla="*/ 1231955 w 1743075"/>
              <a:gd name="connsiteY164" fmla="*/ 3253987 h 4495800"/>
              <a:gd name="connsiteX165" fmla="*/ 1239575 w 1743075"/>
              <a:gd name="connsiteY165" fmla="*/ 3222554 h 4495800"/>
              <a:gd name="connsiteX166" fmla="*/ 1248147 w 1743075"/>
              <a:gd name="connsiteY166" fmla="*/ 3120637 h 4495800"/>
              <a:gd name="connsiteX167" fmla="*/ 1250052 w 1743075"/>
              <a:gd name="connsiteY167" fmla="*/ 3109207 h 4495800"/>
              <a:gd name="connsiteX168" fmla="*/ 1263387 w 1743075"/>
              <a:gd name="connsiteY168" fmla="*/ 3019672 h 4495800"/>
              <a:gd name="connsiteX169" fmla="*/ 1274817 w 1743075"/>
              <a:gd name="connsiteY169" fmla="*/ 2951092 h 4495800"/>
              <a:gd name="connsiteX170" fmla="*/ 1287200 w 1743075"/>
              <a:gd name="connsiteY170" fmla="*/ 2882512 h 4495800"/>
              <a:gd name="connsiteX171" fmla="*/ 1289105 w 1743075"/>
              <a:gd name="connsiteY171" fmla="*/ 2861557 h 4495800"/>
              <a:gd name="connsiteX172" fmla="*/ 1302440 w 1743075"/>
              <a:gd name="connsiteY172" fmla="*/ 2764402 h 4495800"/>
              <a:gd name="connsiteX173" fmla="*/ 1308155 w 1743075"/>
              <a:gd name="connsiteY173" fmla="*/ 2728207 h 4495800"/>
              <a:gd name="connsiteX174" fmla="*/ 1317680 w 1743075"/>
              <a:gd name="connsiteY174" fmla="*/ 2672962 h 4495800"/>
              <a:gd name="connsiteX175" fmla="*/ 1328157 w 1743075"/>
              <a:gd name="connsiteY175" fmla="*/ 2557709 h 4495800"/>
              <a:gd name="connsiteX176" fmla="*/ 1329110 w 1743075"/>
              <a:gd name="connsiteY176" fmla="*/ 2553899 h 4495800"/>
              <a:gd name="connsiteX177" fmla="*/ 1348160 w 1743075"/>
              <a:gd name="connsiteY177" fmla="*/ 2535802 h 4495800"/>
              <a:gd name="connsiteX178" fmla="*/ 1445315 w 1743075"/>
              <a:gd name="connsiteY178" fmla="*/ 2494844 h 4495800"/>
              <a:gd name="connsiteX179" fmla="*/ 1474842 w 1743075"/>
              <a:gd name="connsiteY179" fmla="*/ 2438647 h 4495800"/>
              <a:gd name="connsiteX180" fmla="*/ 1470080 w 1743075"/>
              <a:gd name="connsiteY180" fmla="*/ 2388164 h 4495800"/>
              <a:gd name="connsiteX181" fmla="*/ 1468175 w 1743075"/>
              <a:gd name="connsiteY181" fmla="*/ 2351017 h 4495800"/>
              <a:gd name="connsiteX182" fmla="*/ 1460555 w 1743075"/>
              <a:gd name="connsiteY182" fmla="*/ 1997639 h 4495800"/>
              <a:gd name="connsiteX183" fmla="*/ 1460555 w 1743075"/>
              <a:gd name="connsiteY183" fmla="*/ 1976684 h 4495800"/>
              <a:gd name="connsiteX184" fmla="*/ 1471985 w 1743075"/>
              <a:gd name="connsiteY184" fmla="*/ 1951919 h 4495800"/>
              <a:gd name="connsiteX185" fmla="*/ 1495797 w 1743075"/>
              <a:gd name="connsiteY185" fmla="*/ 1918582 h 4495800"/>
              <a:gd name="connsiteX186" fmla="*/ 1513895 w 1743075"/>
              <a:gd name="connsiteY186" fmla="*/ 1884292 h 4495800"/>
              <a:gd name="connsiteX187" fmla="*/ 1573902 w 1743075"/>
              <a:gd name="connsiteY187" fmla="*/ 1793804 h 4495800"/>
              <a:gd name="connsiteX188" fmla="*/ 1599620 w 1743075"/>
              <a:gd name="connsiteY188" fmla="*/ 1739512 h 4495800"/>
              <a:gd name="connsiteX189" fmla="*/ 1692965 w 1743075"/>
              <a:gd name="connsiteY189" fmla="*/ 1561394 h 4495800"/>
              <a:gd name="connsiteX190" fmla="*/ 1714872 w 1743075"/>
              <a:gd name="connsiteY190" fmla="*/ 1491862 h 4495800"/>
              <a:gd name="connsiteX191" fmla="*/ 1729160 w 1743075"/>
              <a:gd name="connsiteY191" fmla="*/ 1408042 h 4495800"/>
              <a:gd name="connsiteX192" fmla="*/ 1732970 w 1743075"/>
              <a:gd name="connsiteY192" fmla="*/ 1329937 h 4495800"/>
              <a:gd name="connsiteX193" fmla="*/ 373752 w 1743075"/>
              <a:gd name="connsiteY193" fmla="*/ 1452809 h 4495800"/>
              <a:gd name="connsiteX194" fmla="*/ 367085 w 1743075"/>
              <a:gd name="connsiteY194" fmla="*/ 1460429 h 4495800"/>
              <a:gd name="connsiteX195" fmla="*/ 361370 w 1743075"/>
              <a:gd name="connsiteY195" fmla="*/ 1453762 h 4495800"/>
              <a:gd name="connsiteX196" fmla="*/ 319460 w 1743075"/>
              <a:gd name="connsiteY196" fmla="*/ 1365179 h 4495800"/>
              <a:gd name="connsiteX197" fmla="*/ 310887 w 1743075"/>
              <a:gd name="connsiteY197" fmla="*/ 1351844 h 4495800"/>
              <a:gd name="connsiteX198" fmla="*/ 311840 w 1743075"/>
              <a:gd name="connsiteY198" fmla="*/ 1334699 h 4495800"/>
              <a:gd name="connsiteX199" fmla="*/ 343272 w 1743075"/>
              <a:gd name="connsiteY199" fmla="*/ 1297552 h 4495800"/>
              <a:gd name="connsiteX200" fmla="*/ 367085 w 1743075"/>
              <a:gd name="connsiteY200" fmla="*/ 1301362 h 4495800"/>
              <a:gd name="connsiteX201" fmla="*/ 377562 w 1743075"/>
              <a:gd name="connsiteY201" fmla="*/ 1348034 h 4495800"/>
              <a:gd name="connsiteX202" fmla="*/ 377562 w 1743075"/>
              <a:gd name="connsiteY202" fmla="*/ 1381372 h 4495800"/>
              <a:gd name="connsiteX203" fmla="*/ 381372 w 1743075"/>
              <a:gd name="connsiteY203" fmla="*/ 1381372 h 4495800"/>
              <a:gd name="connsiteX204" fmla="*/ 373752 w 1743075"/>
              <a:gd name="connsiteY204" fmla="*/ 1452809 h 4495800"/>
              <a:gd name="connsiteX205" fmla="*/ 575682 w 1743075"/>
              <a:gd name="connsiteY205" fmla="*/ 1686172 h 4495800"/>
              <a:gd name="connsiteX206" fmla="*/ 559490 w 1743075"/>
              <a:gd name="connsiteY206" fmla="*/ 1708079 h 4495800"/>
              <a:gd name="connsiteX207" fmla="*/ 480432 w 1743075"/>
              <a:gd name="connsiteY207" fmla="*/ 1817617 h 4495800"/>
              <a:gd name="connsiteX208" fmla="*/ 476622 w 1743075"/>
              <a:gd name="connsiteY208" fmla="*/ 1834762 h 4495800"/>
              <a:gd name="connsiteX209" fmla="*/ 437570 w 1743075"/>
              <a:gd name="connsiteY209" fmla="*/ 1828094 h 4495800"/>
              <a:gd name="connsiteX210" fmla="*/ 466145 w 1743075"/>
              <a:gd name="connsiteY210" fmla="*/ 1792852 h 4495800"/>
              <a:gd name="connsiteX211" fmla="*/ 557585 w 1743075"/>
              <a:gd name="connsiteY211" fmla="*/ 1688077 h 4495800"/>
              <a:gd name="connsiteX212" fmla="*/ 567110 w 1743075"/>
              <a:gd name="connsiteY212" fmla="*/ 1678552 h 4495800"/>
              <a:gd name="connsiteX213" fmla="*/ 573777 w 1743075"/>
              <a:gd name="connsiteY213" fmla="*/ 1678552 h 4495800"/>
              <a:gd name="connsiteX214" fmla="*/ 575682 w 1743075"/>
              <a:gd name="connsiteY214" fmla="*/ 1686172 h 4495800"/>
              <a:gd name="connsiteX215" fmla="*/ 889055 w 1743075"/>
              <a:gd name="connsiteY215" fmla="*/ 1877624 h 4495800"/>
              <a:gd name="connsiteX216" fmla="*/ 890007 w 1743075"/>
              <a:gd name="connsiteY216" fmla="*/ 1871909 h 4495800"/>
              <a:gd name="connsiteX217" fmla="*/ 887150 w 1743075"/>
              <a:gd name="connsiteY217" fmla="*/ 1834762 h 4495800"/>
              <a:gd name="connsiteX218" fmla="*/ 789995 w 1743075"/>
              <a:gd name="connsiteY218" fmla="*/ 1769992 h 4495800"/>
              <a:gd name="connsiteX219" fmla="*/ 689030 w 1743075"/>
              <a:gd name="connsiteY219" fmla="*/ 1727129 h 4495800"/>
              <a:gd name="connsiteX220" fmla="*/ 655692 w 1743075"/>
              <a:gd name="connsiteY220" fmla="*/ 1712842 h 4495800"/>
              <a:gd name="connsiteX221" fmla="*/ 604257 w 1743075"/>
              <a:gd name="connsiteY221" fmla="*/ 1685219 h 4495800"/>
              <a:gd name="connsiteX222" fmla="*/ 602352 w 1743075"/>
              <a:gd name="connsiteY222" fmla="*/ 1636642 h 4495800"/>
              <a:gd name="connsiteX223" fmla="*/ 618545 w 1743075"/>
              <a:gd name="connsiteY223" fmla="*/ 1626164 h 4495800"/>
              <a:gd name="connsiteX224" fmla="*/ 628070 w 1743075"/>
              <a:gd name="connsiteY224" fmla="*/ 1608067 h 4495800"/>
              <a:gd name="connsiteX225" fmla="*/ 637595 w 1743075"/>
              <a:gd name="connsiteY225" fmla="*/ 1581397 h 4495800"/>
              <a:gd name="connsiteX226" fmla="*/ 711890 w 1743075"/>
              <a:gd name="connsiteY226" fmla="*/ 1492814 h 4495800"/>
              <a:gd name="connsiteX227" fmla="*/ 788090 w 1743075"/>
              <a:gd name="connsiteY227" fmla="*/ 1357559 h 4495800"/>
              <a:gd name="connsiteX228" fmla="*/ 821427 w 1743075"/>
              <a:gd name="connsiteY228" fmla="*/ 1114672 h 4495800"/>
              <a:gd name="connsiteX229" fmla="*/ 819522 w 1743075"/>
              <a:gd name="connsiteY229" fmla="*/ 889882 h 4495800"/>
              <a:gd name="connsiteX230" fmla="*/ 813807 w 1743075"/>
              <a:gd name="connsiteY230" fmla="*/ 738434 h 4495800"/>
              <a:gd name="connsiteX231" fmla="*/ 813807 w 1743075"/>
              <a:gd name="connsiteY231" fmla="*/ 720337 h 4495800"/>
              <a:gd name="connsiteX232" fmla="*/ 818570 w 1743075"/>
              <a:gd name="connsiteY232" fmla="*/ 718432 h 4495800"/>
              <a:gd name="connsiteX233" fmla="*/ 863337 w 1743075"/>
              <a:gd name="connsiteY233" fmla="*/ 815587 h 4495800"/>
              <a:gd name="connsiteX234" fmla="*/ 866195 w 1743075"/>
              <a:gd name="connsiteY234" fmla="*/ 814634 h 4495800"/>
              <a:gd name="connsiteX235" fmla="*/ 848097 w 1743075"/>
              <a:gd name="connsiteY235" fmla="*/ 771772 h 4495800"/>
              <a:gd name="connsiteX236" fmla="*/ 828095 w 1743075"/>
              <a:gd name="connsiteY236" fmla="*/ 727004 h 4495800"/>
              <a:gd name="connsiteX237" fmla="*/ 810950 w 1743075"/>
              <a:gd name="connsiteY237" fmla="*/ 617467 h 4495800"/>
              <a:gd name="connsiteX238" fmla="*/ 812855 w 1743075"/>
              <a:gd name="connsiteY238" fmla="*/ 580319 h 4495800"/>
              <a:gd name="connsiteX239" fmla="*/ 816665 w 1743075"/>
              <a:gd name="connsiteY239" fmla="*/ 556507 h 4495800"/>
              <a:gd name="connsiteX240" fmla="*/ 821427 w 1743075"/>
              <a:gd name="connsiteY240" fmla="*/ 554602 h 4495800"/>
              <a:gd name="connsiteX241" fmla="*/ 856670 w 1743075"/>
              <a:gd name="connsiteY241" fmla="*/ 594607 h 4495800"/>
              <a:gd name="connsiteX242" fmla="*/ 913820 w 1743075"/>
              <a:gd name="connsiteY242" fmla="*/ 638422 h 4495800"/>
              <a:gd name="connsiteX243" fmla="*/ 974780 w 1743075"/>
              <a:gd name="connsiteY243" fmla="*/ 679379 h 4495800"/>
              <a:gd name="connsiteX244" fmla="*/ 973827 w 1743075"/>
              <a:gd name="connsiteY244" fmla="*/ 696524 h 4495800"/>
              <a:gd name="connsiteX245" fmla="*/ 950015 w 1743075"/>
              <a:gd name="connsiteY245" fmla="*/ 721289 h 4495800"/>
              <a:gd name="connsiteX246" fmla="*/ 899532 w 1743075"/>
              <a:gd name="connsiteY246" fmla="*/ 797489 h 4495800"/>
              <a:gd name="connsiteX247" fmla="*/ 930012 w 1743075"/>
              <a:gd name="connsiteY247" fmla="*/ 759389 h 4495800"/>
              <a:gd name="connsiteX248" fmla="*/ 945252 w 1743075"/>
              <a:gd name="connsiteY248" fmla="*/ 759389 h 4495800"/>
              <a:gd name="connsiteX249" fmla="*/ 954777 w 1743075"/>
              <a:gd name="connsiteY249" fmla="*/ 800347 h 4495800"/>
              <a:gd name="connsiteX250" fmla="*/ 910962 w 1743075"/>
              <a:gd name="connsiteY250" fmla="*/ 1142294 h 4495800"/>
              <a:gd name="connsiteX251" fmla="*/ 917630 w 1743075"/>
              <a:gd name="connsiteY251" fmla="*/ 1495672 h 4495800"/>
              <a:gd name="connsiteX252" fmla="*/ 929060 w 1743075"/>
              <a:gd name="connsiteY252" fmla="*/ 1776659 h 4495800"/>
              <a:gd name="connsiteX253" fmla="*/ 938585 w 1743075"/>
              <a:gd name="connsiteY253" fmla="*/ 1802377 h 4495800"/>
              <a:gd name="connsiteX254" fmla="*/ 1026215 w 1743075"/>
              <a:gd name="connsiteY254" fmla="*/ 1895722 h 4495800"/>
              <a:gd name="connsiteX255" fmla="*/ 1036692 w 1743075"/>
              <a:gd name="connsiteY255" fmla="*/ 1909057 h 4495800"/>
              <a:gd name="connsiteX256" fmla="*/ 889055 w 1743075"/>
              <a:gd name="connsiteY256" fmla="*/ 1877624 h 4495800"/>
              <a:gd name="connsiteX257" fmla="*/ 1279580 w 1743075"/>
              <a:gd name="connsiteY257" fmla="*/ 1673789 h 4495800"/>
              <a:gd name="connsiteX258" fmla="*/ 1275770 w 1743075"/>
              <a:gd name="connsiteY258" fmla="*/ 1747132 h 4495800"/>
              <a:gd name="connsiteX259" fmla="*/ 1250052 w 1743075"/>
              <a:gd name="connsiteY259" fmla="*/ 1809044 h 4495800"/>
              <a:gd name="connsiteX260" fmla="*/ 1188140 w 1743075"/>
              <a:gd name="connsiteY260" fmla="*/ 1870004 h 4495800"/>
              <a:gd name="connsiteX261" fmla="*/ 1170042 w 1743075"/>
              <a:gd name="connsiteY261" fmla="*/ 1907152 h 4495800"/>
              <a:gd name="connsiteX262" fmla="*/ 1160517 w 1743075"/>
              <a:gd name="connsiteY262" fmla="*/ 1919534 h 4495800"/>
              <a:gd name="connsiteX263" fmla="*/ 1142420 w 1743075"/>
              <a:gd name="connsiteY263" fmla="*/ 1924297 h 4495800"/>
              <a:gd name="connsiteX264" fmla="*/ 1045265 w 1743075"/>
              <a:gd name="connsiteY264" fmla="*/ 1916677 h 4495800"/>
              <a:gd name="connsiteX265" fmla="*/ 1053837 w 1743075"/>
              <a:gd name="connsiteY265" fmla="*/ 1901437 h 4495800"/>
              <a:gd name="connsiteX266" fmla="*/ 1132895 w 1743075"/>
              <a:gd name="connsiteY266" fmla="*/ 1803329 h 4495800"/>
              <a:gd name="connsiteX267" fmla="*/ 1143372 w 1743075"/>
              <a:gd name="connsiteY267" fmla="*/ 1770944 h 4495800"/>
              <a:gd name="connsiteX268" fmla="*/ 1137657 w 1743075"/>
              <a:gd name="connsiteY268" fmla="*/ 1666169 h 4495800"/>
              <a:gd name="connsiteX269" fmla="*/ 1130037 w 1743075"/>
              <a:gd name="connsiteY269" fmla="*/ 1505197 h 4495800"/>
              <a:gd name="connsiteX270" fmla="*/ 1115750 w 1743075"/>
              <a:gd name="connsiteY270" fmla="*/ 1296599 h 4495800"/>
              <a:gd name="connsiteX271" fmla="*/ 1094795 w 1743075"/>
              <a:gd name="connsiteY271" fmla="*/ 1091812 h 4495800"/>
              <a:gd name="connsiteX272" fmla="*/ 1037645 w 1743075"/>
              <a:gd name="connsiteY272" fmla="*/ 839399 h 4495800"/>
              <a:gd name="connsiteX273" fmla="*/ 1019547 w 1743075"/>
              <a:gd name="connsiteY273" fmla="*/ 780344 h 4495800"/>
              <a:gd name="connsiteX274" fmla="*/ 1024310 w 1743075"/>
              <a:gd name="connsiteY274" fmla="*/ 761294 h 4495800"/>
              <a:gd name="connsiteX275" fmla="*/ 1042407 w 1743075"/>
              <a:gd name="connsiteY275" fmla="*/ 744149 h 4495800"/>
              <a:gd name="connsiteX276" fmla="*/ 1069077 w 1743075"/>
              <a:gd name="connsiteY276" fmla="*/ 806062 h 4495800"/>
              <a:gd name="connsiteX277" fmla="*/ 1014785 w 1743075"/>
              <a:gd name="connsiteY277" fmla="*/ 699382 h 4495800"/>
              <a:gd name="connsiteX278" fmla="*/ 1015737 w 1743075"/>
              <a:gd name="connsiteY278" fmla="*/ 677474 h 4495800"/>
              <a:gd name="connsiteX279" fmla="*/ 1068125 w 1743075"/>
              <a:gd name="connsiteY279" fmla="*/ 631754 h 4495800"/>
              <a:gd name="connsiteX280" fmla="*/ 1096700 w 1743075"/>
              <a:gd name="connsiteY280" fmla="*/ 571747 h 4495800"/>
              <a:gd name="connsiteX281" fmla="*/ 1102415 w 1743075"/>
              <a:gd name="connsiteY281" fmla="*/ 552697 h 4495800"/>
              <a:gd name="connsiteX282" fmla="*/ 1120512 w 1743075"/>
              <a:gd name="connsiteY282" fmla="*/ 606989 h 4495800"/>
              <a:gd name="connsiteX283" fmla="*/ 1107177 w 1743075"/>
              <a:gd name="connsiteY283" fmla="*/ 742244 h 4495800"/>
              <a:gd name="connsiteX284" fmla="*/ 1108130 w 1743075"/>
              <a:gd name="connsiteY284" fmla="*/ 761294 h 4495800"/>
              <a:gd name="connsiteX285" fmla="*/ 1127180 w 1743075"/>
              <a:gd name="connsiteY285" fmla="*/ 621277 h 4495800"/>
              <a:gd name="connsiteX286" fmla="*/ 1187187 w 1743075"/>
              <a:gd name="connsiteY286" fmla="*/ 829874 h 4495800"/>
              <a:gd name="connsiteX287" fmla="*/ 1228145 w 1743075"/>
              <a:gd name="connsiteY287" fmla="*/ 993704 h 4495800"/>
              <a:gd name="connsiteX288" fmla="*/ 1246242 w 1743075"/>
              <a:gd name="connsiteY288" fmla="*/ 1128007 h 4495800"/>
              <a:gd name="connsiteX289" fmla="*/ 1270055 w 1743075"/>
              <a:gd name="connsiteY289" fmla="*/ 1363274 h 4495800"/>
              <a:gd name="connsiteX290" fmla="*/ 1276722 w 1743075"/>
              <a:gd name="connsiteY290" fmla="*/ 1427092 h 4495800"/>
              <a:gd name="connsiteX291" fmla="*/ 1284342 w 1743075"/>
              <a:gd name="connsiteY291" fmla="*/ 1534724 h 4495800"/>
              <a:gd name="connsiteX292" fmla="*/ 1279580 w 1743075"/>
              <a:gd name="connsiteY292" fmla="*/ 1673789 h 4495800"/>
              <a:gd name="connsiteX293" fmla="*/ 1437695 w 1743075"/>
              <a:gd name="connsiteY293" fmla="*/ 1289932 h 4495800"/>
              <a:gd name="connsiteX294" fmla="*/ 1442457 w 1743075"/>
              <a:gd name="connsiteY294" fmla="*/ 1288979 h 4495800"/>
              <a:gd name="connsiteX295" fmla="*/ 1447220 w 1743075"/>
              <a:gd name="connsiteY295" fmla="*/ 1300409 h 4495800"/>
              <a:gd name="connsiteX296" fmla="*/ 1448172 w 1743075"/>
              <a:gd name="connsiteY296" fmla="*/ 1327079 h 4495800"/>
              <a:gd name="connsiteX297" fmla="*/ 1470080 w 1743075"/>
              <a:gd name="connsiteY297" fmla="*/ 1394707 h 4495800"/>
              <a:gd name="connsiteX298" fmla="*/ 1476747 w 1743075"/>
              <a:gd name="connsiteY298" fmla="*/ 1433759 h 4495800"/>
              <a:gd name="connsiteX299" fmla="*/ 1439600 w 1743075"/>
              <a:gd name="connsiteY299" fmla="*/ 1497577 h 4495800"/>
              <a:gd name="connsiteX300" fmla="*/ 1437695 w 1743075"/>
              <a:gd name="connsiteY300" fmla="*/ 1289932 h 4495800"/>
              <a:gd name="connsiteX301" fmla="*/ 1475795 w 1743075"/>
              <a:gd name="connsiteY301" fmla="*/ 1882387 h 4495800"/>
              <a:gd name="connsiteX302" fmla="*/ 1462460 w 1743075"/>
              <a:gd name="connsiteY302" fmla="*/ 1874767 h 4495800"/>
              <a:gd name="connsiteX303" fmla="*/ 1371972 w 1743075"/>
              <a:gd name="connsiteY303" fmla="*/ 1769992 h 4495800"/>
              <a:gd name="connsiteX304" fmla="*/ 1336730 w 1743075"/>
              <a:gd name="connsiteY304" fmla="*/ 1750942 h 4495800"/>
              <a:gd name="connsiteX305" fmla="*/ 1319585 w 1743075"/>
              <a:gd name="connsiteY305" fmla="*/ 1744274 h 4495800"/>
              <a:gd name="connsiteX306" fmla="*/ 1320537 w 1743075"/>
              <a:gd name="connsiteY306" fmla="*/ 1738559 h 4495800"/>
              <a:gd name="connsiteX307" fmla="*/ 1337682 w 1743075"/>
              <a:gd name="connsiteY307" fmla="*/ 1740464 h 4495800"/>
              <a:gd name="connsiteX308" fmla="*/ 1416740 w 1743075"/>
              <a:gd name="connsiteY308" fmla="*/ 1788089 h 4495800"/>
              <a:gd name="connsiteX309" fmla="*/ 1473890 w 1743075"/>
              <a:gd name="connsiteY309" fmla="*/ 1853812 h 4495800"/>
              <a:gd name="connsiteX310" fmla="*/ 1480557 w 1743075"/>
              <a:gd name="connsiteY310" fmla="*/ 1865242 h 4495800"/>
              <a:gd name="connsiteX311" fmla="*/ 1475795 w 1743075"/>
              <a:gd name="connsiteY311" fmla="*/ 1882387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Lst>
            <a:rect l="l" t="t" r="r" b="b"/>
            <a:pathLst>
              <a:path w="1743075" h="4495800">
                <a:moveTo>
                  <a:pt x="1732970" y="1329937"/>
                </a:moveTo>
                <a:cubicBezTo>
                  <a:pt x="1728207" y="1318507"/>
                  <a:pt x="1726302" y="1304219"/>
                  <a:pt x="1726302" y="1291837"/>
                </a:cubicBezTo>
                <a:cubicBezTo>
                  <a:pt x="1728207" y="1266119"/>
                  <a:pt x="1718682" y="1246117"/>
                  <a:pt x="1698680" y="1230877"/>
                </a:cubicBezTo>
                <a:cubicBezTo>
                  <a:pt x="1680582" y="1216589"/>
                  <a:pt x="1672962" y="1197539"/>
                  <a:pt x="1666295" y="1177537"/>
                </a:cubicBezTo>
                <a:cubicBezTo>
                  <a:pt x="1660580" y="1160392"/>
                  <a:pt x="1651055" y="1145152"/>
                  <a:pt x="1643435" y="1128959"/>
                </a:cubicBezTo>
                <a:cubicBezTo>
                  <a:pt x="1641530" y="1125149"/>
                  <a:pt x="1638672" y="1121339"/>
                  <a:pt x="1636767" y="1117529"/>
                </a:cubicBezTo>
                <a:cubicBezTo>
                  <a:pt x="1623432" y="1086097"/>
                  <a:pt x="1610097" y="1054664"/>
                  <a:pt x="1595810" y="1023232"/>
                </a:cubicBezTo>
                <a:cubicBezTo>
                  <a:pt x="1592952" y="1017517"/>
                  <a:pt x="1588190" y="1012754"/>
                  <a:pt x="1586285" y="1007039"/>
                </a:cubicBezTo>
                <a:cubicBezTo>
                  <a:pt x="1581522" y="995609"/>
                  <a:pt x="1574855" y="984179"/>
                  <a:pt x="1573902" y="972749"/>
                </a:cubicBezTo>
                <a:cubicBezTo>
                  <a:pt x="1571997" y="955604"/>
                  <a:pt x="1569140" y="939412"/>
                  <a:pt x="1560567" y="923219"/>
                </a:cubicBezTo>
                <a:cubicBezTo>
                  <a:pt x="1553900" y="910837"/>
                  <a:pt x="1552947" y="894644"/>
                  <a:pt x="1550090" y="880357"/>
                </a:cubicBezTo>
                <a:cubicBezTo>
                  <a:pt x="1549137" y="874642"/>
                  <a:pt x="1549137" y="868927"/>
                  <a:pt x="1547232" y="863212"/>
                </a:cubicBezTo>
                <a:cubicBezTo>
                  <a:pt x="1534850" y="824159"/>
                  <a:pt x="1521515" y="786059"/>
                  <a:pt x="1508180" y="747959"/>
                </a:cubicBezTo>
                <a:cubicBezTo>
                  <a:pt x="1501512" y="727957"/>
                  <a:pt x="1488177" y="713669"/>
                  <a:pt x="1468175" y="705097"/>
                </a:cubicBezTo>
                <a:cubicBezTo>
                  <a:pt x="1454840" y="699382"/>
                  <a:pt x="1442457" y="690809"/>
                  <a:pt x="1428170" y="685094"/>
                </a:cubicBezTo>
                <a:cubicBezTo>
                  <a:pt x="1412930" y="678427"/>
                  <a:pt x="1396737" y="673664"/>
                  <a:pt x="1380545" y="669854"/>
                </a:cubicBezTo>
                <a:cubicBezTo>
                  <a:pt x="1354827" y="663187"/>
                  <a:pt x="1329110" y="657472"/>
                  <a:pt x="1303392" y="650804"/>
                </a:cubicBezTo>
                <a:cubicBezTo>
                  <a:pt x="1302440" y="650804"/>
                  <a:pt x="1302440" y="649852"/>
                  <a:pt x="1301487" y="649852"/>
                </a:cubicBezTo>
                <a:cubicBezTo>
                  <a:pt x="1275770" y="643184"/>
                  <a:pt x="1249100" y="636517"/>
                  <a:pt x="1223382" y="629849"/>
                </a:cubicBezTo>
                <a:cubicBezTo>
                  <a:pt x="1202427" y="624134"/>
                  <a:pt x="1180520" y="619372"/>
                  <a:pt x="1160517" y="610799"/>
                </a:cubicBezTo>
                <a:cubicBezTo>
                  <a:pt x="1118607" y="591749"/>
                  <a:pt x="1104320" y="552697"/>
                  <a:pt x="1101462" y="511739"/>
                </a:cubicBezTo>
                <a:cubicBezTo>
                  <a:pt x="1098605" y="482212"/>
                  <a:pt x="1104320" y="452684"/>
                  <a:pt x="1106225" y="422204"/>
                </a:cubicBezTo>
                <a:cubicBezTo>
                  <a:pt x="1107177" y="411727"/>
                  <a:pt x="1110987" y="404107"/>
                  <a:pt x="1119560" y="398392"/>
                </a:cubicBezTo>
                <a:cubicBezTo>
                  <a:pt x="1136705" y="387914"/>
                  <a:pt x="1146230" y="371722"/>
                  <a:pt x="1150040" y="352672"/>
                </a:cubicBezTo>
                <a:cubicBezTo>
                  <a:pt x="1151945" y="344099"/>
                  <a:pt x="1155755" y="335527"/>
                  <a:pt x="1155755" y="326002"/>
                </a:cubicBezTo>
                <a:cubicBezTo>
                  <a:pt x="1155755" y="305047"/>
                  <a:pt x="1155755" y="284092"/>
                  <a:pt x="1153850" y="263137"/>
                </a:cubicBezTo>
                <a:cubicBezTo>
                  <a:pt x="1152897" y="254564"/>
                  <a:pt x="1148135" y="247897"/>
                  <a:pt x="1135752" y="252659"/>
                </a:cubicBezTo>
                <a:cubicBezTo>
                  <a:pt x="1125275" y="256469"/>
                  <a:pt x="1123370" y="252659"/>
                  <a:pt x="1124322" y="241229"/>
                </a:cubicBezTo>
                <a:cubicBezTo>
                  <a:pt x="1125275" y="228847"/>
                  <a:pt x="1125275" y="215512"/>
                  <a:pt x="1125275" y="203129"/>
                </a:cubicBezTo>
                <a:cubicBezTo>
                  <a:pt x="1125275" y="196462"/>
                  <a:pt x="1123370" y="188842"/>
                  <a:pt x="1124322" y="182174"/>
                </a:cubicBezTo>
                <a:cubicBezTo>
                  <a:pt x="1125275" y="133597"/>
                  <a:pt x="1102415" y="93592"/>
                  <a:pt x="1074792" y="56444"/>
                </a:cubicBezTo>
                <a:cubicBezTo>
                  <a:pt x="1069077" y="47872"/>
                  <a:pt x="1057647" y="42157"/>
                  <a:pt x="1048122" y="37394"/>
                </a:cubicBezTo>
                <a:cubicBezTo>
                  <a:pt x="1033835" y="30727"/>
                  <a:pt x="1019547" y="24059"/>
                  <a:pt x="1005260" y="20249"/>
                </a:cubicBezTo>
                <a:cubicBezTo>
                  <a:pt x="959540" y="5009"/>
                  <a:pt x="914772" y="-706"/>
                  <a:pt x="873815" y="24059"/>
                </a:cubicBezTo>
                <a:cubicBezTo>
                  <a:pt x="839525" y="45967"/>
                  <a:pt x="808092" y="71684"/>
                  <a:pt x="782375" y="104069"/>
                </a:cubicBezTo>
                <a:cubicBezTo>
                  <a:pt x="779517" y="107879"/>
                  <a:pt x="776660" y="112642"/>
                  <a:pt x="775707" y="117404"/>
                </a:cubicBezTo>
                <a:cubicBezTo>
                  <a:pt x="772850" y="131692"/>
                  <a:pt x="770945" y="145027"/>
                  <a:pt x="769040" y="159314"/>
                </a:cubicBezTo>
                <a:cubicBezTo>
                  <a:pt x="765230" y="204082"/>
                  <a:pt x="777612" y="249802"/>
                  <a:pt x="759515" y="293617"/>
                </a:cubicBezTo>
                <a:cubicBezTo>
                  <a:pt x="759515" y="294569"/>
                  <a:pt x="759515" y="296474"/>
                  <a:pt x="759515" y="297427"/>
                </a:cubicBezTo>
                <a:cubicBezTo>
                  <a:pt x="760467" y="322192"/>
                  <a:pt x="760467" y="346957"/>
                  <a:pt x="762372" y="370769"/>
                </a:cubicBezTo>
                <a:cubicBezTo>
                  <a:pt x="763325" y="390772"/>
                  <a:pt x="769040" y="409822"/>
                  <a:pt x="786185" y="424109"/>
                </a:cubicBezTo>
                <a:cubicBezTo>
                  <a:pt x="792852" y="429824"/>
                  <a:pt x="797615" y="438397"/>
                  <a:pt x="799520" y="446969"/>
                </a:cubicBezTo>
                <a:cubicBezTo>
                  <a:pt x="805235" y="469829"/>
                  <a:pt x="809045" y="493642"/>
                  <a:pt x="811902" y="517454"/>
                </a:cubicBezTo>
                <a:cubicBezTo>
                  <a:pt x="812855" y="525074"/>
                  <a:pt x="810950" y="536504"/>
                  <a:pt x="806187" y="540314"/>
                </a:cubicBezTo>
                <a:cubicBezTo>
                  <a:pt x="783327" y="557459"/>
                  <a:pt x="761420" y="578414"/>
                  <a:pt x="729035" y="576509"/>
                </a:cubicBezTo>
                <a:cubicBezTo>
                  <a:pt x="725225" y="576509"/>
                  <a:pt x="721415" y="578414"/>
                  <a:pt x="717605" y="579367"/>
                </a:cubicBezTo>
                <a:cubicBezTo>
                  <a:pt x="660455" y="592702"/>
                  <a:pt x="603305" y="606037"/>
                  <a:pt x="546155" y="617467"/>
                </a:cubicBezTo>
                <a:cubicBezTo>
                  <a:pt x="521390" y="622229"/>
                  <a:pt x="494720" y="623182"/>
                  <a:pt x="469955" y="627944"/>
                </a:cubicBezTo>
                <a:cubicBezTo>
                  <a:pt x="445190" y="632707"/>
                  <a:pt x="421377" y="639374"/>
                  <a:pt x="396612" y="646994"/>
                </a:cubicBezTo>
                <a:cubicBezTo>
                  <a:pt x="374705" y="653662"/>
                  <a:pt x="357560" y="668902"/>
                  <a:pt x="348035" y="688904"/>
                </a:cubicBezTo>
                <a:cubicBezTo>
                  <a:pt x="329937" y="727004"/>
                  <a:pt x="321365" y="767009"/>
                  <a:pt x="311840" y="807014"/>
                </a:cubicBezTo>
                <a:cubicBezTo>
                  <a:pt x="308030" y="824159"/>
                  <a:pt x="302315" y="838447"/>
                  <a:pt x="287075" y="848924"/>
                </a:cubicBezTo>
                <a:cubicBezTo>
                  <a:pt x="269930" y="861307"/>
                  <a:pt x="253737" y="875594"/>
                  <a:pt x="246117" y="896549"/>
                </a:cubicBezTo>
                <a:cubicBezTo>
                  <a:pt x="243260" y="905122"/>
                  <a:pt x="239450" y="914647"/>
                  <a:pt x="233735" y="922267"/>
                </a:cubicBezTo>
                <a:cubicBezTo>
                  <a:pt x="209922" y="950842"/>
                  <a:pt x="195635" y="987037"/>
                  <a:pt x="164202" y="1008944"/>
                </a:cubicBezTo>
                <a:cubicBezTo>
                  <a:pt x="159440" y="1012754"/>
                  <a:pt x="155630" y="1018469"/>
                  <a:pt x="152772" y="1024184"/>
                </a:cubicBezTo>
                <a:cubicBezTo>
                  <a:pt x="128960" y="1059427"/>
                  <a:pt x="105147" y="1094669"/>
                  <a:pt x="81335" y="1130864"/>
                </a:cubicBezTo>
                <a:cubicBezTo>
                  <a:pt x="50855" y="1177537"/>
                  <a:pt x="22280" y="1225162"/>
                  <a:pt x="10850" y="1280407"/>
                </a:cubicBezTo>
                <a:cubicBezTo>
                  <a:pt x="2277" y="1320412"/>
                  <a:pt x="8945" y="1359464"/>
                  <a:pt x="27042" y="1395659"/>
                </a:cubicBezTo>
                <a:cubicBezTo>
                  <a:pt x="36567" y="1415662"/>
                  <a:pt x="49902" y="1434712"/>
                  <a:pt x="61332" y="1453762"/>
                </a:cubicBezTo>
                <a:cubicBezTo>
                  <a:pt x="66095" y="1460429"/>
                  <a:pt x="71810" y="1467097"/>
                  <a:pt x="74667" y="1474717"/>
                </a:cubicBezTo>
                <a:cubicBezTo>
                  <a:pt x="78477" y="1489004"/>
                  <a:pt x="83240" y="1501387"/>
                  <a:pt x="97527" y="1509007"/>
                </a:cubicBezTo>
                <a:cubicBezTo>
                  <a:pt x="102290" y="1510912"/>
                  <a:pt x="104195" y="1517579"/>
                  <a:pt x="108005" y="1522342"/>
                </a:cubicBezTo>
                <a:cubicBezTo>
                  <a:pt x="126102" y="1549012"/>
                  <a:pt x="143247" y="1575682"/>
                  <a:pt x="162297" y="1602352"/>
                </a:cubicBezTo>
                <a:cubicBezTo>
                  <a:pt x="174680" y="1620449"/>
                  <a:pt x="189920" y="1636642"/>
                  <a:pt x="201350" y="1654739"/>
                </a:cubicBezTo>
                <a:cubicBezTo>
                  <a:pt x="228020" y="1694744"/>
                  <a:pt x="257547" y="1731892"/>
                  <a:pt x="288980" y="1768087"/>
                </a:cubicBezTo>
                <a:cubicBezTo>
                  <a:pt x="300410" y="1781422"/>
                  <a:pt x="303267" y="1794757"/>
                  <a:pt x="300410" y="1810949"/>
                </a:cubicBezTo>
                <a:cubicBezTo>
                  <a:pt x="295647" y="1843334"/>
                  <a:pt x="290885" y="1875719"/>
                  <a:pt x="288027" y="1909057"/>
                </a:cubicBezTo>
                <a:cubicBezTo>
                  <a:pt x="284217" y="1960492"/>
                  <a:pt x="282312" y="2012879"/>
                  <a:pt x="279455" y="2064314"/>
                </a:cubicBezTo>
                <a:cubicBezTo>
                  <a:pt x="279455" y="2069077"/>
                  <a:pt x="278502" y="2074792"/>
                  <a:pt x="277550" y="2079554"/>
                </a:cubicBezTo>
                <a:cubicBezTo>
                  <a:pt x="273740" y="2117654"/>
                  <a:pt x="268025" y="2154802"/>
                  <a:pt x="266120" y="2192902"/>
                </a:cubicBezTo>
                <a:cubicBezTo>
                  <a:pt x="264215" y="2241479"/>
                  <a:pt x="263262" y="2290057"/>
                  <a:pt x="265167" y="2338634"/>
                </a:cubicBezTo>
                <a:cubicBezTo>
                  <a:pt x="266120" y="2381497"/>
                  <a:pt x="259452" y="2422454"/>
                  <a:pt x="251832" y="2463412"/>
                </a:cubicBezTo>
                <a:cubicBezTo>
                  <a:pt x="248975" y="2479604"/>
                  <a:pt x="253737" y="2490082"/>
                  <a:pt x="268025" y="2496749"/>
                </a:cubicBezTo>
                <a:cubicBezTo>
                  <a:pt x="297552" y="2508179"/>
                  <a:pt x="326127" y="2523419"/>
                  <a:pt x="358512" y="2521514"/>
                </a:cubicBezTo>
                <a:cubicBezTo>
                  <a:pt x="365180" y="2521514"/>
                  <a:pt x="370895" y="2523419"/>
                  <a:pt x="377562" y="2525324"/>
                </a:cubicBezTo>
                <a:cubicBezTo>
                  <a:pt x="411852" y="2531039"/>
                  <a:pt x="443285" y="2530087"/>
                  <a:pt x="467097" y="2499607"/>
                </a:cubicBezTo>
                <a:cubicBezTo>
                  <a:pt x="474717" y="2490082"/>
                  <a:pt x="485195" y="2483414"/>
                  <a:pt x="496625" y="2472937"/>
                </a:cubicBezTo>
                <a:cubicBezTo>
                  <a:pt x="497577" y="2485319"/>
                  <a:pt x="498530" y="2492939"/>
                  <a:pt x="498530" y="2500559"/>
                </a:cubicBezTo>
                <a:cubicBezTo>
                  <a:pt x="498530" y="2551994"/>
                  <a:pt x="498530" y="2602477"/>
                  <a:pt x="497577" y="2653912"/>
                </a:cubicBezTo>
                <a:cubicBezTo>
                  <a:pt x="496625" y="2687249"/>
                  <a:pt x="492815" y="2719634"/>
                  <a:pt x="491862" y="2752972"/>
                </a:cubicBezTo>
                <a:cubicBezTo>
                  <a:pt x="490910" y="2807264"/>
                  <a:pt x="491862" y="2861557"/>
                  <a:pt x="489957" y="2915849"/>
                </a:cubicBezTo>
                <a:cubicBezTo>
                  <a:pt x="486147" y="3045389"/>
                  <a:pt x="496625" y="3174929"/>
                  <a:pt x="483290" y="3303517"/>
                </a:cubicBezTo>
                <a:cubicBezTo>
                  <a:pt x="479480" y="3343522"/>
                  <a:pt x="482337" y="3383527"/>
                  <a:pt x="483290" y="3423532"/>
                </a:cubicBezTo>
                <a:cubicBezTo>
                  <a:pt x="484242" y="3504494"/>
                  <a:pt x="483290" y="3585457"/>
                  <a:pt x="489005" y="3666419"/>
                </a:cubicBezTo>
                <a:cubicBezTo>
                  <a:pt x="495672" y="3761669"/>
                  <a:pt x="495672" y="3857872"/>
                  <a:pt x="497577" y="3953122"/>
                </a:cubicBezTo>
                <a:cubicBezTo>
                  <a:pt x="497577" y="3956932"/>
                  <a:pt x="498530" y="3960742"/>
                  <a:pt x="498530" y="3964552"/>
                </a:cubicBezTo>
                <a:cubicBezTo>
                  <a:pt x="500435" y="3982649"/>
                  <a:pt x="503292" y="4001699"/>
                  <a:pt x="505197" y="4019797"/>
                </a:cubicBezTo>
                <a:cubicBezTo>
                  <a:pt x="506150" y="4040752"/>
                  <a:pt x="506150" y="4062659"/>
                  <a:pt x="507102" y="4083614"/>
                </a:cubicBezTo>
                <a:cubicBezTo>
                  <a:pt x="508055" y="4093139"/>
                  <a:pt x="509007" y="4104569"/>
                  <a:pt x="513770" y="4111237"/>
                </a:cubicBezTo>
                <a:cubicBezTo>
                  <a:pt x="528057" y="4131239"/>
                  <a:pt x="534725" y="4153147"/>
                  <a:pt x="539487" y="4176959"/>
                </a:cubicBezTo>
                <a:cubicBezTo>
                  <a:pt x="546155" y="4211249"/>
                  <a:pt x="554727" y="4244587"/>
                  <a:pt x="562347" y="4278877"/>
                </a:cubicBezTo>
                <a:cubicBezTo>
                  <a:pt x="563300" y="4285544"/>
                  <a:pt x="565205" y="4295069"/>
                  <a:pt x="561395" y="4299832"/>
                </a:cubicBezTo>
                <a:cubicBezTo>
                  <a:pt x="549965" y="4316977"/>
                  <a:pt x="553775" y="4336027"/>
                  <a:pt x="551870" y="4354124"/>
                </a:cubicBezTo>
                <a:cubicBezTo>
                  <a:pt x="549965" y="4379842"/>
                  <a:pt x="563300" y="4395082"/>
                  <a:pt x="583302" y="4404607"/>
                </a:cubicBezTo>
                <a:cubicBezTo>
                  <a:pt x="591875" y="4409369"/>
                  <a:pt x="597590" y="4414132"/>
                  <a:pt x="600447" y="4423657"/>
                </a:cubicBezTo>
                <a:cubicBezTo>
                  <a:pt x="605210" y="4438897"/>
                  <a:pt x="614735" y="4452232"/>
                  <a:pt x="628070" y="4459852"/>
                </a:cubicBezTo>
                <a:cubicBezTo>
                  <a:pt x="648072" y="4469377"/>
                  <a:pt x="669027" y="4478902"/>
                  <a:pt x="690935" y="4483664"/>
                </a:cubicBezTo>
                <a:cubicBezTo>
                  <a:pt x="713795" y="4489379"/>
                  <a:pt x="738560" y="4491284"/>
                  <a:pt x="762372" y="4492237"/>
                </a:cubicBezTo>
                <a:cubicBezTo>
                  <a:pt x="808092" y="4493189"/>
                  <a:pt x="852860" y="4493189"/>
                  <a:pt x="898580" y="4493189"/>
                </a:cubicBezTo>
                <a:cubicBezTo>
                  <a:pt x="917630" y="4493189"/>
                  <a:pt x="922392" y="4482712"/>
                  <a:pt x="913820" y="4464614"/>
                </a:cubicBezTo>
                <a:cubicBezTo>
                  <a:pt x="909057" y="4455089"/>
                  <a:pt x="906200" y="4444612"/>
                  <a:pt x="901437" y="4434134"/>
                </a:cubicBezTo>
                <a:cubicBezTo>
                  <a:pt x="890960" y="4406512"/>
                  <a:pt x="880482" y="4378889"/>
                  <a:pt x="869052" y="4351267"/>
                </a:cubicBezTo>
                <a:cubicBezTo>
                  <a:pt x="867147" y="4346504"/>
                  <a:pt x="863337" y="4342694"/>
                  <a:pt x="859527" y="4338884"/>
                </a:cubicBezTo>
                <a:cubicBezTo>
                  <a:pt x="837620" y="4317929"/>
                  <a:pt x="818570" y="4295069"/>
                  <a:pt x="811902" y="4263637"/>
                </a:cubicBezTo>
                <a:cubicBezTo>
                  <a:pt x="808092" y="4244587"/>
                  <a:pt x="806187" y="4225537"/>
                  <a:pt x="812855" y="4206487"/>
                </a:cubicBezTo>
                <a:cubicBezTo>
                  <a:pt x="817617" y="4193152"/>
                  <a:pt x="820475" y="4178864"/>
                  <a:pt x="823332" y="4165529"/>
                </a:cubicBezTo>
                <a:cubicBezTo>
                  <a:pt x="830000" y="4127429"/>
                  <a:pt x="835715" y="4089329"/>
                  <a:pt x="841430" y="4050277"/>
                </a:cubicBezTo>
                <a:cubicBezTo>
                  <a:pt x="845240" y="4028369"/>
                  <a:pt x="850955" y="4005509"/>
                  <a:pt x="849050" y="3982649"/>
                </a:cubicBezTo>
                <a:cubicBezTo>
                  <a:pt x="843335" y="3899782"/>
                  <a:pt x="839525" y="3817867"/>
                  <a:pt x="837620" y="3734999"/>
                </a:cubicBezTo>
                <a:cubicBezTo>
                  <a:pt x="836667" y="3711187"/>
                  <a:pt x="831905" y="3686422"/>
                  <a:pt x="826190" y="3662609"/>
                </a:cubicBezTo>
                <a:cubicBezTo>
                  <a:pt x="821427" y="3641654"/>
                  <a:pt x="813807" y="3622604"/>
                  <a:pt x="807140" y="3601649"/>
                </a:cubicBezTo>
                <a:cubicBezTo>
                  <a:pt x="801425" y="3580694"/>
                  <a:pt x="794757" y="3559739"/>
                  <a:pt x="789995" y="3537832"/>
                </a:cubicBezTo>
                <a:cubicBezTo>
                  <a:pt x="787137" y="3523544"/>
                  <a:pt x="785232" y="3508304"/>
                  <a:pt x="786185" y="3494017"/>
                </a:cubicBezTo>
                <a:cubicBezTo>
                  <a:pt x="786185" y="3480682"/>
                  <a:pt x="789995" y="3467347"/>
                  <a:pt x="790947" y="3454012"/>
                </a:cubicBezTo>
                <a:cubicBezTo>
                  <a:pt x="793805" y="3434009"/>
                  <a:pt x="797615" y="3413054"/>
                  <a:pt x="798567" y="3393052"/>
                </a:cubicBezTo>
                <a:cubicBezTo>
                  <a:pt x="799520" y="3353999"/>
                  <a:pt x="799520" y="3313994"/>
                  <a:pt x="799520" y="3274942"/>
                </a:cubicBezTo>
                <a:cubicBezTo>
                  <a:pt x="799520" y="3270179"/>
                  <a:pt x="800472" y="3262559"/>
                  <a:pt x="803330" y="3260654"/>
                </a:cubicBezTo>
                <a:cubicBezTo>
                  <a:pt x="818570" y="3252082"/>
                  <a:pt x="817617" y="3237794"/>
                  <a:pt x="819522" y="3223507"/>
                </a:cubicBezTo>
                <a:cubicBezTo>
                  <a:pt x="820475" y="3208267"/>
                  <a:pt x="822380" y="3193979"/>
                  <a:pt x="825237" y="3178739"/>
                </a:cubicBezTo>
                <a:cubicBezTo>
                  <a:pt x="847145" y="3057772"/>
                  <a:pt x="868100" y="2936804"/>
                  <a:pt x="903342" y="2818694"/>
                </a:cubicBezTo>
                <a:cubicBezTo>
                  <a:pt x="910010" y="2796787"/>
                  <a:pt x="915725" y="2773927"/>
                  <a:pt x="921440" y="2752019"/>
                </a:cubicBezTo>
                <a:cubicBezTo>
                  <a:pt x="923345" y="2752972"/>
                  <a:pt x="925250" y="2752972"/>
                  <a:pt x="927155" y="2753924"/>
                </a:cubicBezTo>
                <a:cubicBezTo>
                  <a:pt x="924297" y="2782499"/>
                  <a:pt x="921440" y="2810122"/>
                  <a:pt x="917630" y="2838697"/>
                </a:cubicBezTo>
                <a:cubicBezTo>
                  <a:pt x="906200" y="2923469"/>
                  <a:pt x="895722" y="3008242"/>
                  <a:pt x="899532" y="3093967"/>
                </a:cubicBezTo>
                <a:cubicBezTo>
                  <a:pt x="900485" y="3104444"/>
                  <a:pt x="903342" y="3113969"/>
                  <a:pt x="902390" y="3124447"/>
                </a:cubicBezTo>
                <a:cubicBezTo>
                  <a:pt x="900485" y="3146354"/>
                  <a:pt x="895722" y="3168262"/>
                  <a:pt x="893817" y="3190169"/>
                </a:cubicBezTo>
                <a:cubicBezTo>
                  <a:pt x="892865" y="3201599"/>
                  <a:pt x="893817" y="3213029"/>
                  <a:pt x="894770" y="3224459"/>
                </a:cubicBezTo>
                <a:cubicBezTo>
                  <a:pt x="898580" y="3258749"/>
                  <a:pt x="903342" y="3293039"/>
                  <a:pt x="905247" y="3328282"/>
                </a:cubicBezTo>
                <a:cubicBezTo>
                  <a:pt x="907152" y="3355904"/>
                  <a:pt x="904295" y="3383527"/>
                  <a:pt x="905247" y="3412102"/>
                </a:cubicBezTo>
                <a:cubicBezTo>
                  <a:pt x="908105" y="3485444"/>
                  <a:pt x="910962" y="3559739"/>
                  <a:pt x="913820" y="3633082"/>
                </a:cubicBezTo>
                <a:cubicBezTo>
                  <a:pt x="914772" y="3665467"/>
                  <a:pt x="917630" y="3697852"/>
                  <a:pt x="919535" y="3730237"/>
                </a:cubicBezTo>
                <a:cubicBezTo>
                  <a:pt x="919535" y="3740714"/>
                  <a:pt x="919535" y="3751192"/>
                  <a:pt x="916677" y="3760717"/>
                </a:cubicBezTo>
                <a:cubicBezTo>
                  <a:pt x="907152" y="3794054"/>
                  <a:pt x="897627" y="3827392"/>
                  <a:pt x="896675" y="3862634"/>
                </a:cubicBezTo>
                <a:cubicBezTo>
                  <a:pt x="894770" y="3919784"/>
                  <a:pt x="887150" y="3975982"/>
                  <a:pt x="883340" y="4033132"/>
                </a:cubicBezTo>
                <a:cubicBezTo>
                  <a:pt x="879530" y="4090282"/>
                  <a:pt x="874767" y="4147432"/>
                  <a:pt x="855717" y="4201724"/>
                </a:cubicBezTo>
                <a:cubicBezTo>
                  <a:pt x="845240" y="4233157"/>
                  <a:pt x="850955" y="4246492"/>
                  <a:pt x="880482" y="4262684"/>
                </a:cubicBezTo>
                <a:cubicBezTo>
                  <a:pt x="898580" y="4272209"/>
                  <a:pt x="917630" y="4279829"/>
                  <a:pt x="936680" y="4289354"/>
                </a:cubicBezTo>
                <a:cubicBezTo>
                  <a:pt x="950015" y="4296022"/>
                  <a:pt x="964302" y="4299832"/>
                  <a:pt x="979542" y="4295069"/>
                </a:cubicBezTo>
                <a:cubicBezTo>
                  <a:pt x="993830" y="4290307"/>
                  <a:pt x="1007165" y="4294117"/>
                  <a:pt x="1015737" y="4306499"/>
                </a:cubicBezTo>
                <a:cubicBezTo>
                  <a:pt x="1023357" y="4316977"/>
                  <a:pt x="1030977" y="4329359"/>
                  <a:pt x="1038597" y="4339837"/>
                </a:cubicBezTo>
                <a:cubicBezTo>
                  <a:pt x="1044312" y="4347457"/>
                  <a:pt x="1050980" y="4357934"/>
                  <a:pt x="1059552" y="4361744"/>
                </a:cubicBezTo>
                <a:cubicBezTo>
                  <a:pt x="1093842" y="4379842"/>
                  <a:pt x="1131942" y="4389367"/>
                  <a:pt x="1170995" y="4391272"/>
                </a:cubicBezTo>
                <a:cubicBezTo>
                  <a:pt x="1208142" y="4393177"/>
                  <a:pt x="1246242" y="4391272"/>
                  <a:pt x="1283390" y="4390319"/>
                </a:cubicBezTo>
                <a:cubicBezTo>
                  <a:pt x="1295772" y="4390319"/>
                  <a:pt x="1309107" y="4387462"/>
                  <a:pt x="1321490" y="4385557"/>
                </a:cubicBezTo>
                <a:cubicBezTo>
                  <a:pt x="1336730" y="4382699"/>
                  <a:pt x="1342445" y="4370317"/>
                  <a:pt x="1333872" y="4358887"/>
                </a:cubicBezTo>
                <a:cubicBezTo>
                  <a:pt x="1325300" y="4348409"/>
                  <a:pt x="1323395" y="4336027"/>
                  <a:pt x="1317680" y="4324597"/>
                </a:cubicBezTo>
                <a:cubicBezTo>
                  <a:pt x="1312917" y="4314119"/>
                  <a:pt x="1306250" y="4304594"/>
                  <a:pt x="1297677" y="4296974"/>
                </a:cubicBezTo>
                <a:cubicBezTo>
                  <a:pt x="1286247" y="4286497"/>
                  <a:pt x="1273865" y="4274114"/>
                  <a:pt x="1258625" y="4268399"/>
                </a:cubicBezTo>
                <a:cubicBezTo>
                  <a:pt x="1228145" y="4256017"/>
                  <a:pt x="1207190" y="4235062"/>
                  <a:pt x="1196712" y="4203629"/>
                </a:cubicBezTo>
                <a:cubicBezTo>
                  <a:pt x="1196712" y="4202677"/>
                  <a:pt x="1195760" y="4202677"/>
                  <a:pt x="1195760" y="4201724"/>
                </a:cubicBezTo>
                <a:cubicBezTo>
                  <a:pt x="1188140" y="4180769"/>
                  <a:pt x="1179567" y="4159814"/>
                  <a:pt x="1173852" y="4137907"/>
                </a:cubicBezTo>
                <a:cubicBezTo>
                  <a:pt x="1167185" y="4113142"/>
                  <a:pt x="1165280" y="4087424"/>
                  <a:pt x="1159565" y="4061707"/>
                </a:cubicBezTo>
                <a:cubicBezTo>
                  <a:pt x="1154802" y="4041704"/>
                  <a:pt x="1151945" y="4021702"/>
                  <a:pt x="1165280" y="4002652"/>
                </a:cubicBezTo>
                <a:cubicBezTo>
                  <a:pt x="1170995" y="3994079"/>
                  <a:pt x="1170995" y="3981697"/>
                  <a:pt x="1172900" y="3971219"/>
                </a:cubicBezTo>
                <a:cubicBezTo>
                  <a:pt x="1177662" y="3938834"/>
                  <a:pt x="1181472" y="3907402"/>
                  <a:pt x="1185282" y="3875017"/>
                </a:cubicBezTo>
                <a:cubicBezTo>
                  <a:pt x="1188140" y="3853109"/>
                  <a:pt x="1192902" y="3830249"/>
                  <a:pt x="1194807" y="3808342"/>
                </a:cubicBezTo>
                <a:cubicBezTo>
                  <a:pt x="1198617" y="3763574"/>
                  <a:pt x="1201475" y="3719759"/>
                  <a:pt x="1204332" y="3674992"/>
                </a:cubicBezTo>
                <a:cubicBezTo>
                  <a:pt x="1204332" y="3670229"/>
                  <a:pt x="1205285" y="3666419"/>
                  <a:pt x="1206237" y="3661657"/>
                </a:cubicBezTo>
                <a:cubicBezTo>
                  <a:pt x="1216715" y="3607364"/>
                  <a:pt x="1222430" y="3553072"/>
                  <a:pt x="1226240" y="3498779"/>
                </a:cubicBezTo>
                <a:cubicBezTo>
                  <a:pt x="1227192" y="3477824"/>
                  <a:pt x="1230050" y="3457822"/>
                  <a:pt x="1231002" y="3436867"/>
                </a:cubicBezTo>
                <a:cubicBezTo>
                  <a:pt x="1231955" y="3428294"/>
                  <a:pt x="1231002" y="3419722"/>
                  <a:pt x="1230050" y="3412102"/>
                </a:cubicBezTo>
                <a:cubicBezTo>
                  <a:pt x="1229097" y="3399719"/>
                  <a:pt x="1225287" y="3386384"/>
                  <a:pt x="1225287" y="3374002"/>
                </a:cubicBezTo>
                <a:cubicBezTo>
                  <a:pt x="1224335" y="3347332"/>
                  <a:pt x="1224335" y="3320662"/>
                  <a:pt x="1225287" y="3293992"/>
                </a:cubicBezTo>
                <a:cubicBezTo>
                  <a:pt x="1226240" y="3280657"/>
                  <a:pt x="1229097" y="3267322"/>
                  <a:pt x="1231955" y="3253987"/>
                </a:cubicBezTo>
                <a:cubicBezTo>
                  <a:pt x="1233860" y="3243509"/>
                  <a:pt x="1238622" y="3233032"/>
                  <a:pt x="1239575" y="3222554"/>
                </a:cubicBezTo>
                <a:cubicBezTo>
                  <a:pt x="1243385" y="3188264"/>
                  <a:pt x="1245290" y="3154927"/>
                  <a:pt x="1248147" y="3120637"/>
                </a:cubicBezTo>
                <a:cubicBezTo>
                  <a:pt x="1248147" y="3116827"/>
                  <a:pt x="1249100" y="3113017"/>
                  <a:pt x="1250052" y="3109207"/>
                </a:cubicBezTo>
                <a:cubicBezTo>
                  <a:pt x="1254815" y="3079679"/>
                  <a:pt x="1258625" y="3049199"/>
                  <a:pt x="1263387" y="3019672"/>
                </a:cubicBezTo>
                <a:cubicBezTo>
                  <a:pt x="1267197" y="2996812"/>
                  <a:pt x="1270055" y="2973952"/>
                  <a:pt x="1274817" y="2951092"/>
                </a:cubicBezTo>
                <a:cubicBezTo>
                  <a:pt x="1279580" y="2928232"/>
                  <a:pt x="1288152" y="2906324"/>
                  <a:pt x="1287200" y="2882512"/>
                </a:cubicBezTo>
                <a:cubicBezTo>
                  <a:pt x="1287200" y="2875844"/>
                  <a:pt x="1288152" y="2868224"/>
                  <a:pt x="1289105" y="2861557"/>
                </a:cubicBezTo>
                <a:cubicBezTo>
                  <a:pt x="1293867" y="2829172"/>
                  <a:pt x="1297677" y="2796787"/>
                  <a:pt x="1302440" y="2764402"/>
                </a:cubicBezTo>
                <a:cubicBezTo>
                  <a:pt x="1304345" y="2752019"/>
                  <a:pt x="1306250" y="2740589"/>
                  <a:pt x="1308155" y="2728207"/>
                </a:cubicBezTo>
                <a:cubicBezTo>
                  <a:pt x="1311012" y="2710109"/>
                  <a:pt x="1315775" y="2692012"/>
                  <a:pt x="1317680" y="2672962"/>
                </a:cubicBezTo>
                <a:cubicBezTo>
                  <a:pt x="1322442" y="2634862"/>
                  <a:pt x="1332920" y="2596762"/>
                  <a:pt x="1328157" y="2557709"/>
                </a:cubicBezTo>
                <a:cubicBezTo>
                  <a:pt x="1328157" y="2556757"/>
                  <a:pt x="1328157" y="2554852"/>
                  <a:pt x="1329110" y="2553899"/>
                </a:cubicBezTo>
                <a:cubicBezTo>
                  <a:pt x="1330062" y="2542469"/>
                  <a:pt x="1336730" y="2536754"/>
                  <a:pt x="1348160" y="2535802"/>
                </a:cubicBezTo>
                <a:cubicBezTo>
                  <a:pt x="1384355" y="2531992"/>
                  <a:pt x="1416740" y="2517704"/>
                  <a:pt x="1445315" y="2494844"/>
                </a:cubicBezTo>
                <a:cubicBezTo>
                  <a:pt x="1463412" y="2480557"/>
                  <a:pt x="1479605" y="2465317"/>
                  <a:pt x="1474842" y="2438647"/>
                </a:cubicBezTo>
                <a:cubicBezTo>
                  <a:pt x="1471985" y="2422454"/>
                  <a:pt x="1471985" y="2405309"/>
                  <a:pt x="1470080" y="2388164"/>
                </a:cubicBezTo>
                <a:cubicBezTo>
                  <a:pt x="1469127" y="2375782"/>
                  <a:pt x="1468175" y="2363399"/>
                  <a:pt x="1468175" y="2351017"/>
                </a:cubicBezTo>
                <a:cubicBezTo>
                  <a:pt x="1465317" y="2232907"/>
                  <a:pt x="1472937" y="2115749"/>
                  <a:pt x="1460555" y="1997639"/>
                </a:cubicBezTo>
                <a:cubicBezTo>
                  <a:pt x="1459602" y="1990972"/>
                  <a:pt x="1460555" y="1983352"/>
                  <a:pt x="1460555" y="1976684"/>
                </a:cubicBezTo>
                <a:cubicBezTo>
                  <a:pt x="1460555" y="1966207"/>
                  <a:pt x="1463412" y="1957634"/>
                  <a:pt x="1471985" y="1951919"/>
                </a:cubicBezTo>
                <a:cubicBezTo>
                  <a:pt x="1483415" y="1943347"/>
                  <a:pt x="1491987" y="1932869"/>
                  <a:pt x="1495797" y="1918582"/>
                </a:cubicBezTo>
                <a:cubicBezTo>
                  <a:pt x="1499607" y="1906199"/>
                  <a:pt x="1507227" y="1895722"/>
                  <a:pt x="1513895" y="1884292"/>
                </a:cubicBezTo>
                <a:cubicBezTo>
                  <a:pt x="1533897" y="1853812"/>
                  <a:pt x="1554852" y="1825237"/>
                  <a:pt x="1573902" y="1793804"/>
                </a:cubicBezTo>
                <a:cubicBezTo>
                  <a:pt x="1584380" y="1776659"/>
                  <a:pt x="1590095" y="1757609"/>
                  <a:pt x="1599620" y="1739512"/>
                </a:cubicBezTo>
                <a:cubicBezTo>
                  <a:pt x="1631052" y="1679504"/>
                  <a:pt x="1663437" y="1621402"/>
                  <a:pt x="1692965" y="1561394"/>
                </a:cubicBezTo>
                <a:cubicBezTo>
                  <a:pt x="1703442" y="1539487"/>
                  <a:pt x="1712967" y="1515674"/>
                  <a:pt x="1714872" y="1491862"/>
                </a:cubicBezTo>
                <a:cubicBezTo>
                  <a:pt x="1716777" y="1463287"/>
                  <a:pt x="1723445" y="1435664"/>
                  <a:pt x="1729160" y="1408042"/>
                </a:cubicBezTo>
                <a:cubicBezTo>
                  <a:pt x="1737732" y="1383277"/>
                  <a:pt x="1743447" y="1357559"/>
                  <a:pt x="1732970" y="1329937"/>
                </a:cubicBezTo>
                <a:close/>
                <a:moveTo>
                  <a:pt x="373752" y="1452809"/>
                </a:moveTo>
                <a:cubicBezTo>
                  <a:pt x="373752" y="1455667"/>
                  <a:pt x="368990" y="1457572"/>
                  <a:pt x="367085" y="1460429"/>
                </a:cubicBezTo>
                <a:cubicBezTo>
                  <a:pt x="365180" y="1458524"/>
                  <a:pt x="361370" y="1455667"/>
                  <a:pt x="361370" y="1453762"/>
                </a:cubicBezTo>
                <a:cubicBezTo>
                  <a:pt x="358512" y="1418519"/>
                  <a:pt x="334700" y="1394707"/>
                  <a:pt x="319460" y="1365179"/>
                </a:cubicBezTo>
                <a:cubicBezTo>
                  <a:pt x="317555" y="1360417"/>
                  <a:pt x="313745" y="1356607"/>
                  <a:pt x="310887" y="1351844"/>
                </a:cubicBezTo>
                <a:cubicBezTo>
                  <a:pt x="307077" y="1346129"/>
                  <a:pt x="307077" y="1340414"/>
                  <a:pt x="311840" y="1334699"/>
                </a:cubicBezTo>
                <a:cubicBezTo>
                  <a:pt x="322317" y="1322317"/>
                  <a:pt x="331842" y="1309934"/>
                  <a:pt x="343272" y="1297552"/>
                </a:cubicBezTo>
                <a:cubicBezTo>
                  <a:pt x="354702" y="1285169"/>
                  <a:pt x="360417" y="1285169"/>
                  <a:pt x="367085" y="1301362"/>
                </a:cubicBezTo>
                <a:cubicBezTo>
                  <a:pt x="372800" y="1315649"/>
                  <a:pt x="375657" y="1331842"/>
                  <a:pt x="377562" y="1348034"/>
                </a:cubicBezTo>
                <a:cubicBezTo>
                  <a:pt x="379467" y="1358512"/>
                  <a:pt x="377562" y="1369942"/>
                  <a:pt x="377562" y="1381372"/>
                </a:cubicBezTo>
                <a:cubicBezTo>
                  <a:pt x="378515" y="1381372"/>
                  <a:pt x="379467" y="1381372"/>
                  <a:pt x="381372" y="1381372"/>
                </a:cubicBezTo>
                <a:cubicBezTo>
                  <a:pt x="378515" y="1404232"/>
                  <a:pt x="376610" y="1428044"/>
                  <a:pt x="373752" y="1452809"/>
                </a:cubicBezTo>
                <a:close/>
                <a:moveTo>
                  <a:pt x="575682" y="1686172"/>
                </a:moveTo>
                <a:cubicBezTo>
                  <a:pt x="570920" y="1693792"/>
                  <a:pt x="565205" y="1700459"/>
                  <a:pt x="559490" y="1708079"/>
                </a:cubicBezTo>
                <a:cubicBezTo>
                  <a:pt x="532820" y="1744274"/>
                  <a:pt x="506150" y="1781422"/>
                  <a:pt x="480432" y="1817617"/>
                </a:cubicBezTo>
                <a:cubicBezTo>
                  <a:pt x="477575" y="1821427"/>
                  <a:pt x="477575" y="1828094"/>
                  <a:pt x="476622" y="1834762"/>
                </a:cubicBezTo>
                <a:cubicBezTo>
                  <a:pt x="465192" y="1832857"/>
                  <a:pt x="453762" y="1830952"/>
                  <a:pt x="437570" y="1828094"/>
                </a:cubicBezTo>
                <a:cubicBezTo>
                  <a:pt x="449000" y="1814759"/>
                  <a:pt x="457572" y="1803329"/>
                  <a:pt x="466145" y="1792852"/>
                </a:cubicBezTo>
                <a:cubicBezTo>
                  <a:pt x="496625" y="1757609"/>
                  <a:pt x="527105" y="1723319"/>
                  <a:pt x="557585" y="1688077"/>
                </a:cubicBezTo>
                <a:cubicBezTo>
                  <a:pt x="560442" y="1684267"/>
                  <a:pt x="564252" y="1681409"/>
                  <a:pt x="567110" y="1678552"/>
                </a:cubicBezTo>
                <a:cubicBezTo>
                  <a:pt x="569015" y="1677599"/>
                  <a:pt x="572825" y="1677599"/>
                  <a:pt x="573777" y="1678552"/>
                </a:cubicBezTo>
                <a:cubicBezTo>
                  <a:pt x="575682" y="1680457"/>
                  <a:pt x="576635" y="1685219"/>
                  <a:pt x="575682" y="1686172"/>
                </a:cubicBezTo>
                <a:close/>
                <a:moveTo>
                  <a:pt x="889055" y="1877624"/>
                </a:moveTo>
                <a:cubicBezTo>
                  <a:pt x="889055" y="1874767"/>
                  <a:pt x="889055" y="1872862"/>
                  <a:pt x="890007" y="1871909"/>
                </a:cubicBezTo>
                <a:cubicBezTo>
                  <a:pt x="907152" y="1852859"/>
                  <a:pt x="907152" y="1849049"/>
                  <a:pt x="887150" y="1834762"/>
                </a:cubicBezTo>
                <a:cubicBezTo>
                  <a:pt x="854765" y="1812854"/>
                  <a:pt x="824285" y="1789042"/>
                  <a:pt x="789995" y="1769992"/>
                </a:cubicBezTo>
                <a:cubicBezTo>
                  <a:pt x="757610" y="1752847"/>
                  <a:pt x="722367" y="1741417"/>
                  <a:pt x="689030" y="1727129"/>
                </a:cubicBezTo>
                <a:cubicBezTo>
                  <a:pt x="677600" y="1722367"/>
                  <a:pt x="666170" y="1718557"/>
                  <a:pt x="655692" y="1712842"/>
                </a:cubicBezTo>
                <a:cubicBezTo>
                  <a:pt x="638547" y="1704269"/>
                  <a:pt x="621402" y="1693792"/>
                  <a:pt x="604257" y="1685219"/>
                </a:cubicBezTo>
                <a:cubicBezTo>
                  <a:pt x="586160" y="1675694"/>
                  <a:pt x="585207" y="1648072"/>
                  <a:pt x="602352" y="1636642"/>
                </a:cubicBezTo>
                <a:cubicBezTo>
                  <a:pt x="608067" y="1632832"/>
                  <a:pt x="614735" y="1630927"/>
                  <a:pt x="618545" y="1626164"/>
                </a:cubicBezTo>
                <a:cubicBezTo>
                  <a:pt x="623307" y="1621402"/>
                  <a:pt x="625212" y="1614734"/>
                  <a:pt x="628070" y="1608067"/>
                </a:cubicBezTo>
                <a:cubicBezTo>
                  <a:pt x="631880" y="1599494"/>
                  <a:pt x="632832" y="1589017"/>
                  <a:pt x="637595" y="1581397"/>
                </a:cubicBezTo>
                <a:cubicBezTo>
                  <a:pt x="658550" y="1549012"/>
                  <a:pt x="683315" y="1519484"/>
                  <a:pt x="711890" y="1492814"/>
                </a:cubicBezTo>
                <a:cubicBezTo>
                  <a:pt x="749990" y="1455667"/>
                  <a:pt x="771897" y="1408042"/>
                  <a:pt x="788090" y="1357559"/>
                </a:cubicBezTo>
                <a:cubicBezTo>
                  <a:pt x="812855" y="1278502"/>
                  <a:pt x="823332" y="1197539"/>
                  <a:pt x="821427" y="1114672"/>
                </a:cubicBezTo>
                <a:cubicBezTo>
                  <a:pt x="819522" y="1039424"/>
                  <a:pt x="820475" y="964177"/>
                  <a:pt x="819522" y="889882"/>
                </a:cubicBezTo>
                <a:cubicBezTo>
                  <a:pt x="818570" y="839399"/>
                  <a:pt x="815712" y="788917"/>
                  <a:pt x="813807" y="738434"/>
                </a:cubicBezTo>
                <a:cubicBezTo>
                  <a:pt x="813807" y="732719"/>
                  <a:pt x="813807" y="726052"/>
                  <a:pt x="813807" y="720337"/>
                </a:cubicBezTo>
                <a:cubicBezTo>
                  <a:pt x="815712" y="719384"/>
                  <a:pt x="817617" y="719384"/>
                  <a:pt x="818570" y="718432"/>
                </a:cubicBezTo>
                <a:cubicBezTo>
                  <a:pt x="833810" y="750817"/>
                  <a:pt x="848097" y="783202"/>
                  <a:pt x="863337" y="815587"/>
                </a:cubicBezTo>
                <a:cubicBezTo>
                  <a:pt x="864290" y="815587"/>
                  <a:pt x="865242" y="814634"/>
                  <a:pt x="866195" y="814634"/>
                </a:cubicBezTo>
                <a:cubicBezTo>
                  <a:pt x="860480" y="800347"/>
                  <a:pt x="853812" y="786059"/>
                  <a:pt x="848097" y="771772"/>
                </a:cubicBezTo>
                <a:cubicBezTo>
                  <a:pt x="841430" y="756532"/>
                  <a:pt x="836667" y="741292"/>
                  <a:pt x="828095" y="727004"/>
                </a:cubicBezTo>
                <a:cubicBezTo>
                  <a:pt x="809045" y="692714"/>
                  <a:pt x="809997" y="654614"/>
                  <a:pt x="810950" y="617467"/>
                </a:cubicBezTo>
                <a:cubicBezTo>
                  <a:pt x="810950" y="605084"/>
                  <a:pt x="811902" y="592702"/>
                  <a:pt x="812855" y="580319"/>
                </a:cubicBezTo>
                <a:cubicBezTo>
                  <a:pt x="813807" y="571747"/>
                  <a:pt x="815712" y="564127"/>
                  <a:pt x="816665" y="556507"/>
                </a:cubicBezTo>
                <a:cubicBezTo>
                  <a:pt x="818570" y="555554"/>
                  <a:pt x="819522" y="555554"/>
                  <a:pt x="821427" y="554602"/>
                </a:cubicBezTo>
                <a:cubicBezTo>
                  <a:pt x="832857" y="567937"/>
                  <a:pt x="844287" y="581272"/>
                  <a:pt x="856670" y="594607"/>
                </a:cubicBezTo>
                <a:cubicBezTo>
                  <a:pt x="872862" y="613657"/>
                  <a:pt x="887150" y="635564"/>
                  <a:pt x="913820" y="638422"/>
                </a:cubicBezTo>
                <a:cubicBezTo>
                  <a:pt x="942395" y="642232"/>
                  <a:pt x="956682" y="661282"/>
                  <a:pt x="974780" y="679379"/>
                </a:cubicBezTo>
                <a:cubicBezTo>
                  <a:pt x="981447" y="686047"/>
                  <a:pt x="984305" y="689857"/>
                  <a:pt x="973827" y="696524"/>
                </a:cubicBezTo>
                <a:cubicBezTo>
                  <a:pt x="964302" y="702239"/>
                  <a:pt x="956682" y="711764"/>
                  <a:pt x="950015" y="721289"/>
                </a:cubicBezTo>
                <a:cubicBezTo>
                  <a:pt x="931917" y="746054"/>
                  <a:pt x="914772" y="770819"/>
                  <a:pt x="899532" y="797489"/>
                </a:cubicBezTo>
                <a:cubicBezTo>
                  <a:pt x="910010" y="785107"/>
                  <a:pt x="920487" y="772724"/>
                  <a:pt x="930012" y="759389"/>
                </a:cubicBezTo>
                <a:cubicBezTo>
                  <a:pt x="935727" y="751769"/>
                  <a:pt x="939537" y="749864"/>
                  <a:pt x="945252" y="759389"/>
                </a:cubicBezTo>
                <a:cubicBezTo>
                  <a:pt x="952872" y="771772"/>
                  <a:pt x="961445" y="784154"/>
                  <a:pt x="954777" y="800347"/>
                </a:cubicBezTo>
                <a:cubicBezTo>
                  <a:pt x="913820" y="910837"/>
                  <a:pt x="909057" y="1026089"/>
                  <a:pt x="910962" y="1142294"/>
                </a:cubicBezTo>
                <a:cubicBezTo>
                  <a:pt x="913820" y="1260404"/>
                  <a:pt x="913820" y="1377562"/>
                  <a:pt x="917630" y="1495672"/>
                </a:cubicBezTo>
                <a:cubicBezTo>
                  <a:pt x="920487" y="1589017"/>
                  <a:pt x="924297" y="1683314"/>
                  <a:pt x="929060" y="1776659"/>
                </a:cubicBezTo>
                <a:cubicBezTo>
                  <a:pt x="929060" y="1785232"/>
                  <a:pt x="932870" y="1796662"/>
                  <a:pt x="938585" y="1802377"/>
                </a:cubicBezTo>
                <a:cubicBezTo>
                  <a:pt x="967160" y="1833809"/>
                  <a:pt x="996687" y="1865242"/>
                  <a:pt x="1026215" y="1895722"/>
                </a:cubicBezTo>
                <a:cubicBezTo>
                  <a:pt x="1030025" y="1899532"/>
                  <a:pt x="1033835" y="1903342"/>
                  <a:pt x="1036692" y="1909057"/>
                </a:cubicBezTo>
                <a:cubicBezTo>
                  <a:pt x="983352" y="1909057"/>
                  <a:pt x="935727" y="1897627"/>
                  <a:pt x="889055" y="1877624"/>
                </a:cubicBezTo>
                <a:close/>
                <a:moveTo>
                  <a:pt x="1279580" y="1673789"/>
                </a:moveTo>
                <a:cubicBezTo>
                  <a:pt x="1278627" y="1698554"/>
                  <a:pt x="1274817" y="1723319"/>
                  <a:pt x="1275770" y="1747132"/>
                </a:cubicBezTo>
                <a:cubicBezTo>
                  <a:pt x="1275770" y="1771897"/>
                  <a:pt x="1267197" y="1791899"/>
                  <a:pt x="1250052" y="1809044"/>
                </a:cubicBezTo>
                <a:cubicBezTo>
                  <a:pt x="1229097" y="1829047"/>
                  <a:pt x="1208142" y="1850002"/>
                  <a:pt x="1188140" y="1870004"/>
                </a:cubicBezTo>
                <a:cubicBezTo>
                  <a:pt x="1177662" y="1880482"/>
                  <a:pt x="1170042" y="1891912"/>
                  <a:pt x="1170042" y="1907152"/>
                </a:cubicBezTo>
                <a:cubicBezTo>
                  <a:pt x="1170042" y="1911914"/>
                  <a:pt x="1165280" y="1917629"/>
                  <a:pt x="1160517" y="1919534"/>
                </a:cubicBezTo>
                <a:cubicBezTo>
                  <a:pt x="1154802" y="1922392"/>
                  <a:pt x="1148135" y="1925249"/>
                  <a:pt x="1142420" y="1924297"/>
                </a:cubicBezTo>
                <a:cubicBezTo>
                  <a:pt x="1110987" y="1922392"/>
                  <a:pt x="1079555" y="1919534"/>
                  <a:pt x="1045265" y="1916677"/>
                </a:cubicBezTo>
                <a:cubicBezTo>
                  <a:pt x="1049075" y="1910009"/>
                  <a:pt x="1050980" y="1905247"/>
                  <a:pt x="1053837" y="1901437"/>
                </a:cubicBezTo>
                <a:cubicBezTo>
                  <a:pt x="1079555" y="1868099"/>
                  <a:pt x="1106225" y="1835714"/>
                  <a:pt x="1132895" y="1803329"/>
                </a:cubicBezTo>
                <a:cubicBezTo>
                  <a:pt x="1140515" y="1793804"/>
                  <a:pt x="1144325" y="1784279"/>
                  <a:pt x="1143372" y="1770944"/>
                </a:cubicBezTo>
                <a:cubicBezTo>
                  <a:pt x="1141467" y="1735702"/>
                  <a:pt x="1139562" y="1701412"/>
                  <a:pt x="1137657" y="1666169"/>
                </a:cubicBezTo>
                <a:cubicBezTo>
                  <a:pt x="1134800" y="1612829"/>
                  <a:pt x="1133847" y="1558537"/>
                  <a:pt x="1130037" y="1505197"/>
                </a:cubicBezTo>
                <a:cubicBezTo>
                  <a:pt x="1126227" y="1435664"/>
                  <a:pt x="1121465" y="1366132"/>
                  <a:pt x="1115750" y="1296599"/>
                </a:cubicBezTo>
                <a:cubicBezTo>
                  <a:pt x="1110035" y="1228019"/>
                  <a:pt x="1103367" y="1160392"/>
                  <a:pt x="1094795" y="1091812"/>
                </a:cubicBezTo>
                <a:cubicBezTo>
                  <a:pt x="1084317" y="1006087"/>
                  <a:pt x="1071935" y="920362"/>
                  <a:pt x="1037645" y="839399"/>
                </a:cubicBezTo>
                <a:cubicBezTo>
                  <a:pt x="1029072" y="820349"/>
                  <a:pt x="1024310" y="800347"/>
                  <a:pt x="1019547" y="780344"/>
                </a:cubicBezTo>
                <a:cubicBezTo>
                  <a:pt x="1018595" y="774629"/>
                  <a:pt x="1020500" y="767009"/>
                  <a:pt x="1024310" y="761294"/>
                </a:cubicBezTo>
                <a:cubicBezTo>
                  <a:pt x="1028120" y="755579"/>
                  <a:pt x="1034787" y="751769"/>
                  <a:pt x="1042407" y="744149"/>
                </a:cubicBezTo>
                <a:cubicBezTo>
                  <a:pt x="1051932" y="766057"/>
                  <a:pt x="1060505" y="785107"/>
                  <a:pt x="1069077" y="806062"/>
                </a:cubicBezTo>
                <a:cubicBezTo>
                  <a:pt x="1065267" y="773677"/>
                  <a:pt x="1037645" y="721289"/>
                  <a:pt x="1014785" y="699382"/>
                </a:cubicBezTo>
                <a:cubicBezTo>
                  <a:pt x="1003355" y="688904"/>
                  <a:pt x="1003355" y="687952"/>
                  <a:pt x="1015737" y="677474"/>
                </a:cubicBezTo>
                <a:cubicBezTo>
                  <a:pt x="1033835" y="662234"/>
                  <a:pt x="1051932" y="647947"/>
                  <a:pt x="1068125" y="631754"/>
                </a:cubicBezTo>
                <a:cubicBezTo>
                  <a:pt x="1084317" y="615562"/>
                  <a:pt x="1095747" y="596512"/>
                  <a:pt x="1096700" y="571747"/>
                </a:cubicBezTo>
                <a:cubicBezTo>
                  <a:pt x="1096700" y="565079"/>
                  <a:pt x="1099557" y="559364"/>
                  <a:pt x="1102415" y="552697"/>
                </a:cubicBezTo>
                <a:cubicBezTo>
                  <a:pt x="1111940" y="569842"/>
                  <a:pt x="1122417" y="586987"/>
                  <a:pt x="1120512" y="606989"/>
                </a:cubicBezTo>
                <a:cubicBezTo>
                  <a:pt x="1116702" y="651757"/>
                  <a:pt x="1111940" y="697477"/>
                  <a:pt x="1107177" y="742244"/>
                </a:cubicBezTo>
                <a:cubicBezTo>
                  <a:pt x="1106225" y="748912"/>
                  <a:pt x="1105272" y="754627"/>
                  <a:pt x="1108130" y="761294"/>
                </a:cubicBezTo>
                <a:cubicBezTo>
                  <a:pt x="1114797" y="714622"/>
                  <a:pt x="1120512" y="667949"/>
                  <a:pt x="1127180" y="621277"/>
                </a:cubicBezTo>
                <a:cubicBezTo>
                  <a:pt x="1150992" y="690809"/>
                  <a:pt x="1176710" y="758437"/>
                  <a:pt x="1187187" y="829874"/>
                </a:cubicBezTo>
                <a:cubicBezTo>
                  <a:pt x="1194807" y="886072"/>
                  <a:pt x="1212905" y="939412"/>
                  <a:pt x="1228145" y="993704"/>
                </a:cubicBezTo>
                <a:cubicBezTo>
                  <a:pt x="1240527" y="1037519"/>
                  <a:pt x="1247195" y="1082287"/>
                  <a:pt x="1246242" y="1128007"/>
                </a:cubicBezTo>
                <a:cubicBezTo>
                  <a:pt x="1244337" y="1207064"/>
                  <a:pt x="1252910" y="1285169"/>
                  <a:pt x="1270055" y="1363274"/>
                </a:cubicBezTo>
                <a:cubicBezTo>
                  <a:pt x="1274817" y="1384229"/>
                  <a:pt x="1274817" y="1405184"/>
                  <a:pt x="1276722" y="1427092"/>
                </a:cubicBezTo>
                <a:cubicBezTo>
                  <a:pt x="1279580" y="1463287"/>
                  <a:pt x="1284342" y="1499482"/>
                  <a:pt x="1284342" y="1534724"/>
                </a:cubicBezTo>
                <a:cubicBezTo>
                  <a:pt x="1284342" y="1581397"/>
                  <a:pt x="1281485" y="1628069"/>
                  <a:pt x="1279580" y="1673789"/>
                </a:cubicBezTo>
                <a:close/>
                <a:moveTo>
                  <a:pt x="1437695" y="1289932"/>
                </a:moveTo>
                <a:cubicBezTo>
                  <a:pt x="1439600" y="1289932"/>
                  <a:pt x="1440552" y="1288979"/>
                  <a:pt x="1442457" y="1288979"/>
                </a:cubicBezTo>
                <a:cubicBezTo>
                  <a:pt x="1444362" y="1292789"/>
                  <a:pt x="1446267" y="1296599"/>
                  <a:pt x="1447220" y="1300409"/>
                </a:cubicBezTo>
                <a:cubicBezTo>
                  <a:pt x="1448172" y="1308982"/>
                  <a:pt x="1448172" y="1318507"/>
                  <a:pt x="1448172" y="1327079"/>
                </a:cubicBezTo>
                <a:cubicBezTo>
                  <a:pt x="1446267" y="1352797"/>
                  <a:pt x="1451030" y="1375657"/>
                  <a:pt x="1470080" y="1394707"/>
                </a:cubicBezTo>
                <a:cubicBezTo>
                  <a:pt x="1481510" y="1406137"/>
                  <a:pt x="1481510" y="1418519"/>
                  <a:pt x="1476747" y="1433759"/>
                </a:cubicBezTo>
                <a:cubicBezTo>
                  <a:pt x="1469127" y="1457572"/>
                  <a:pt x="1453887" y="1476622"/>
                  <a:pt x="1439600" y="1497577"/>
                </a:cubicBezTo>
                <a:cubicBezTo>
                  <a:pt x="1431980" y="1428044"/>
                  <a:pt x="1431027" y="1359464"/>
                  <a:pt x="1437695" y="1289932"/>
                </a:cubicBezTo>
                <a:close/>
                <a:moveTo>
                  <a:pt x="1475795" y="1882387"/>
                </a:moveTo>
                <a:cubicBezTo>
                  <a:pt x="1468175" y="1887149"/>
                  <a:pt x="1465317" y="1880482"/>
                  <a:pt x="1462460" y="1874767"/>
                </a:cubicBezTo>
                <a:cubicBezTo>
                  <a:pt x="1438647" y="1833809"/>
                  <a:pt x="1411977" y="1796662"/>
                  <a:pt x="1371972" y="1769992"/>
                </a:cubicBezTo>
                <a:cubicBezTo>
                  <a:pt x="1360542" y="1762372"/>
                  <a:pt x="1348160" y="1756657"/>
                  <a:pt x="1336730" y="1750942"/>
                </a:cubicBezTo>
                <a:cubicBezTo>
                  <a:pt x="1331015" y="1748084"/>
                  <a:pt x="1325300" y="1746179"/>
                  <a:pt x="1319585" y="1744274"/>
                </a:cubicBezTo>
                <a:cubicBezTo>
                  <a:pt x="1319585" y="1742369"/>
                  <a:pt x="1320537" y="1740464"/>
                  <a:pt x="1320537" y="1738559"/>
                </a:cubicBezTo>
                <a:cubicBezTo>
                  <a:pt x="1326252" y="1739512"/>
                  <a:pt x="1331967" y="1738559"/>
                  <a:pt x="1337682" y="1740464"/>
                </a:cubicBezTo>
                <a:cubicBezTo>
                  <a:pt x="1367210" y="1749989"/>
                  <a:pt x="1395785" y="1762372"/>
                  <a:pt x="1416740" y="1788089"/>
                </a:cubicBezTo>
                <a:cubicBezTo>
                  <a:pt x="1434837" y="1809997"/>
                  <a:pt x="1454840" y="1831904"/>
                  <a:pt x="1473890" y="1853812"/>
                </a:cubicBezTo>
                <a:cubicBezTo>
                  <a:pt x="1476747" y="1857622"/>
                  <a:pt x="1478652" y="1861432"/>
                  <a:pt x="1480557" y="1865242"/>
                </a:cubicBezTo>
                <a:cubicBezTo>
                  <a:pt x="1483415" y="1872862"/>
                  <a:pt x="1482462" y="1878577"/>
                  <a:pt x="1475795" y="1882387"/>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CuadroTexto 350">
            <a:extLst>
              <a:ext uri="{FF2B5EF4-FFF2-40B4-BE49-F238E27FC236}">
                <a16:creationId xmlns:a16="http://schemas.microsoft.com/office/drawing/2014/main" id="{247C4417-693A-405B-958C-62DA7037CCD9}"/>
              </a:ext>
            </a:extLst>
          </p:cNvPr>
          <p:cNvSpPr txBox="1"/>
          <p:nvPr/>
        </p:nvSpPr>
        <p:spPr>
          <a:xfrm>
            <a:off x="2336413" y="257439"/>
            <a:ext cx="7519174"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2022’de Kimler E-Belgelere Geçecekler</a:t>
            </a:r>
          </a:p>
        </p:txBody>
      </p:sp>
    </p:spTree>
    <p:extLst>
      <p:ext uri="{BB962C8B-B14F-4D97-AF65-F5344CB8AC3E}">
        <p14:creationId xmlns:p14="http://schemas.microsoft.com/office/powerpoint/2010/main" val="35655098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6CDA0C81-9421-4523-B29F-621D848B92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82888" y="1335157"/>
            <a:ext cx="6985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50">
            <a:extLst>
              <a:ext uri="{FF2B5EF4-FFF2-40B4-BE49-F238E27FC236}">
                <a16:creationId xmlns:a16="http://schemas.microsoft.com/office/drawing/2014/main" id="{D7421762-81DF-487D-BF6B-84F9D347F391}"/>
              </a:ext>
            </a:extLst>
          </p:cNvPr>
          <p:cNvSpPr txBox="1"/>
          <p:nvPr/>
        </p:nvSpPr>
        <p:spPr>
          <a:xfrm>
            <a:off x="4146960" y="201968"/>
            <a:ext cx="3898247"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E-Defter Başvurusu</a:t>
            </a:r>
          </a:p>
        </p:txBody>
      </p:sp>
    </p:spTree>
    <p:extLst>
      <p:ext uri="{BB962C8B-B14F-4D97-AF65-F5344CB8AC3E}">
        <p14:creationId xmlns:p14="http://schemas.microsoft.com/office/powerpoint/2010/main" val="1356797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50">
            <a:extLst>
              <a:ext uri="{FF2B5EF4-FFF2-40B4-BE49-F238E27FC236}">
                <a16:creationId xmlns:a16="http://schemas.microsoft.com/office/drawing/2014/main" id="{1DBB92C6-0F06-41DC-9B54-2F790C9F1838}"/>
              </a:ext>
            </a:extLst>
          </p:cNvPr>
          <p:cNvSpPr txBox="1"/>
          <p:nvPr/>
        </p:nvSpPr>
        <p:spPr>
          <a:xfrm>
            <a:off x="3784681" y="201968"/>
            <a:ext cx="4622804" cy="1077218"/>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E-Defter Başvurusunda</a:t>
            </a:r>
          </a:p>
          <a:p>
            <a:pPr algn="ctr"/>
            <a:r>
              <a:rPr lang="tr-TR" sz="3200" b="1" dirty="0">
                <a:solidFill>
                  <a:schemeClr val="tx2"/>
                </a:solidFill>
                <a:latin typeface="Lato Heavy" charset="0"/>
                <a:ea typeface="Lato Heavy" charset="0"/>
                <a:cs typeface="Lato Heavy" charset="0"/>
              </a:rPr>
              <a:t>Dikkat Edilecek Husus</a:t>
            </a:r>
          </a:p>
        </p:txBody>
      </p:sp>
      <p:sp>
        <p:nvSpPr>
          <p:cNvPr id="5" name="TextBox 4">
            <a:extLst>
              <a:ext uri="{FF2B5EF4-FFF2-40B4-BE49-F238E27FC236}">
                <a16:creationId xmlns:a16="http://schemas.microsoft.com/office/drawing/2014/main" id="{F6BB4535-2408-43BF-B21E-12AD88656582}"/>
              </a:ext>
            </a:extLst>
          </p:cNvPr>
          <p:cNvSpPr txBox="1"/>
          <p:nvPr/>
        </p:nvSpPr>
        <p:spPr>
          <a:xfrm>
            <a:off x="1252330" y="3105834"/>
            <a:ext cx="9687339" cy="1015663"/>
          </a:xfrm>
          <a:prstGeom prst="rect">
            <a:avLst/>
          </a:prstGeom>
          <a:noFill/>
        </p:spPr>
        <p:txBody>
          <a:bodyPr wrap="square" rtlCol="0">
            <a:spAutoFit/>
          </a:bodyPr>
          <a:lstStyle/>
          <a:p>
            <a:r>
              <a:rPr lang="tr-TR" sz="2000" dirty="0">
                <a:solidFill>
                  <a:srgbClr val="FF0000"/>
                </a:solidFill>
                <a:latin typeface="Calibri" panose="020F0502020204030204" pitchFamily="34" charset="0"/>
                <a:cs typeface="Times New Roman" panose="02020603050405020304" pitchFamily="18" charset="0"/>
              </a:rPr>
              <a:t>Ara dönemde e-Defter’e zorunlu geçiş uygulaması yoktur. İsteğe bağlı ara dönemde e-Defter’e geçenler kağıt defterlere 1 (Bir) ay içerisinde kapanış tasdik yaptırmak zorundadırlar. </a:t>
            </a:r>
          </a:p>
        </p:txBody>
      </p:sp>
    </p:spTree>
    <p:extLst>
      <p:ext uri="{BB962C8B-B14F-4D97-AF65-F5344CB8AC3E}">
        <p14:creationId xmlns:p14="http://schemas.microsoft.com/office/powerpoint/2010/main" val="7786717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5">
            <a:extLst>
              <a:ext uri="{FF2B5EF4-FFF2-40B4-BE49-F238E27FC236}">
                <a16:creationId xmlns:a16="http://schemas.microsoft.com/office/drawing/2014/main" id="{583971B7-AF08-4378-BD37-ADA8E312E9C0}"/>
              </a:ext>
            </a:extLst>
          </p:cNvPr>
          <p:cNvSpPr txBox="1"/>
          <p:nvPr/>
        </p:nvSpPr>
        <p:spPr>
          <a:xfrm>
            <a:off x="646562" y="1464362"/>
            <a:ext cx="10898876" cy="4308872"/>
          </a:xfrm>
          <a:prstGeom prst="rect">
            <a:avLst/>
          </a:prstGeom>
          <a:noFill/>
        </p:spPr>
        <p:txBody>
          <a:bodyPr wrap="square">
            <a:spAutoFit/>
          </a:bodyPr>
          <a:lstStyle/>
          <a:p>
            <a:pPr marL="342900" indent="-342900" algn="just" defTabSz="457200" eaLnBrk="0" fontAlgn="base" hangingPunct="0">
              <a:spcBef>
                <a:spcPct val="0"/>
              </a:spcBef>
              <a:spcAft>
                <a:spcPct val="0"/>
              </a:spcAft>
              <a:buFont typeface="Arial" panose="020B0604020202020204" pitchFamily="34" charset="0"/>
              <a:buChar char="•"/>
              <a:defRPr/>
            </a:pPr>
            <a:r>
              <a:rPr lang="tr-TR" sz="2000" dirty="0">
                <a:solidFill>
                  <a:prstClr val="black"/>
                </a:solidFill>
                <a:latin typeface="Calibri" panose="020F0502020204030204" pitchFamily="34" charset="0"/>
                <a:cs typeface="Times New Roman" panose="02020603050405020304" pitchFamily="18" charset="0"/>
              </a:rPr>
              <a:t>Bu kapsamda; geçici vergi dönemleri bazında berat yükleme tercihinde bulunmak isteyen Mükelleflerin, mali mühür veya elektronik imza ile e-Defter uygulamasına giriş yapıp </a:t>
            </a:r>
            <a:r>
              <a:rPr lang="tr-TR" sz="2000" dirty="0">
                <a:solidFill>
                  <a:srgbClr val="FF0000"/>
                </a:solidFill>
                <a:latin typeface="Calibri" panose="020F0502020204030204" pitchFamily="34" charset="0"/>
                <a:cs typeface="Times New Roman" panose="02020603050405020304" pitchFamily="18" charset="0"/>
              </a:rPr>
              <a:t>“Bilgi Güncelle” </a:t>
            </a:r>
            <a:r>
              <a:rPr lang="tr-TR" sz="2000" dirty="0">
                <a:solidFill>
                  <a:prstClr val="black"/>
                </a:solidFill>
                <a:latin typeface="Calibri" panose="020F0502020204030204" pitchFamily="34" charset="0"/>
                <a:cs typeface="Times New Roman" panose="02020603050405020304" pitchFamily="18" charset="0"/>
              </a:rPr>
              <a:t>kısmından </a:t>
            </a:r>
            <a:r>
              <a:rPr lang="tr-TR" sz="2000" dirty="0">
                <a:solidFill>
                  <a:srgbClr val="FF0000"/>
                </a:solidFill>
                <a:latin typeface="Calibri" panose="020F0502020204030204" pitchFamily="34" charset="0"/>
                <a:cs typeface="Times New Roman" panose="02020603050405020304" pitchFamily="18" charset="0"/>
              </a:rPr>
              <a:t>“Berat Yükleme Tercihi” </a:t>
            </a:r>
            <a:r>
              <a:rPr lang="tr-TR" sz="2000" dirty="0">
                <a:solidFill>
                  <a:prstClr val="black"/>
                </a:solidFill>
                <a:latin typeface="Calibri" panose="020F0502020204030204" pitchFamily="34" charset="0"/>
                <a:cs typeface="Times New Roman" panose="02020603050405020304" pitchFamily="18" charset="0"/>
              </a:rPr>
              <a:t>bölümünden; </a:t>
            </a:r>
            <a:r>
              <a:rPr lang="tr-TR" sz="2000" dirty="0">
                <a:solidFill>
                  <a:srgbClr val="FF0000"/>
                </a:solidFill>
                <a:latin typeface="Calibri" panose="020F0502020204030204" pitchFamily="34" charset="0"/>
                <a:cs typeface="Times New Roman" panose="02020603050405020304" pitchFamily="18" charset="0"/>
              </a:rPr>
              <a:t>Aylık yükleme / Geçici Vergi Dönemleri Bazında Yükleme </a:t>
            </a:r>
            <a:r>
              <a:rPr lang="tr-TR" sz="2000" dirty="0">
                <a:solidFill>
                  <a:prstClr val="black"/>
                </a:solidFill>
                <a:latin typeface="Calibri" panose="020F0502020204030204" pitchFamily="34" charset="0"/>
                <a:cs typeface="Times New Roman" panose="02020603050405020304" pitchFamily="18" charset="0"/>
              </a:rPr>
              <a:t>şeklinde seçimlerini yapmaları mümkün bulunmaktadır. </a:t>
            </a:r>
          </a:p>
          <a:p>
            <a:pPr algn="just" defTabSz="457200" eaLnBrk="0" fontAlgn="base" hangingPunct="0">
              <a:spcBef>
                <a:spcPct val="0"/>
              </a:spcBef>
              <a:spcAft>
                <a:spcPct val="0"/>
              </a:spcAft>
              <a:defRPr/>
            </a:pPr>
            <a:endParaRPr lang="tr-TR" dirty="0">
              <a:solidFill>
                <a:prstClr val="black"/>
              </a:solidFill>
              <a:latin typeface="Tw Cen MT" panose="020B0602020104020603" pitchFamily="34" charset="0"/>
            </a:endParaRPr>
          </a:p>
          <a:p>
            <a:pPr marL="285750" indent="-285750" algn="just" defTabSz="457200" eaLnBrk="0" fontAlgn="base" hangingPunct="0">
              <a:spcBef>
                <a:spcPct val="0"/>
              </a:spcBef>
              <a:spcAft>
                <a:spcPct val="0"/>
              </a:spcAft>
              <a:buFont typeface="Arial" panose="020B0604020202020204" pitchFamily="34" charset="0"/>
              <a:buChar char="•"/>
              <a:defRPr/>
            </a:pPr>
            <a:r>
              <a:rPr lang="tr-TR" sz="2000" dirty="0">
                <a:solidFill>
                  <a:prstClr val="black"/>
                </a:solidFill>
                <a:latin typeface="Calibri" panose="020F0502020204030204" pitchFamily="34" charset="0"/>
                <a:cs typeface="Times New Roman" panose="02020603050405020304" pitchFamily="18" charset="0"/>
              </a:rPr>
              <a:t>Yapılan tercih </a:t>
            </a:r>
            <a:r>
              <a:rPr lang="tr-TR" sz="2000" dirty="0">
                <a:solidFill>
                  <a:srgbClr val="FF0000"/>
                </a:solidFill>
                <a:latin typeface="Calibri" panose="020F0502020204030204" pitchFamily="34" charset="0"/>
                <a:cs typeface="Times New Roman" panose="02020603050405020304" pitchFamily="18" charset="0"/>
              </a:rPr>
              <a:t>31.01.2022</a:t>
            </a:r>
            <a:r>
              <a:rPr lang="tr-TR" sz="2000" dirty="0">
                <a:solidFill>
                  <a:prstClr val="black"/>
                </a:solidFill>
                <a:latin typeface="Calibri" panose="020F0502020204030204" pitchFamily="34" charset="0"/>
                <a:cs typeface="Times New Roman" panose="02020603050405020304" pitchFamily="18" charset="0"/>
              </a:rPr>
              <a:t> tarihine kadar </a:t>
            </a:r>
            <a:r>
              <a:rPr lang="tr-TR" sz="2000" dirty="0">
                <a:solidFill>
                  <a:srgbClr val="FF0000"/>
                </a:solidFill>
                <a:latin typeface="Calibri" panose="020F0502020204030204" pitchFamily="34" charset="0"/>
                <a:cs typeface="Times New Roman" panose="02020603050405020304" pitchFamily="18" charset="0"/>
              </a:rPr>
              <a:t>e-Defter uygulaması üzerinden güncellenebilir/değiştirilebilir</a:t>
            </a:r>
            <a:r>
              <a:rPr lang="tr-TR" sz="2000" dirty="0">
                <a:solidFill>
                  <a:prstClr val="black"/>
                </a:solidFill>
                <a:latin typeface="Calibri" panose="020F0502020204030204" pitchFamily="34" charset="0"/>
                <a:cs typeface="Times New Roman" panose="02020603050405020304" pitchFamily="18" charset="0"/>
              </a:rPr>
              <a:t>. Bu tarihten sonra yapılan seçimin değiştirilmesi mümkün bulunmamaktadır. </a:t>
            </a:r>
          </a:p>
          <a:p>
            <a:pPr algn="just" defTabSz="457200" eaLnBrk="0" fontAlgn="base" hangingPunct="0">
              <a:spcBef>
                <a:spcPct val="0"/>
              </a:spcBef>
              <a:spcAft>
                <a:spcPct val="0"/>
              </a:spcAft>
              <a:defRPr/>
            </a:pPr>
            <a:endParaRPr lang="tr-TR" dirty="0">
              <a:solidFill>
                <a:prstClr val="black"/>
              </a:solidFill>
              <a:latin typeface="Tw Cen MT" panose="020B0602020104020603" pitchFamily="34" charset="0"/>
            </a:endParaRPr>
          </a:p>
          <a:p>
            <a:pPr marL="342900" indent="-342900" algn="just" defTabSz="457200" eaLnBrk="0" fontAlgn="base" hangingPunct="0">
              <a:spcBef>
                <a:spcPct val="0"/>
              </a:spcBef>
              <a:spcAft>
                <a:spcPct val="0"/>
              </a:spcAft>
              <a:buFont typeface="Arial" panose="020B0604020202020204" pitchFamily="34" charset="0"/>
              <a:buChar char="•"/>
              <a:defRPr/>
            </a:pPr>
            <a:r>
              <a:rPr lang="tr-TR" sz="2000" dirty="0">
                <a:solidFill>
                  <a:prstClr val="black"/>
                </a:solidFill>
                <a:latin typeface="Calibri" panose="020F0502020204030204" pitchFamily="34" charset="0"/>
                <a:cs typeface="Times New Roman" panose="02020603050405020304" pitchFamily="18" charset="0"/>
              </a:rPr>
              <a:t>Söz konusu yükleme tercihi, ilgili hesap dönemini kapsamakta olup, </a:t>
            </a:r>
            <a:r>
              <a:rPr lang="tr-TR" sz="2000" dirty="0">
                <a:solidFill>
                  <a:srgbClr val="FF0000"/>
                </a:solidFill>
                <a:latin typeface="Calibri" panose="020F0502020204030204" pitchFamily="34" charset="0"/>
                <a:cs typeface="Times New Roman" panose="02020603050405020304" pitchFamily="18" charset="0"/>
              </a:rPr>
              <a:t>2022/Ocak </a:t>
            </a:r>
            <a:r>
              <a:rPr lang="tr-TR" sz="2000" dirty="0">
                <a:solidFill>
                  <a:prstClr val="black"/>
                </a:solidFill>
                <a:latin typeface="Calibri" panose="020F0502020204030204" pitchFamily="34" charset="0"/>
                <a:cs typeface="Times New Roman" panose="02020603050405020304" pitchFamily="18" charset="0"/>
              </a:rPr>
              <a:t>döneminden itibaren yüklenecek berat dosyaları için geçerli olacaktır. </a:t>
            </a:r>
          </a:p>
          <a:p>
            <a:pPr algn="just" defTabSz="457200" eaLnBrk="0" fontAlgn="base" hangingPunct="0">
              <a:spcBef>
                <a:spcPct val="0"/>
              </a:spcBef>
              <a:spcAft>
                <a:spcPct val="0"/>
              </a:spcAft>
              <a:defRPr/>
            </a:pPr>
            <a:endParaRPr lang="tr-TR" dirty="0">
              <a:solidFill>
                <a:prstClr val="black"/>
              </a:solidFill>
              <a:latin typeface="Tw Cen MT" panose="020B0602020104020603" pitchFamily="34" charset="0"/>
            </a:endParaRPr>
          </a:p>
          <a:p>
            <a:pPr marL="285750" indent="-285750" algn="just" defTabSz="457200" eaLnBrk="0" fontAlgn="base" hangingPunct="0">
              <a:spcBef>
                <a:spcPct val="0"/>
              </a:spcBef>
              <a:spcAft>
                <a:spcPct val="0"/>
              </a:spcAft>
              <a:buFont typeface="Arial" panose="020B0604020202020204" pitchFamily="34" charset="0"/>
              <a:buChar char="•"/>
              <a:defRPr/>
            </a:pPr>
            <a:r>
              <a:rPr lang="tr-TR" sz="2000" dirty="0">
                <a:solidFill>
                  <a:prstClr val="black"/>
                </a:solidFill>
                <a:latin typeface="Calibri" panose="020F0502020204030204" pitchFamily="34" charset="0"/>
                <a:cs typeface="Times New Roman" panose="02020603050405020304" pitchFamily="18" charset="0"/>
              </a:rPr>
              <a:t>Tercihlerini </a:t>
            </a:r>
            <a:r>
              <a:rPr lang="tr-TR" sz="2000" dirty="0">
                <a:solidFill>
                  <a:srgbClr val="FF0000"/>
                </a:solidFill>
                <a:latin typeface="Calibri" panose="020F0502020204030204" pitchFamily="34" charset="0"/>
                <a:cs typeface="Times New Roman" panose="02020603050405020304" pitchFamily="18" charset="0"/>
              </a:rPr>
              <a:t>31.01.2022</a:t>
            </a:r>
            <a:r>
              <a:rPr lang="tr-TR" sz="2000" dirty="0">
                <a:solidFill>
                  <a:prstClr val="black"/>
                </a:solidFill>
                <a:latin typeface="Calibri" panose="020F0502020204030204" pitchFamily="34" charset="0"/>
                <a:cs typeface="Times New Roman" panose="02020603050405020304" pitchFamily="18" charset="0"/>
              </a:rPr>
              <a:t> tarihine kadar bildirmeyen mükellefler, </a:t>
            </a:r>
            <a:r>
              <a:rPr lang="tr-TR" sz="2000" dirty="0">
                <a:solidFill>
                  <a:srgbClr val="FF0000"/>
                </a:solidFill>
                <a:latin typeface="Calibri" panose="020F0502020204030204" pitchFamily="34" charset="0"/>
                <a:cs typeface="Times New Roman" panose="02020603050405020304" pitchFamily="18" charset="0"/>
              </a:rPr>
              <a:t>2022</a:t>
            </a:r>
            <a:r>
              <a:rPr lang="tr-TR" sz="2000" dirty="0">
                <a:solidFill>
                  <a:prstClr val="black"/>
                </a:solidFill>
                <a:latin typeface="Calibri" panose="020F0502020204030204" pitchFamily="34" charset="0"/>
                <a:cs typeface="Times New Roman" panose="02020603050405020304" pitchFamily="18" charset="0"/>
              </a:rPr>
              <a:t> hesap dönemi berat dosyaları için </a:t>
            </a:r>
            <a:r>
              <a:rPr lang="tr-TR" sz="2000" dirty="0">
                <a:solidFill>
                  <a:srgbClr val="FF0000"/>
                </a:solidFill>
                <a:latin typeface="Calibri" panose="020F0502020204030204" pitchFamily="34" charset="0"/>
                <a:cs typeface="Times New Roman" panose="02020603050405020304" pitchFamily="18" charset="0"/>
              </a:rPr>
              <a:t>Aylık yükleme seçeneğini tercih etmiş</a:t>
            </a:r>
            <a:r>
              <a:rPr lang="tr-TR" sz="2000" dirty="0">
                <a:solidFill>
                  <a:prstClr val="black"/>
                </a:solidFill>
                <a:latin typeface="Calibri" panose="020F0502020204030204" pitchFamily="34" charset="0"/>
                <a:cs typeface="Times New Roman" panose="02020603050405020304" pitchFamily="18" charset="0"/>
              </a:rPr>
              <a:t> olarak değerlendirilecektir. </a:t>
            </a:r>
          </a:p>
        </p:txBody>
      </p:sp>
      <p:sp>
        <p:nvSpPr>
          <p:cNvPr id="4" name="CuadroTexto 350">
            <a:extLst>
              <a:ext uri="{FF2B5EF4-FFF2-40B4-BE49-F238E27FC236}">
                <a16:creationId xmlns:a16="http://schemas.microsoft.com/office/drawing/2014/main" id="{285D11CF-BBA8-4D96-BEF7-CC378372F845}"/>
              </a:ext>
            </a:extLst>
          </p:cNvPr>
          <p:cNvSpPr txBox="1"/>
          <p:nvPr/>
        </p:nvSpPr>
        <p:spPr>
          <a:xfrm>
            <a:off x="2972766" y="201968"/>
            <a:ext cx="6246646"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E-Defter Aylık / Üç Aylık Tercihi</a:t>
            </a:r>
          </a:p>
        </p:txBody>
      </p:sp>
    </p:spTree>
    <p:extLst>
      <p:ext uri="{BB962C8B-B14F-4D97-AF65-F5344CB8AC3E}">
        <p14:creationId xmlns:p14="http://schemas.microsoft.com/office/powerpoint/2010/main" val="31142882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3">
            <a:extLst>
              <a:ext uri="{FF2B5EF4-FFF2-40B4-BE49-F238E27FC236}">
                <a16:creationId xmlns:a16="http://schemas.microsoft.com/office/drawing/2014/main" id="{EFDBCB2A-B7FC-4B7B-9614-9E7FECBB82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366" y="2088778"/>
            <a:ext cx="11706351" cy="4535991"/>
          </a:xfrm>
          <a:prstGeom prst="rect">
            <a:avLst/>
          </a:prstGeom>
        </p:spPr>
      </p:pic>
      <p:sp>
        <p:nvSpPr>
          <p:cNvPr id="4" name="Metin kutusu 4">
            <a:extLst>
              <a:ext uri="{FF2B5EF4-FFF2-40B4-BE49-F238E27FC236}">
                <a16:creationId xmlns:a16="http://schemas.microsoft.com/office/drawing/2014/main" id="{94745376-8D82-44D8-8936-1EDA3EFED858}"/>
              </a:ext>
            </a:extLst>
          </p:cNvPr>
          <p:cNvSpPr txBox="1"/>
          <p:nvPr/>
        </p:nvSpPr>
        <p:spPr>
          <a:xfrm>
            <a:off x="161366" y="1528006"/>
            <a:ext cx="10706471" cy="338554"/>
          </a:xfrm>
          <a:prstGeom prst="rect">
            <a:avLst/>
          </a:prstGeom>
          <a:noFill/>
        </p:spPr>
        <p:txBody>
          <a:bodyPr wrap="square" rtlCol="0">
            <a:spAutoFit/>
          </a:bodyPr>
          <a:lstStyle/>
          <a:p>
            <a:pPr defTabSz="457200" eaLnBrk="0" fontAlgn="base" hangingPunct="0">
              <a:spcBef>
                <a:spcPct val="0"/>
              </a:spcBef>
              <a:spcAft>
                <a:spcPct val="0"/>
              </a:spcAft>
              <a:defRPr/>
            </a:pPr>
            <a:r>
              <a:rPr lang="tr-TR" sz="1600" b="1" dirty="0">
                <a:solidFill>
                  <a:srgbClr val="FF0000"/>
                </a:solidFill>
                <a:effectLst>
                  <a:outerShdw blurRad="38100" dist="38100" dir="2700000" algn="tl">
                    <a:srgbClr val="000000">
                      <a:alpha val="43137"/>
                    </a:srgbClr>
                  </a:outerShdw>
                </a:effectLst>
                <a:latin typeface="Tw Cen MT" panose="020B0602020104020603" pitchFamily="34" charset="0"/>
              </a:rPr>
              <a:t>Aylık Yükleme Tercihinde Bulunulması Durumunda, E-defter Berat Dosyalarının Yükleme Takvimi:</a:t>
            </a:r>
          </a:p>
        </p:txBody>
      </p:sp>
      <p:sp>
        <p:nvSpPr>
          <p:cNvPr id="5" name="CuadroTexto 350">
            <a:extLst>
              <a:ext uri="{FF2B5EF4-FFF2-40B4-BE49-F238E27FC236}">
                <a16:creationId xmlns:a16="http://schemas.microsoft.com/office/drawing/2014/main" id="{75545556-28CA-4FFB-AAAC-F2C5C1D16460}"/>
              </a:ext>
            </a:extLst>
          </p:cNvPr>
          <p:cNvSpPr txBox="1"/>
          <p:nvPr/>
        </p:nvSpPr>
        <p:spPr>
          <a:xfrm>
            <a:off x="2972766" y="201968"/>
            <a:ext cx="6246646"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E-Defter Aylık / Üç Aylık Tercihi</a:t>
            </a:r>
          </a:p>
        </p:txBody>
      </p:sp>
    </p:spTree>
    <p:extLst>
      <p:ext uri="{BB962C8B-B14F-4D97-AF65-F5344CB8AC3E}">
        <p14:creationId xmlns:p14="http://schemas.microsoft.com/office/powerpoint/2010/main" val="14026703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4">
            <a:extLst>
              <a:ext uri="{FF2B5EF4-FFF2-40B4-BE49-F238E27FC236}">
                <a16:creationId xmlns:a16="http://schemas.microsoft.com/office/drawing/2014/main" id="{10388182-F73C-4FA8-8ACD-65A379881AC2}"/>
              </a:ext>
            </a:extLst>
          </p:cNvPr>
          <p:cNvSpPr txBox="1"/>
          <p:nvPr/>
        </p:nvSpPr>
        <p:spPr>
          <a:xfrm>
            <a:off x="518004" y="1518760"/>
            <a:ext cx="10706471" cy="338554"/>
          </a:xfrm>
          <a:prstGeom prst="rect">
            <a:avLst/>
          </a:prstGeom>
          <a:noFill/>
        </p:spPr>
        <p:txBody>
          <a:bodyPr wrap="square" rtlCol="0">
            <a:spAutoFit/>
          </a:bodyPr>
          <a:lstStyle/>
          <a:p>
            <a:pPr defTabSz="457200" eaLnBrk="0" fontAlgn="base" hangingPunct="0">
              <a:spcBef>
                <a:spcPct val="0"/>
              </a:spcBef>
              <a:spcAft>
                <a:spcPct val="0"/>
              </a:spcAft>
              <a:defRPr/>
            </a:pPr>
            <a:r>
              <a:rPr lang="tr-TR" sz="1600" b="1" dirty="0">
                <a:solidFill>
                  <a:srgbClr val="FF0000"/>
                </a:solidFill>
                <a:effectLst>
                  <a:outerShdw blurRad="38100" dist="38100" dir="2700000" algn="tl">
                    <a:srgbClr val="000000">
                      <a:alpha val="43137"/>
                    </a:srgbClr>
                  </a:outerShdw>
                </a:effectLst>
                <a:latin typeface="Tw Cen MT" panose="020B0602020104020603" pitchFamily="34" charset="0"/>
              </a:rPr>
              <a:t>Geçici Vergi Dönemleri Bazında Yükleme Tercihinde Bulunulması Halinde Uygulanacak Takvim:</a:t>
            </a:r>
          </a:p>
        </p:txBody>
      </p:sp>
      <p:pic>
        <p:nvPicPr>
          <p:cNvPr id="4" name="Resim 5">
            <a:extLst>
              <a:ext uri="{FF2B5EF4-FFF2-40B4-BE49-F238E27FC236}">
                <a16:creationId xmlns:a16="http://schemas.microsoft.com/office/drawing/2014/main" id="{851700DE-F2F3-41C5-ABD6-CF3D41765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619" y="2205002"/>
            <a:ext cx="10242761" cy="3343565"/>
          </a:xfrm>
          <a:prstGeom prst="rect">
            <a:avLst/>
          </a:prstGeom>
        </p:spPr>
      </p:pic>
      <p:sp>
        <p:nvSpPr>
          <p:cNvPr id="5" name="CuadroTexto 350">
            <a:extLst>
              <a:ext uri="{FF2B5EF4-FFF2-40B4-BE49-F238E27FC236}">
                <a16:creationId xmlns:a16="http://schemas.microsoft.com/office/drawing/2014/main" id="{0ECAB9EF-A20E-47C3-9F68-11E1C2B6C90B}"/>
              </a:ext>
            </a:extLst>
          </p:cNvPr>
          <p:cNvSpPr txBox="1"/>
          <p:nvPr/>
        </p:nvSpPr>
        <p:spPr>
          <a:xfrm>
            <a:off x="2972766" y="201968"/>
            <a:ext cx="6246646"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E-Defter Aylık / Üç Aylık Tercihi</a:t>
            </a:r>
          </a:p>
        </p:txBody>
      </p:sp>
    </p:spTree>
    <p:extLst>
      <p:ext uri="{BB962C8B-B14F-4D97-AF65-F5344CB8AC3E}">
        <p14:creationId xmlns:p14="http://schemas.microsoft.com/office/powerpoint/2010/main" val="39555154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0">
            <a:extLst>
              <a:ext uri="{FF2B5EF4-FFF2-40B4-BE49-F238E27FC236}">
                <a16:creationId xmlns:a16="http://schemas.microsoft.com/office/drawing/2014/main" id="{F8FAE5B7-2747-4631-875C-6CB6D6418143}"/>
              </a:ext>
            </a:extLst>
          </p:cNvPr>
          <p:cNvSpPr/>
          <p:nvPr/>
        </p:nvSpPr>
        <p:spPr>
          <a:xfrm>
            <a:off x="633469" y="1234990"/>
            <a:ext cx="3813363" cy="2652187"/>
          </a:xfrm>
          <a:custGeom>
            <a:avLst/>
            <a:gdLst>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658368 w 5493715"/>
              <a:gd name="connsiteY4" fmla="*/ 4308653 h 5325465"/>
              <a:gd name="connsiteX5" fmla="*/ 658368 w 5493715"/>
              <a:gd name="connsiteY5" fmla="*/ 3708806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658368 w 5493715"/>
              <a:gd name="connsiteY4" fmla="*/ 4308653 h 5325465"/>
              <a:gd name="connsiteX5" fmla="*/ 658368 w 5493715"/>
              <a:gd name="connsiteY5" fmla="*/ 3708806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658368 w 5493715"/>
              <a:gd name="connsiteY4" fmla="*/ 4308653 h 5325465"/>
              <a:gd name="connsiteX5" fmla="*/ 658368 w 5493715"/>
              <a:gd name="connsiteY5" fmla="*/ 3708806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58368 w 5493715"/>
              <a:gd name="connsiteY5" fmla="*/ 3708806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58368 w 5493715"/>
              <a:gd name="connsiteY5" fmla="*/ 3708806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58368 w 5493715"/>
              <a:gd name="connsiteY5" fmla="*/ 3708806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58368 w 5493715"/>
              <a:gd name="connsiteY5" fmla="*/ 3708806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33697 w 5493715"/>
              <a:gd name="connsiteY8" fmla="*/ 3348624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33697 w 5493715"/>
              <a:gd name="connsiteY8" fmla="*/ 3348624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12039 w 5493715"/>
              <a:gd name="connsiteY13" fmla="*/ 2543951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12039 w 5493715"/>
              <a:gd name="connsiteY13" fmla="*/ 2543951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12039 w 5493715"/>
              <a:gd name="connsiteY13" fmla="*/ 2543951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12039 w 5493715"/>
              <a:gd name="connsiteY13" fmla="*/ 2543951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12039 w 5493715"/>
              <a:gd name="connsiteY13" fmla="*/ 2543951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12039 w 5493715"/>
              <a:gd name="connsiteY13" fmla="*/ 2543951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9524 w 5493715"/>
              <a:gd name="connsiteY2" fmla="*/ 5309946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12039 w 5493715"/>
              <a:gd name="connsiteY13" fmla="*/ 2543951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9524 w 5493715"/>
              <a:gd name="connsiteY2" fmla="*/ 5309946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12039 w 5493715"/>
              <a:gd name="connsiteY13" fmla="*/ 2543951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9524 w 5493715"/>
              <a:gd name="connsiteY2" fmla="*/ 5309946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12039 w 5493715"/>
              <a:gd name="connsiteY13" fmla="*/ 2543951 h 5325465"/>
              <a:gd name="connsiteX14" fmla="*/ 4030675 w 5493715"/>
              <a:gd name="connsiteY14" fmla="*/ 3928262 h 5325465"/>
              <a:gd name="connsiteX15" fmla="*/ 4453179 w 5493715"/>
              <a:gd name="connsiteY15" fmla="*/ 5313893 h 5325465"/>
              <a:gd name="connsiteX16" fmla="*/ 5493715 w 5493715"/>
              <a:gd name="connsiteY16" fmla="*/ 5069433 h 5325465"/>
              <a:gd name="connsiteX0" fmla="*/ 0 w 5636283"/>
              <a:gd name="connsiteY0" fmla="*/ 5325465 h 5329410"/>
              <a:gd name="connsiteX1" fmla="*/ 0 w 5636283"/>
              <a:gd name="connsiteY1" fmla="*/ 5325465 h 5329410"/>
              <a:gd name="connsiteX2" fmla="*/ 2239524 w 5636283"/>
              <a:gd name="connsiteY2" fmla="*/ 5309946 h 5329410"/>
              <a:gd name="connsiteX3" fmla="*/ 1938528 w 5636283"/>
              <a:gd name="connsiteY3" fmla="*/ 4337913 h 5329410"/>
              <a:gd name="connsiteX4" fmla="*/ 833932 w 5636283"/>
              <a:gd name="connsiteY4" fmla="*/ 4411066 h 5329410"/>
              <a:gd name="connsiteX5" fmla="*/ 694944 w 5636283"/>
              <a:gd name="connsiteY5" fmla="*/ 3745382 h 5329410"/>
              <a:gd name="connsiteX6" fmla="*/ 519379 w 5636283"/>
              <a:gd name="connsiteY6" fmla="*/ 3599078 h 5329410"/>
              <a:gd name="connsiteX7" fmla="*/ 557005 w 5636283"/>
              <a:gd name="connsiteY7" fmla="*/ 3470193 h 5329410"/>
              <a:gd name="connsiteX8" fmla="*/ 456331 w 5636283"/>
              <a:gd name="connsiteY8" fmla="*/ 3362205 h 5329410"/>
              <a:gd name="connsiteX9" fmla="*/ 559793 w 5636283"/>
              <a:gd name="connsiteY9" fmla="*/ 3057428 h 5329410"/>
              <a:gd name="connsiteX10" fmla="*/ 118419 w 5636283"/>
              <a:gd name="connsiteY10" fmla="*/ 2818778 h 5329410"/>
              <a:gd name="connsiteX11" fmla="*/ 665683 w 5636283"/>
              <a:gd name="connsiteY11" fmla="*/ 1975104 h 5329410"/>
              <a:gd name="connsiteX12" fmla="*/ 2633472 w 5636283"/>
              <a:gd name="connsiteY12" fmla="*/ 0 h 5329410"/>
              <a:gd name="connsiteX13" fmla="*/ 4712039 w 5636283"/>
              <a:gd name="connsiteY13" fmla="*/ 2543951 h 5329410"/>
              <a:gd name="connsiteX14" fmla="*/ 4030675 w 5636283"/>
              <a:gd name="connsiteY14" fmla="*/ 3928262 h 5329410"/>
              <a:gd name="connsiteX15" fmla="*/ 4453179 w 5636283"/>
              <a:gd name="connsiteY15" fmla="*/ 5313893 h 5329410"/>
              <a:gd name="connsiteX16" fmla="*/ 5636283 w 5636283"/>
              <a:gd name="connsiteY16" fmla="*/ 5329410 h 5329410"/>
              <a:gd name="connsiteX0" fmla="*/ 0 w 5636283"/>
              <a:gd name="connsiteY0" fmla="*/ 5325465 h 5325465"/>
              <a:gd name="connsiteX1" fmla="*/ 0 w 5636283"/>
              <a:gd name="connsiteY1" fmla="*/ 5325465 h 5325465"/>
              <a:gd name="connsiteX2" fmla="*/ 2239524 w 5636283"/>
              <a:gd name="connsiteY2" fmla="*/ 5309946 h 5325465"/>
              <a:gd name="connsiteX3" fmla="*/ 1938528 w 5636283"/>
              <a:gd name="connsiteY3" fmla="*/ 4337913 h 5325465"/>
              <a:gd name="connsiteX4" fmla="*/ 833932 w 5636283"/>
              <a:gd name="connsiteY4" fmla="*/ 4411066 h 5325465"/>
              <a:gd name="connsiteX5" fmla="*/ 694944 w 5636283"/>
              <a:gd name="connsiteY5" fmla="*/ 3745382 h 5325465"/>
              <a:gd name="connsiteX6" fmla="*/ 519379 w 5636283"/>
              <a:gd name="connsiteY6" fmla="*/ 3599078 h 5325465"/>
              <a:gd name="connsiteX7" fmla="*/ 557005 w 5636283"/>
              <a:gd name="connsiteY7" fmla="*/ 3470193 h 5325465"/>
              <a:gd name="connsiteX8" fmla="*/ 456331 w 5636283"/>
              <a:gd name="connsiteY8" fmla="*/ 3362205 h 5325465"/>
              <a:gd name="connsiteX9" fmla="*/ 559793 w 5636283"/>
              <a:gd name="connsiteY9" fmla="*/ 3057428 h 5325465"/>
              <a:gd name="connsiteX10" fmla="*/ 118419 w 5636283"/>
              <a:gd name="connsiteY10" fmla="*/ 2818778 h 5325465"/>
              <a:gd name="connsiteX11" fmla="*/ 665683 w 5636283"/>
              <a:gd name="connsiteY11" fmla="*/ 1975104 h 5325465"/>
              <a:gd name="connsiteX12" fmla="*/ 2633472 w 5636283"/>
              <a:gd name="connsiteY12" fmla="*/ 0 h 5325465"/>
              <a:gd name="connsiteX13" fmla="*/ 4712039 w 5636283"/>
              <a:gd name="connsiteY13" fmla="*/ 2543951 h 5325465"/>
              <a:gd name="connsiteX14" fmla="*/ 4030675 w 5636283"/>
              <a:gd name="connsiteY14" fmla="*/ 3928262 h 5325465"/>
              <a:gd name="connsiteX15" fmla="*/ 4453179 w 5636283"/>
              <a:gd name="connsiteY15" fmla="*/ 5313893 h 5325465"/>
              <a:gd name="connsiteX16" fmla="*/ 5636283 w 5636283"/>
              <a:gd name="connsiteY16" fmla="*/ 5304251 h 5325465"/>
              <a:gd name="connsiteX0" fmla="*/ 0 w 5644670"/>
              <a:gd name="connsiteY0" fmla="*/ 5325465 h 5337795"/>
              <a:gd name="connsiteX1" fmla="*/ 0 w 5644670"/>
              <a:gd name="connsiteY1" fmla="*/ 5325465 h 5337795"/>
              <a:gd name="connsiteX2" fmla="*/ 2239524 w 5644670"/>
              <a:gd name="connsiteY2" fmla="*/ 5309946 h 5337795"/>
              <a:gd name="connsiteX3" fmla="*/ 1938528 w 5644670"/>
              <a:gd name="connsiteY3" fmla="*/ 4337913 h 5337795"/>
              <a:gd name="connsiteX4" fmla="*/ 833932 w 5644670"/>
              <a:gd name="connsiteY4" fmla="*/ 4411066 h 5337795"/>
              <a:gd name="connsiteX5" fmla="*/ 694944 w 5644670"/>
              <a:gd name="connsiteY5" fmla="*/ 3745382 h 5337795"/>
              <a:gd name="connsiteX6" fmla="*/ 519379 w 5644670"/>
              <a:gd name="connsiteY6" fmla="*/ 3599078 h 5337795"/>
              <a:gd name="connsiteX7" fmla="*/ 557005 w 5644670"/>
              <a:gd name="connsiteY7" fmla="*/ 3470193 h 5337795"/>
              <a:gd name="connsiteX8" fmla="*/ 456331 w 5644670"/>
              <a:gd name="connsiteY8" fmla="*/ 3362205 h 5337795"/>
              <a:gd name="connsiteX9" fmla="*/ 559793 w 5644670"/>
              <a:gd name="connsiteY9" fmla="*/ 3057428 h 5337795"/>
              <a:gd name="connsiteX10" fmla="*/ 118419 w 5644670"/>
              <a:gd name="connsiteY10" fmla="*/ 2818778 h 5337795"/>
              <a:gd name="connsiteX11" fmla="*/ 665683 w 5644670"/>
              <a:gd name="connsiteY11" fmla="*/ 1975104 h 5337795"/>
              <a:gd name="connsiteX12" fmla="*/ 2633472 w 5644670"/>
              <a:gd name="connsiteY12" fmla="*/ 0 h 5337795"/>
              <a:gd name="connsiteX13" fmla="*/ 4712039 w 5644670"/>
              <a:gd name="connsiteY13" fmla="*/ 2543951 h 5337795"/>
              <a:gd name="connsiteX14" fmla="*/ 4030675 w 5644670"/>
              <a:gd name="connsiteY14" fmla="*/ 3928262 h 5337795"/>
              <a:gd name="connsiteX15" fmla="*/ 4453179 w 5644670"/>
              <a:gd name="connsiteY15" fmla="*/ 5313893 h 5337795"/>
              <a:gd name="connsiteX16" fmla="*/ 5644670 w 5644670"/>
              <a:gd name="connsiteY16" fmla="*/ 5337795 h 5337795"/>
              <a:gd name="connsiteX0" fmla="*/ 0 w 5661442"/>
              <a:gd name="connsiteY0" fmla="*/ 5325465 h 5325465"/>
              <a:gd name="connsiteX1" fmla="*/ 0 w 5661442"/>
              <a:gd name="connsiteY1" fmla="*/ 5325465 h 5325465"/>
              <a:gd name="connsiteX2" fmla="*/ 2239524 w 5661442"/>
              <a:gd name="connsiteY2" fmla="*/ 5309946 h 5325465"/>
              <a:gd name="connsiteX3" fmla="*/ 1938528 w 5661442"/>
              <a:gd name="connsiteY3" fmla="*/ 4337913 h 5325465"/>
              <a:gd name="connsiteX4" fmla="*/ 833932 w 5661442"/>
              <a:gd name="connsiteY4" fmla="*/ 4411066 h 5325465"/>
              <a:gd name="connsiteX5" fmla="*/ 694944 w 5661442"/>
              <a:gd name="connsiteY5" fmla="*/ 3745382 h 5325465"/>
              <a:gd name="connsiteX6" fmla="*/ 519379 w 5661442"/>
              <a:gd name="connsiteY6" fmla="*/ 3599078 h 5325465"/>
              <a:gd name="connsiteX7" fmla="*/ 557005 w 5661442"/>
              <a:gd name="connsiteY7" fmla="*/ 3470193 h 5325465"/>
              <a:gd name="connsiteX8" fmla="*/ 456331 w 5661442"/>
              <a:gd name="connsiteY8" fmla="*/ 3362205 h 5325465"/>
              <a:gd name="connsiteX9" fmla="*/ 559793 w 5661442"/>
              <a:gd name="connsiteY9" fmla="*/ 3057428 h 5325465"/>
              <a:gd name="connsiteX10" fmla="*/ 118419 w 5661442"/>
              <a:gd name="connsiteY10" fmla="*/ 2818778 h 5325465"/>
              <a:gd name="connsiteX11" fmla="*/ 665683 w 5661442"/>
              <a:gd name="connsiteY11" fmla="*/ 1975104 h 5325465"/>
              <a:gd name="connsiteX12" fmla="*/ 2633472 w 5661442"/>
              <a:gd name="connsiteY12" fmla="*/ 0 h 5325465"/>
              <a:gd name="connsiteX13" fmla="*/ 4712039 w 5661442"/>
              <a:gd name="connsiteY13" fmla="*/ 2543951 h 5325465"/>
              <a:gd name="connsiteX14" fmla="*/ 4030675 w 5661442"/>
              <a:gd name="connsiteY14" fmla="*/ 3928262 h 5325465"/>
              <a:gd name="connsiteX15" fmla="*/ 4453179 w 5661442"/>
              <a:gd name="connsiteY15" fmla="*/ 5313893 h 5325465"/>
              <a:gd name="connsiteX16" fmla="*/ 5661442 w 5661442"/>
              <a:gd name="connsiteY16" fmla="*/ 5312636 h 5325465"/>
              <a:gd name="connsiteX0" fmla="*/ 0 w 5661442"/>
              <a:gd name="connsiteY0" fmla="*/ 5325465 h 5325465"/>
              <a:gd name="connsiteX1" fmla="*/ 0 w 5661442"/>
              <a:gd name="connsiteY1" fmla="*/ 5325465 h 5325465"/>
              <a:gd name="connsiteX2" fmla="*/ 2239524 w 5661442"/>
              <a:gd name="connsiteY2" fmla="*/ 5309946 h 5325465"/>
              <a:gd name="connsiteX3" fmla="*/ 1938528 w 5661442"/>
              <a:gd name="connsiteY3" fmla="*/ 4337913 h 5325465"/>
              <a:gd name="connsiteX4" fmla="*/ 833932 w 5661442"/>
              <a:gd name="connsiteY4" fmla="*/ 4411066 h 5325465"/>
              <a:gd name="connsiteX5" fmla="*/ 694944 w 5661442"/>
              <a:gd name="connsiteY5" fmla="*/ 3745382 h 5325465"/>
              <a:gd name="connsiteX6" fmla="*/ 519379 w 5661442"/>
              <a:gd name="connsiteY6" fmla="*/ 3599078 h 5325465"/>
              <a:gd name="connsiteX7" fmla="*/ 557005 w 5661442"/>
              <a:gd name="connsiteY7" fmla="*/ 3470193 h 5325465"/>
              <a:gd name="connsiteX8" fmla="*/ 456331 w 5661442"/>
              <a:gd name="connsiteY8" fmla="*/ 3362205 h 5325465"/>
              <a:gd name="connsiteX9" fmla="*/ 559793 w 5661442"/>
              <a:gd name="connsiteY9" fmla="*/ 3057428 h 5325465"/>
              <a:gd name="connsiteX10" fmla="*/ 118419 w 5661442"/>
              <a:gd name="connsiteY10" fmla="*/ 2818778 h 5325465"/>
              <a:gd name="connsiteX11" fmla="*/ 665683 w 5661442"/>
              <a:gd name="connsiteY11" fmla="*/ 1975104 h 5325465"/>
              <a:gd name="connsiteX12" fmla="*/ 2633472 w 5661442"/>
              <a:gd name="connsiteY12" fmla="*/ 0 h 5325465"/>
              <a:gd name="connsiteX13" fmla="*/ 4712039 w 5661442"/>
              <a:gd name="connsiteY13" fmla="*/ 2543951 h 5325465"/>
              <a:gd name="connsiteX14" fmla="*/ 4030675 w 5661442"/>
              <a:gd name="connsiteY14" fmla="*/ 3928262 h 5325465"/>
              <a:gd name="connsiteX15" fmla="*/ 4453179 w 5661442"/>
              <a:gd name="connsiteY15" fmla="*/ 5313893 h 5325465"/>
              <a:gd name="connsiteX16" fmla="*/ 5661442 w 5661442"/>
              <a:gd name="connsiteY16" fmla="*/ 5312636 h 5325465"/>
              <a:gd name="connsiteX0" fmla="*/ 0 w 5661442"/>
              <a:gd name="connsiteY0" fmla="*/ 5325465 h 5342856"/>
              <a:gd name="connsiteX1" fmla="*/ 0 w 5661442"/>
              <a:gd name="connsiteY1" fmla="*/ 5325465 h 5342856"/>
              <a:gd name="connsiteX2" fmla="*/ 2239524 w 5661442"/>
              <a:gd name="connsiteY2" fmla="*/ 5309946 h 5342856"/>
              <a:gd name="connsiteX3" fmla="*/ 1938528 w 5661442"/>
              <a:gd name="connsiteY3" fmla="*/ 4337913 h 5342856"/>
              <a:gd name="connsiteX4" fmla="*/ 833932 w 5661442"/>
              <a:gd name="connsiteY4" fmla="*/ 4411066 h 5342856"/>
              <a:gd name="connsiteX5" fmla="*/ 694944 w 5661442"/>
              <a:gd name="connsiteY5" fmla="*/ 3745382 h 5342856"/>
              <a:gd name="connsiteX6" fmla="*/ 519379 w 5661442"/>
              <a:gd name="connsiteY6" fmla="*/ 3599078 h 5342856"/>
              <a:gd name="connsiteX7" fmla="*/ 557005 w 5661442"/>
              <a:gd name="connsiteY7" fmla="*/ 3470193 h 5342856"/>
              <a:gd name="connsiteX8" fmla="*/ 456331 w 5661442"/>
              <a:gd name="connsiteY8" fmla="*/ 3362205 h 5342856"/>
              <a:gd name="connsiteX9" fmla="*/ 559793 w 5661442"/>
              <a:gd name="connsiteY9" fmla="*/ 3057428 h 5342856"/>
              <a:gd name="connsiteX10" fmla="*/ 118419 w 5661442"/>
              <a:gd name="connsiteY10" fmla="*/ 2818778 h 5342856"/>
              <a:gd name="connsiteX11" fmla="*/ 665683 w 5661442"/>
              <a:gd name="connsiteY11" fmla="*/ 1975104 h 5342856"/>
              <a:gd name="connsiteX12" fmla="*/ 2633472 w 5661442"/>
              <a:gd name="connsiteY12" fmla="*/ 0 h 5342856"/>
              <a:gd name="connsiteX13" fmla="*/ 4712039 w 5661442"/>
              <a:gd name="connsiteY13" fmla="*/ 2543951 h 5342856"/>
              <a:gd name="connsiteX14" fmla="*/ 4030675 w 5661442"/>
              <a:gd name="connsiteY14" fmla="*/ 3928262 h 5342856"/>
              <a:gd name="connsiteX15" fmla="*/ 4453179 w 5661442"/>
              <a:gd name="connsiteY15" fmla="*/ 5313893 h 5342856"/>
              <a:gd name="connsiteX16" fmla="*/ 5661442 w 5661442"/>
              <a:gd name="connsiteY16" fmla="*/ 5342856 h 5342856"/>
              <a:gd name="connsiteX0" fmla="*/ 0 w 5691660"/>
              <a:gd name="connsiteY0" fmla="*/ 5325465 h 5325465"/>
              <a:gd name="connsiteX1" fmla="*/ 0 w 5691660"/>
              <a:gd name="connsiteY1" fmla="*/ 5325465 h 5325465"/>
              <a:gd name="connsiteX2" fmla="*/ 2239524 w 5691660"/>
              <a:gd name="connsiteY2" fmla="*/ 5309946 h 5325465"/>
              <a:gd name="connsiteX3" fmla="*/ 1938528 w 5691660"/>
              <a:gd name="connsiteY3" fmla="*/ 4337913 h 5325465"/>
              <a:gd name="connsiteX4" fmla="*/ 833932 w 5691660"/>
              <a:gd name="connsiteY4" fmla="*/ 4411066 h 5325465"/>
              <a:gd name="connsiteX5" fmla="*/ 694944 w 5691660"/>
              <a:gd name="connsiteY5" fmla="*/ 3745382 h 5325465"/>
              <a:gd name="connsiteX6" fmla="*/ 519379 w 5691660"/>
              <a:gd name="connsiteY6" fmla="*/ 3599078 h 5325465"/>
              <a:gd name="connsiteX7" fmla="*/ 557005 w 5691660"/>
              <a:gd name="connsiteY7" fmla="*/ 3470193 h 5325465"/>
              <a:gd name="connsiteX8" fmla="*/ 456331 w 5691660"/>
              <a:gd name="connsiteY8" fmla="*/ 3362205 h 5325465"/>
              <a:gd name="connsiteX9" fmla="*/ 559793 w 5691660"/>
              <a:gd name="connsiteY9" fmla="*/ 3057428 h 5325465"/>
              <a:gd name="connsiteX10" fmla="*/ 118419 w 5691660"/>
              <a:gd name="connsiteY10" fmla="*/ 2818778 h 5325465"/>
              <a:gd name="connsiteX11" fmla="*/ 665683 w 5691660"/>
              <a:gd name="connsiteY11" fmla="*/ 1975104 h 5325465"/>
              <a:gd name="connsiteX12" fmla="*/ 2633472 w 5691660"/>
              <a:gd name="connsiteY12" fmla="*/ 0 h 5325465"/>
              <a:gd name="connsiteX13" fmla="*/ 4712039 w 5691660"/>
              <a:gd name="connsiteY13" fmla="*/ 2543951 h 5325465"/>
              <a:gd name="connsiteX14" fmla="*/ 4030675 w 5691660"/>
              <a:gd name="connsiteY14" fmla="*/ 3928262 h 5325465"/>
              <a:gd name="connsiteX15" fmla="*/ 4453179 w 5691660"/>
              <a:gd name="connsiteY15" fmla="*/ 5313893 h 5325465"/>
              <a:gd name="connsiteX16" fmla="*/ 5691660 w 5691660"/>
              <a:gd name="connsiteY16" fmla="*/ 5292490 h 5325465"/>
              <a:gd name="connsiteX0" fmla="*/ 0 w 5691660"/>
              <a:gd name="connsiteY0" fmla="*/ 5325465 h 5332783"/>
              <a:gd name="connsiteX1" fmla="*/ 0 w 5691660"/>
              <a:gd name="connsiteY1" fmla="*/ 5325465 h 5332783"/>
              <a:gd name="connsiteX2" fmla="*/ 2239524 w 5691660"/>
              <a:gd name="connsiteY2" fmla="*/ 5309946 h 5332783"/>
              <a:gd name="connsiteX3" fmla="*/ 1938528 w 5691660"/>
              <a:gd name="connsiteY3" fmla="*/ 4337913 h 5332783"/>
              <a:gd name="connsiteX4" fmla="*/ 833932 w 5691660"/>
              <a:gd name="connsiteY4" fmla="*/ 4411066 h 5332783"/>
              <a:gd name="connsiteX5" fmla="*/ 694944 w 5691660"/>
              <a:gd name="connsiteY5" fmla="*/ 3745382 h 5332783"/>
              <a:gd name="connsiteX6" fmla="*/ 519379 w 5691660"/>
              <a:gd name="connsiteY6" fmla="*/ 3599078 h 5332783"/>
              <a:gd name="connsiteX7" fmla="*/ 557005 w 5691660"/>
              <a:gd name="connsiteY7" fmla="*/ 3470193 h 5332783"/>
              <a:gd name="connsiteX8" fmla="*/ 456331 w 5691660"/>
              <a:gd name="connsiteY8" fmla="*/ 3362205 h 5332783"/>
              <a:gd name="connsiteX9" fmla="*/ 559793 w 5691660"/>
              <a:gd name="connsiteY9" fmla="*/ 3057428 h 5332783"/>
              <a:gd name="connsiteX10" fmla="*/ 118419 w 5691660"/>
              <a:gd name="connsiteY10" fmla="*/ 2818778 h 5332783"/>
              <a:gd name="connsiteX11" fmla="*/ 665683 w 5691660"/>
              <a:gd name="connsiteY11" fmla="*/ 1975104 h 5332783"/>
              <a:gd name="connsiteX12" fmla="*/ 2633472 w 5691660"/>
              <a:gd name="connsiteY12" fmla="*/ 0 h 5332783"/>
              <a:gd name="connsiteX13" fmla="*/ 4712039 w 5691660"/>
              <a:gd name="connsiteY13" fmla="*/ 2543951 h 5332783"/>
              <a:gd name="connsiteX14" fmla="*/ 4030675 w 5691660"/>
              <a:gd name="connsiteY14" fmla="*/ 3928262 h 5332783"/>
              <a:gd name="connsiteX15" fmla="*/ 4453179 w 5691660"/>
              <a:gd name="connsiteY15" fmla="*/ 5313893 h 5332783"/>
              <a:gd name="connsiteX16" fmla="*/ 5691660 w 5691660"/>
              <a:gd name="connsiteY16" fmla="*/ 5332783 h 5332783"/>
              <a:gd name="connsiteX0" fmla="*/ 0 w 5631220"/>
              <a:gd name="connsiteY0" fmla="*/ 5325465 h 5325465"/>
              <a:gd name="connsiteX1" fmla="*/ 0 w 5631220"/>
              <a:gd name="connsiteY1" fmla="*/ 5325465 h 5325465"/>
              <a:gd name="connsiteX2" fmla="*/ 2239524 w 5631220"/>
              <a:gd name="connsiteY2" fmla="*/ 5309946 h 5325465"/>
              <a:gd name="connsiteX3" fmla="*/ 1938528 w 5631220"/>
              <a:gd name="connsiteY3" fmla="*/ 4337913 h 5325465"/>
              <a:gd name="connsiteX4" fmla="*/ 833932 w 5631220"/>
              <a:gd name="connsiteY4" fmla="*/ 4411066 h 5325465"/>
              <a:gd name="connsiteX5" fmla="*/ 694944 w 5631220"/>
              <a:gd name="connsiteY5" fmla="*/ 3745382 h 5325465"/>
              <a:gd name="connsiteX6" fmla="*/ 519379 w 5631220"/>
              <a:gd name="connsiteY6" fmla="*/ 3599078 h 5325465"/>
              <a:gd name="connsiteX7" fmla="*/ 557005 w 5631220"/>
              <a:gd name="connsiteY7" fmla="*/ 3470193 h 5325465"/>
              <a:gd name="connsiteX8" fmla="*/ 456331 w 5631220"/>
              <a:gd name="connsiteY8" fmla="*/ 3362205 h 5325465"/>
              <a:gd name="connsiteX9" fmla="*/ 559793 w 5631220"/>
              <a:gd name="connsiteY9" fmla="*/ 3057428 h 5325465"/>
              <a:gd name="connsiteX10" fmla="*/ 118419 w 5631220"/>
              <a:gd name="connsiteY10" fmla="*/ 2818778 h 5325465"/>
              <a:gd name="connsiteX11" fmla="*/ 665683 w 5631220"/>
              <a:gd name="connsiteY11" fmla="*/ 1975104 h 5325465"/>
              <a:gd name="connsiteX12" fmla="*/ 2633472 w 5631220"/>
              <a:gd name="connsiteY12" fmla="*/ 0 h 5325465"/>
              <a:gd name="connsiteX13" fmla="*/ 4712039 w 5631220"/>
              <a:gd name="connsiteY13" fmla="*/ 2543951 h 5325465"/>
              <a:gd name="connsiteX14" fmla="*/ 4030675 w 5631220"/>
              <a:gd name="connsiteY14" fmla="*/ 3928262 h 5325465"/>
              <a:gd name="connsiteX15" fmla="*/ 4453179 w 5631220"/>
              <a:gd name="connsiteY15" fmla="*/ 5313893 h 5325465"/>
              <a:gd name="connsiteX16" fmla="*/ 5631220 w 5631220"/>
              <a:gd name="connsiteY16" fmla="*/ 5302565 h 5325465"/>
              <a:gd name="connsiteX0" fmla="*/ 0 w 5641293"/>
              <a:gd name="connsiteY0" fmla="*/ 5325465 h 5332785"/>
              <a:gd name="connsiteX1" fmla="*/ 0 w 5641293"/>
              <a:gd name="connsiteY1" fmla="*/ 5325465 h 5332785"/>
              <a:gd name="connsiteX2" fmla="*/ 2239524 w 5641293"/>
              <a:gd name="connsiteY2" fmla="*/ 5309946 h 5332785"/>
              <a:gd name="connsiteX3" fmla="*/ 1938528 w 5641293"/>
              <a:gd name="connsiteY3" fmla="*/ 4337913 h 5332785"/>
              <a:gd name="connsiteX4" fmla="*/ 833932 w 5641293"/>
              <a:gd name="connsiteY4" fmla="*/ 4411066 h 5332785"/>
              <a:gd name="connsiteX5" fmla="*/ 694944 w 5641293"/>
              <a:gd name="connsiteY5" fmla="*/ 3745382 h 5332785"/>
              <a:gd name="connsiteX6" fmla="*/ 519379 w 5641293"/>
              <a:gd name="connsiteY6" fmla="*/ 3599078 h 5332785"/>
              <a:gd name="connsiteX7" fmla="*/ 557005 w 5641293"/>
              <a:gd name="connsiteY7" fmla="*/ 3470193 h 5332785"/>
              <a:gd name="connsiteX8" fmla="*/ 456331 w 5641293"/>
              <a:gd name="connsiteY8" fmla="*/ 3362205 h 5332785"/>
              <a:gd name="connsiteX9" fmla="*/ 559793 w 5641293"/>
              <a:gd name="connsiteY9" fmla="*/ 3057428 h 5332785"/>
              <a:gd name="connsiteX10" fmla="*/ 118419 w 5641293"/>
              <a:gd name="connsiteY10" fmla="*/ 2818778 h 5332785"/>
              <a:gd name="connsiteX11" fmla="*/ 665683 w 5641293"/>
              <a:gd name="connsiteY11" fmla="*/ 1975104 h 5332785"/>
              <a:gd name="connsiteX12" fmla="*/ 2633472 w 5641293"/>
              <a:gd name="connsiteY12" fmla="*/ 0 h 5332785"/>
              <a:gd name="connsiteX13" fmla="*/ 4712039 w 5641293"/>
              <a:gd name="connsiteY13" fmla="*/ 2543951 h 5332785"/>
              <a:gd name="connsiteX14" fmla="*/ 4030675 w 5641293"/>
              <a:gd name="connsiteY14" fmla="*/ 3928262 h 5332785"/>
              <a:gd name="connsiteX15" fmla="*/ 4453179 w 5641293"/>
              <a:gd name="connsiteY15" fmla="*/ 5313893 h 5332785"/>
              <a:gd name="connsiteX16" fmla="*/ 5641293 w 5641293"/>
              <a:gd name="connsiteY16" fmla="*/ 5332785 h 5332785"/>
              <a:gd name="connsiteX0" fmla="*/ 0 w 5641293"/>
              <a:gd name="connsiteY0" fmla="*/ 5325465 h 5325465"/>
              <a:gd name="connsiteX1" fmla="*/ 0 w 5641293"/>
              <a:gd name="connsiteY1" fmla="*/ 5325465 h 5325465"/>
              <a:gd name="connsiteX2" fmla="*/ 2239524 w 5641293"/>
              <a:gd name="connsiteY2" fmla="*/ 5309946 h 5325465"/>
              <a:gd name="connsiteX3" fmla="*/ 1938528 w 5641293"/>
              <a:gd name="connsiteY3" fmla="*/ 4337913 h 5325465"/>
              <a:gd name="connsiteX4" fmla="*/ 833932 w 5641293"/>
              <a:gd name="connsiteY4" fmla="*/ 4411066 h 5325465"/>
              <a:gd name="connsiteX5" fmla="*/ 694944 w 5641293"/>
              <a:gd name="connsiteY5" fmla="*/ 3745382 h 5325465"/>
              <a:gd name="connsiteX6" fmla="*/ 519379 w 5641293"/>
              <a:gd name="connsiteY6" fmla="*/ 3599078 h 5325465"/>
              <a:gd name="connsiteX7" fmla="*/ 557005 w 5641293"/>
              <a:gd name="connsiteY7" fmla="*/ 3470193 h 5325465"/>
              <a:gd name="connsiteX8" fmla="*/ 456331 w 5641293"/>
              <a:gd name="connsiteY8" fmla="*/ 3362205 h 5325465"/>
              <a:gd name="connsiteX9" fmla="*/ 559793 w 5641293"/>
              <a:gd name="connsiteY9" fmla="*/ 3057428 h 5325465"/>
              <a:gd name="connsiteX10" fmla="*/ 118419 w 5641293"/>
              <a:gd name="connsiteY10" fmla="*/ 2818778 h 5325465"/>
              <a:gd name="connsiteX11" fmla="*/ 665683 w 5641293"/>
              <a:gd name="connsiteY11" fmla="*/ 1975104 h 5325465"/>
              <a:gd name="connsiteX12" fmla="*/ 2633472 w 5641293"/>
              <a:gd name="connsiteY12" fmla="*/ 0 h 5325465"/>
              <a:gd name="connsiteX13" fmla="*/ 4712039 w 5641293"/>
              <a:gd name="connsiteY13" fmla="*/ 2543951 h 5325465"/>
              <a:gd name="connsiteX14" fmla="*/ 4030675 w 5641293"/>
              <a:gd name="connsiteY14" fmla="*/ 3928262 h 5325465"/>
              <a:gd name="connsiteX15" fmla="*/ 4453179 w 5641293"/>
              <a:gd name="connsiteY15" fmla="*/ 5313893 h 5325465"/>
              <a:gd name="connsiteX16" fmla="*/ 5641293 w 5641293"/>
              <a:gd name="connsiteY16" fmla="*/ 5302567 h 5325465"/>
              <a:gd name="connsiteX0" fmla="*/ 0 w 5651366"/>
              <a:gd name="connsiteY0" fmla="*/ 5325465 h 5332785"/>
              <a:gd name="connsiteX1" fmla="*/ 0 w 5651366"/>
              <a:gd name="connsiteY1" fmla="*/ 5325465 h 5332785"/>
              <a:gd name="connsiteX2" fmla="*/ 2239524 w 5651366"/>
              <a:gd name="connsiteY2" fmla="*/ 5309946 h 5332785"/>
              <a:gd name="connsiteX3" fmla="*/ 1938528 w 5651366"/>
              <a:gd name="connsiteY3" fmla="*/ 4337913 h 5332785"/>
              <a:gd name="connsiteX4" fmla="*/ 833932 w 5651366"/>
              <a:gd name="connsiteY4" fmla="*/ 4411066 h 5332785"/>
              <a:gd name="connsiteX5" fmla="*/ 694944 w 5651366"/>
              <a:gd name="connsiteY5" fmla="*/ 3745382 h 5332785"/>
              <a:gd name="connsiteX6" fmla="*/ 519379 w 5651366"/>
              <a:gd name="connsiteY6" fmla="*/ 3599078 h 5332785"/>
              <a:gd name="connsiteX7" fmla="*/ 557005 w 5651366"/>
              <a:gd name="connsiteY7" fmla="*/ 3470193 h 5332785"/>
              <a:gd name="connsiteX8" fmla="*/ 456331 w 5651366"/>
              <a:gd name="connsiteY8" fmla="*/ 3362205 h 5332785"/>
              <a:gd name="connsiteX9" fmla="*/ 559793 w 5651366"/>
              <a:gd name="connsiteY9" fmla="*/ 3057428 h 5332785"/>
              <a:gd name="connsiteX10" fmla="*/ 118419 w 5651366"/>
              <a:gd name="connsiteY10" fmla="*/ 2818778 h 5332785"/>
              <a:gd name="connsiteX11" fmla="*/ 665683 w 5651366"/>
              <a:gd name="connsiteY11" fmla="*/ 1975104 h 5332785"/>
              <a:gd name="connsiteX12" fmla="*/ 2633472 w 5651366"/>
              <a:gd name="connsiteY12" fmla="*/ 0 h 5332785"/>
              <a:gd name="connsiteX13" fmla="*/ 4712039 w 5651366"/>
              <a:gd name="connsiteY13" fmla="*/ 2543951 h 5332785"/>
              <a:gd name="connsiteX14" fmla="*/ 4030675 w 5651366"/>
              <a:gd name="connsiteY14" fmla="*/ 3928262 h 5332785"/>
              <a:gd name="connsiteX15" fmla="*/ 4453179 w 5651366"/>
              <a:gd name="connsiteY15" fmla="*/ 5313893 h 5332785"/>
              <a:gd name="connsiteX16" fmla="*/ 5651366 w 5651366"/>
              <a:gd name="connsiteY16" fmla="*/ 5332785 h 5332785"/>
              <a:gd name="connsiteX0" fmla="*/ 1108042 w 6759408"/>
              <a:gd name="connsiteY0" fmla="*/ 5325465 h 5332785"/>
              <a:gd name="connsiteX1" fmla="*/ 0 w 6759408"/>
              <a:gd name="connsiteY1" fmla="*/ 5315392 h 5332785"/>
              <a:gd name="connsiteX2" fmla="*/ 3347566 w 6759408"/>
              <a:gd name="connsiteY2" fmla="*/ 5309946 h 5332785"/>
              <a:gd name="connsiteX3" fmla="*/ 3046570 w 6759408"/>
              <a:gd name="connsiteY3" fmla="*/ 4337913 h 5332785"/>
              <a:gd name="connsiteX4" fmla="*/ 1941974 w 6759408"/>
              <a:gd name="connsiteY4" fmla="*/ 4411066 h 5332785"/>
              <a:gd name="connsiteX5" fmla="*/ 1802986 w 6759408"/>
              <a:gd name="connsiteY5" fmla="*/ 3745382 h 5332785"/>
              <a:gd name="connsiteX6" fmla="*/ 1627421 w 6759408"/>
              <a:gd name="connsiteY6" fmla="*/ 3599078 h 5332785"/>
              <a:gd name="connsiteX7" fmla="*/ 1665047 w 6759408"/>
              <a:gd name="connsiteY7" fmla="*/ 3470193 h 5332785"/>
              <a:gd name="connsiteX8" fmla="*/ 1564373 w 6759408"/>
              <a:gd name="connsiteY8" fmla="*/ 3362205 h 5332785"/>
              <a:gd name="connsiteX9" fmla="*/ 1667835 w 6759408"/>
              <a:gd name="connsiteY9" fmla="*/ 3057428 h 5332785"/>
              <a:gd name="connsiteX10" fmla="*/ 1226461 w 6759408"/>
              <a:gd name="connsiteY10" fmla="*/ 2818778 h 5332785"/>
              <a:gd name="connsiteX11" fmla="*/ 1773725 w 6759408"/>
              <a:gd name="connsiteY11" fmla="*/ 1975104 h 5332785"/>
              <a:gd name="connsiteX12" fmla="*/ 3741514 w 6759408"/>
              <a:gd name="connsiteY12" fmla="*/ 0 h 5332785"/>
              <a:gd name="connsiteX13" fmla="*/ 5820081 w 6759408"/>
              <a:gd name="connsiteY13" fmla="*/ 2543951 h 5332785"/>
              <a:gd name="connsiteX14" fmla="*/ 5138717 w 6759408"/>
              <a:gd name="connsiteY14" fmla="*/ 3928262 h 5332785"/>
              <a:gd name="connsiteX15" fmla="*/ 5561221 w 6759408"/>
              <a:gd name="connsiteY15" fmla="*/ 5313893 h 5332785"/>
              <a:gd name="connsiteX16" fmla="*/ 6759408 w 6759408"/>
              <a:gd name="connsiteY16" fmla="*/ 5332785 h 5332785"/>
              <a:gd name="connsiteX0" fmla="*/ 0 w 6759408"/>
              <a:gd name="connsiteY0" fmla="*/ 5315392 h 5332785"/>
              <a:gd name="connsiteX1" fmla="*/ 3347566 w 6759408"/>
              <a:gd name="connsiteY1" fmla="*/ 5309946 h 5332785"/>
              <a:gd name="connsiteX2" fmla="*/ 3046570 w 6759408"/>
              <a:gd name="connsiteY2" fmla="*/ 4337913 h 5332785"/>
              <a:gd name="connsiteX3" fmla="*/ 1941974 w 6759408"/>
              <a:gd name="connsiteY3" fmla="*/ 4411066 h 5332785"/>
              <a:gd name="connsiteX4" fmla="*/ 1802986 w 6759408"/>
              <a:gd name="connsiteY4" fmla="*/ 3745382 h 5332785"/>
              <a:gd name="connsiteX5" fmla="*/ 1627421 w 6759408"/>
              <a:gd name="connsiteY5" fmla="*/ 3599078 h 5332785"/>
              <a:gd name="connsiteX6" fmla="*/ 1665047 w 6759408"/>
              <a:gd name="connsiteY6" fmla="*/ 3470193 h 5332785"/>
              <a:gd name="connsiteX7" fmla="*/ 1564373 w 6759408"/>
              <a:gd name="connsiteY7" fmla="*/ 3362205 h 5332785"/>
              <a:gd name="connsiteX8" fmla="*/ 1667835 w 6759408"/>
              <a:gd name="connsiteY8" fmla="*/ 3057428 h 5332785"/>
              <a:gd name="connsiteX9" fmla="*/ 1226461 w 6759408"/>
              <a:gd name="connsiteY9" fmla="*/ 2818778 h 5332785"/>
              <a:gd name="connsiteX10" fmla="*/ 1773725 w 6759408"/>
              <a:gd name="connsiteY10" fmla="*/ 1975104 h 5332785"/>
              <a:gd name="connsiteX11" fmla="*/ 3741514 w 6759408"/>
              <a:gd name="connsiteY11" fmla="*/ 0 h 5332785"/>
              <a:gd name="connsiteX12" fmla="*/ 5820081 w 6759408"/>
              <a:gd name="connsiteY12" fmla="*/ 2543951 h 5332785"/>
              <a:gd name="connsiteX13" fmla="*/ 5138717 w 6759408"/>
              <a:gd name="connsiteY13" fmla="*/ 3928262 h 5332785"/>
              <a:gd name="connsiteX14" fmla="*/ 5561221 w 6759408"/>
              <a:gd name="connsiteY14" fmla="*/ 5313893 h 5332785"/>
              <a:gd name="connsiteX15" fmla="*/ 6759408 w 6759408"/>
              <a:gd name="connsiteY15" fmla="*/ 5332785 h 5332785"/>
              <a:gd name="connsiteX0" fmla="*/ 0 w 6759408"/>
              <a:gd name="connsiteY0" fmla="*/ 5315392 h 5332785"/>
              <a:gd name="connsiteX1" fmla="*/ 3347566 w 6759408"/>
              <a:gd name="connsiteY1" fmla="*/ 5309946 h 5332785"/>
              <a:gd name="connsiteX2" fmla="*/ 3046570 w 6759408"/>
              <a:gd name="connsiteY2" fmla="*/ 4337913 h 5332785"/>
              <a:gd name="connsiteX3" fmla="*/ 1941974 w 6759408"/>
              <a:gd name="connsiteY3" fmla="*/ 4411066 h 5332785"/>
              <a:gd name="connsiteX4" fmla="*/ 1802986 w 6759408"/>
              <a:gd name="connsiteY4" fmla="*/ 3745382 h 5332785"/>
              <a:gd name="connsiteX5" fmla="*/ 1627421 w 6759408"/>
              <a:gd name="connsiteY5" fmla="*/ 3599078 h 5332785"/>
              <a:gd name="connsiteX6" fmla="*/ 1665047 w 6759408"/>
              <a:gd name="connsiteY6" fmla="*/ 3470193 h 5332785"/>
              <a:gd name="connsiteX7" fmla="*/ 1564373 w 6759408"/>
              <a:gd name="connsiteY7" fmla="*/ 3362205 h 5332785"/>
              <a:gd name="connsiteX8" fmla="*/ 1667835 w 6759408"/>
              <a:gd name="connsiteY8" fmla="*/ 3057428 h 5332785"/>
              <a:gd name="connsiteX9" fmla="*/ 1226461 w 6759408"/>
              <a:gd name="connsiteY9" fmla="*/ 2818778 h 5332785"/>
              <a:gd name="connsiteX10" fmla="*/ 1773725 w 6759408"/>
              <a:gd name="connsiteY10" fmla="*/ 1975104 h 5332785"/>
              <a:gd name="connsiteX11" fmla="*/ 3741514 w 6759408"/>
              <a:gd name="connsiteY11" fmla="*/ 0 h 5332785"/>
              <a:gd name="connsiteX12" fmla="*/ 5820081 w 6759408"/>
              <a:gd name="connsiteY12" fmla="*/ 2543951 h 5332785"/>
              <a:gd name="connsiteX13" fmla="*/ 5138717 w 6759408"/>
              <a:gd name="connsiteY13" fmla="*/ 3928262 h 5332785"/>
              <a:gd name="connsiteX14" fmla="*/ 5561221 w 6759408"/>
              <a:gd name="connsiteY14" fmla="*/ 5313893 h 5332785"/>
              <a:gd name="connsiteX15" fmla="*/ 6759408 w 6759408"/>
              <a:gd name="connsiteY15" fmla="*/ 5332785 h 5332785"/>
              <a:gd name="connsiteX0" fmla="*/ 0 w 6759408"/>
              <a:gd name="connsiteY0" fmla="*/ 5315392 h 5333342"/>
              <a:gd name="connsiteX1" fmla="*/ 3347566 w 6759408"/>
              <a:gd name="connsiteY1" fmla="*/ 5309946 h 5333342"/>
              <a:gd name="connsiteX2" fmla="*/ 3046570 w 6759408"/>
              <a:gd name="connsiteY2" fmla="*/ 4337913 h 5333342"/>
              <a:gd name="connsiteX3" fmla="*/ 1941974 w 6759408"/>
              <a:gd name="connsiteY3" fmla="*/ 4411066 h 5333342"/>
              <a:gd name="connsiteX4" fmla="*/ 1802986 w 6759408"/>
              <a:gd name="connsiteY4" fmla="*/ 3745382 h 5333342"/>
              <a:gd name="connsiteX5" fmla="*/ 1627421 w 6759408"/>
              <a:gd name="connsiteY5" fmla="*/ 3599078 h 5333342"/>
              <a:gd name="connsiteX6" fmla="*/ 1665047 w 6759408"/>
              <a:gd name="connsiteY6" fmla="*/ 3470193 h 5333342"/>
              <a:gd name="connsiteX7" fmla="*/ 1564373 w 6759408"/>
              <a:gd name="connsiteY7" fmla="*/ 3362205 h 5333342"/>
              <a:gd name="connsiteX8" fmla="*/ 1667835 w 6759408"/>
              <a:gd name="connsiteY8" fmla="*/ 3057428 h 5333342"/>
              <a:gd name="connsiteX9" fmla="*/ 1226461 w 6759408"/>
              <a:gd name="connsiteY9" fmla="*/ 2818778 h 5333342"/>
              <a:gd name="connsiteX10" fmla="*/ 1773725 w 6759408"/>
              <a:gd name="connsiteY10" fmla="*/ 1975104 h 5333342"/>
              <a:gd name="connsiteX11" fmla="*/ 3741514 w 6759408"/>
              <a:gd name="connsiteY11" fmla="*/ 0 h 5333342"/>
              <a:gd name="connsiteX12" fmla="*/ 5820081 w 6759408"/>
              <a:gd name="connsiteY12" fmla="*/ 2543951 h 5333342"/>
              <a:gd name="connsiteX13" fmla="*/ 5138717 w 6759408"/>
              <a:gd name="connsiteY13" fmla="*/ 3928262 h 5333342"/>
              <a:gd name="connsiteX14" fmla="*/ 5561221 w 6759408"/>
              <a:gd name="connsiteY14" fmla="*/ 5313893 h 5333342"/>
              <a:gd name="connsiteX15" fmla="*/ 6759408 w 6759408"/>
              <a:gd name="connsiteY15" fmla="*/ 5332785 h 5333342"/>
              <a:gd name="connsiteX0" fmla="*/ 0 w 6453857"/>
              <a:gd name="connsiteY0" fmla="*/ 5334489 h 5334489"/>
              <a:gd name="connsiteX1" fmla="*/ 3042015 w 6453857"/>
              <a:gd name="connsiteY1" fmla="*/ 5309946 h 5334489"/>
              <a:gd name="connsiteX2" fmla="*/ 2741019 w 6453857"/>
              <a:gd name="connsiteY2" fmla="*/ 4337913 h 5334489"/>
              <a:gd name="connsiteX3" fmla="*/ 1636423 w 6453857"/>
              <a:gd name="connsiteY3" fmla="*/ 4411066 h 5334489"/>
              <a:gd name="connsiteX4" fmla="*/ 1497435 w 6453857"/>
              <a:gd name="connsiteY4" fmla="*/ 3745382 h 5334489"/>
              <a:gd name="connsiteX5" fmla="*/ 1321870 w 6453857"/>
              <a:gd name="connsiteY5" fmla="*/ 3599078 h 5334489"/>
              <a:gd name="connsiteX6" fmla="*/ 1359496 w 6453857"/>
              <a:gd name="connsiteY6" fmla="*/ 3470193 h 5334489"/>
              <a:gd name="connsiteX7" fmla="*/ 1258822 w 6453857"/>
              <a:gd name="connsiteY7" fmla="*/ 3362205 h 5334489"/>
              <a:gd name="connsiteX8" fmla="*/ 1362284 w 6453857"/>
              <a:gd name="connsiteY8" fmla="*/ 3057428 h 5334489"/>
              <a:gd name="connsiteX9" fmla="*/ 920910 w 6453857"/>
              <a:gd name="connsiteY9" fmla="*/ 2818778 h 5334489"/>
              <a:gd name="connsiteX10" fmla="*/ 1468174 w 6453857"/>
              <a:gd name="connsiteY10" fmla="*/ 1975104 h 5334489"/>
              <a:gd name="connsiteX11" fmla="*/ 3435963 w 6453857"/>
              <a:gd name="connsiteY11" fmla="*/ 0 h 5334489"/>
              <a:gd name="connsiteX12" fmla="*/ 5514530 w 6453857"/>
              <a:gd name="connsiteY12" fmla="*/ 2543951 h 5334489"/>
              <a:gd name="connsiteX13" fmla="*/ 4833166 w 6453857"/>
              <a:gd name="connsiteY13" fmla="*/ 3928262 h 5334489"/>
              <a:gd name="connsiteX14" fmla="*/ 5255670 w 6453857"/>
              <a:gd name="connsiteY14" fmla="*/ 5313893 h 5334489"/>
              <a:gd name="connsiteX15" fmla="*/ 6453857 w 6453857"/>
              <a:gd name="connsiteY15" fmla="*/ 5332785 h 5334489"/>
              <a:gd name="connsiteX0" fmla="*/ 0 w 7560387"/>
              <a:gd name="connsiteY0" fmla="*/ 5334489 h 5334489"/>
              <a:gd name="connsiteX1" fmla="*/ 3042015 w 7560387"/>
              <a:gd name="connsiteY1" fmla="*/ 5309946 h 5334489"/>
              <a:gd name="connsiteX2" fmla="*/ 2741019 w 7560387"/>
              <a:gd name="connsiteY2" fmla="*/ 4337913 h 5334489"/>
              <a:gd name="connsiteX3" fmla="*/ 1636423 w 7560387"/>
              <a:gd name="connsiteY3" fmla="*/ 4411066 h 5334489"/>
              <a:gd name="connsiteX4" fmla="*/ 1497435 w 7560387"/>
              <a:gd name="connsiteY4" fmla="*/ 3745382 h 5334489"/>
              <a:gd name="connsiteX5" fmla="*/ 1321870 w 7560387"/>
              <a:gd name="connsiteY5" fmla="*/ 3599078 h 5334489"/>
              <a:gd name="connsiteX6" fmla="*/ 1359496 w 7560387"/>
              <a:gd name="connsiteY6" fmla="*/ 3470193 h 5334489"/>
              <a:gd name="connsiteX7" fmla="*/ 1258822 w 7560387"/>
              <a:gd name="connsiteY7" fmla="*/ 3362205 h 5334489"/>
              <a:gd name="connsiteX8" fmla="*/ 1362284 w 7560387"/>
              <a:gd name="connsiteY8" fmla="*/ 3057428 h 5334489"/>
              <a:gd name="connsiteX9" fmla="*/ 920910 w 7560387"/>
              <a:gd name="connsiteY9" fmla="*/ 2818778 h 5334489"/>
              <a:gd name="connsiteX10" fmla="*/ 1468174 w 7560387"/>
              <a:gd name="connsiteY10" fmla="*/ 1975104 h 5334489"/>
              <a:gd name="connsiteX11" fmla="*/ 3435963 w 7560387"/>
              <a:gd name="connsiteY11" fmla="*/ 0 h 5334489"/>
              <a:gd name="connsiteX12" fmla="*/ 5514530 w 7560387"/>
              <a:gd name="connsiteY12" fmla="*/ 2543951 h 5334489"/>
              <a:gd name="connsiteX13" fmla="*/ 4833166 w 7560387"/>
              <a:gd name="connsiteY13" fmla="*/ 3928262 h 5334489"/>
              <a:gd name="connsiteX14" fmla="*/ 5255670 w 7560387"/>
              <a:gd name="connsiteY14" fmla="*/ 5313893 h 5334489"/>
              <a:gd name="connsiteX15" fmla="*/ 7560387 w 7560387"/>
              <a:gd name="connsiteY15" fmla="*/ 5313143 h 5334489"/>
              <a:gd name="connsiteX0" fmla="*/ 0 w 7638956"/>
              <a:gd name="connsiteY0" fmla="*/ 5321395 h 5321395"/>
              <a:gd name="connsiteX1" fmla="*/ 3120584 w 7638956"/>
              <a:gd name="connsiteY1" fmla="*/ 5309946 h 5321395"/>
              <a:gd name="connsiteX2" fmla="*/ 2819588 w 7638956"/>
              <a:gd name="connsiteY2" fmla="*/ 4337913 h 5321395"/>
              <a:gd name="connsiteX3" fmla="*/ 1714992 w 7638956"/>
              <a:gd name="connsiteY3" fmla="*/ 4411066 h 5321395"/>
              <a:gd name="connsiteX4" fmla="*/ 1576004 w 7638956"/>
              <a:gd name="connsiteY4" fmla="*/ 3745382 h 5321395"/>
              <a:gd name="connsiteX5" fmla="*/ 1400439 w 7638956"/>
              <a:gd name="connsiteY5" fmla="*/ 3599078 h 5321395"/>
              <a:gd name="connsiteX6" fmla="*/ 1438065 w 7638956"/>
              <a:gd name="connsiteY6" fmla="*/ 3470193 h 5321395"/>
              <a:gd name="connsiteX7" fmla="*/ 1337391 w 7638956"/>
              <a:gd name="connsiteY7" fmla="*/ 3362205 h 5321395"/>
              <a:gd name="connsiteX8" fmla="*/ 1440853 w 7638956"/>
              <a:gd name="connsiteY8" fmla="*/ 3057428 h 5321395"/>
              <a:gd name="connsiteX9" fmla="*/ 999479 w 7638956"/>
              <a:gd name="connsiteY9" fmla="*/ 2818778 h 5321395"/>
              <a:gd name="connsiteX10" fmla="*/ 1546743 w 7638956"/>
              <a:gd name="connsiteY10" fmla="*/ 1975104 h 5321395"/>
              <a:gd name="connsiteX11" fmla="*/ 3514532 w 7638956"/>
              <a:gd name="connsiteY11" fmla="*/ 0 h 5321395"/>
              <a:gd name="connsiteX12" fmla="*/ 5593099 w 7638956"/>
              <a:gd name="connsiteY12" fmla="*/ 2543951 h 5321395"/>
              <a:gd name="connsiteX13" fmla="*/ 4911735 w 7638956"/>
              <a:gd name="connsiteY13" fmla="*/ 3928262 h 5321395"/>
              <a:gd name="connsiteX14" fmla="*/ 5334239 w 7638956"/>
              <a:gd name="connsiteY14" fmla="*/ 5313893 h 5321395"/>
              <a:gd name="connsiteX15" fmla="*/ 7638956 w 7638956"/>
              <a:gd name="connsiteY15" fmla="*/ 5313143 h 5321395"/>
              <a:gd name="connsiteX0" fmla="*/ 0 w 7638956"/>
              <a:gd name="connsiteY0" fmla="*/ 5321395 h 5321395"/>
              <a:gd name="connsiteX1" fmla="*/ 3120584 w 7638956"/>
              <a:gd name="connsiteY1" fmla="*/ 5309946 h 5321395"/>
              <a:gd name="connsiteX2" fmla="*/ 2819588 w 7638956"/>
              <a:gd name="connsiteY2" fmla="*/ 4337913 h 5321395"/>
              <a:gd name="connsiteX3" fmla="*/ 1714992 w 7638956"/>
              <a:gd name="connsiteY3" fmla="*/ 4411066 h 5321395"/>
              <a:gd name="connsiteX4" fmla="*/ 1576004 w 7638956"/>
              <a:gd name="connsiteY4" fmla="*/ 3745382 h 5321395"/>
              <a:gd name="connsiteX5" fmla="*/ 1400439 w 7638956"/>
              <a:gd name="connsiteY5" fmla="*/ 3599078 h 5321395"/>
              <a:gd name="connsiteX6" fmla="*/ 1438065 w 7638956"/>
              <a:gd name="connsiteY6" fmla="*/ 3470193 h 5321395"/>
              <a:gd name="connsiteX7" fmla="*/ 1337391 w 7638956"/>
              <a:gd name="connsiteY7" fmla="*/ 3362205 h 5321395"/>
              <a:gd name="connsiteX8" fmla="*/ 1440853 w 7638956"/>
              <a:gd name="connsiteY8" fmla="*/ 3057428 h 5321395"/>
              <a:gd name="connsiteX9" fmla="*/ 999479 w 7638956"/>
              <a:gd name="connsiteY9" fmla="*/ 2818778 h 5321395"/>
              <a:gd name="connsiteX10" fmla="*/ 1546743 w 7638956"/>
              <a:gd name="connsiteY10" fmla="*/ 1975104 h 5321395"/>
              <a:gd name="connsiteX11" fmla="*/ 3514532 w 7638956"/>
              <a:gd name="connsiteY11" fmla="*/ 0 h 5321395"/>
              <a:gd name="connsiteX12" fmla="*/ 5593099 w 7638956"/>
              <a:gd name="connsiteY12" fmla="*/ 2543951 h 5321395"/>
              <a:gd name="connsiteX13" fmla="*/ 4911735 w 7638956"/>
              <a:gd name="connsiteY13" fmla="*/ 3928262 h 5321395"/>
              <a:gd name="connsiteX14" fmla="*/ 5334239 w 7638956"/>
              <a:gd name="connsiteY14" fmla="*/ 5313893 h 5321395"/>
              <a:gd name="connsiteX15" fmla="*/ 7638956 w 7638956"/>
              <a:gd name="connsiteY15" fmla="*/ 5313143 h 5321395"/>
              <a:gd name="connsiteX0" fmla="*/ 0 w 7658598"/>
              <a:gd name="connsiteY0" fmla="*/ 5301753 h 5317437"/>
              <a:gd name="connsiteX1" fmla="*/ 3140226 w 7658598"/>
              <a:gd name="connsiteY1" fmla="*/ 5309946 h 5317437"/>
              <a:gd name="connsiteX2" fmla="*/ 2839230 w 7658598"/>
              <a:gd name="connsiteY2" fmla="*/ 4337913 h 5317437"/>
              <a:gd name="connsiteX3" fmla="*/ 1734634 w 7658598"/>
              <a:gd name="connsiteY3" fmla="*/ 4411066 h 5317437"/>
              <a:gd name="connsiteX4" fmla="*/ 1595646 w 7658598"/>
              <a:gd name="connsiteY4" fmla="*/ 3745382 h 5317437"/>
              <a:gd name="connsiteX5" fmla="*/ 1420081 w 7658598"/>
              <a:gd name="connsiteY5" fmla="*/ 3599078 h 5317437"/>
              <a:gd name="connsiteX6" fmla="*/ 1457707 w 7658598"/>
              <a:gd name="connsiteY6" fmla="*/ 3470193 h 5317437"/>
              <a:gd name="connsiteX7" fmla="*/ 1357033 w 7658598"/>
              <a:gd name="connsiteY7" fmla="*/ 3362205 h 5317437"/>
              <a:gd name="connsiteX8" fmla="*/ 1460495 w 7658598"/>
              <a:gd name="connsiteY8" fmla="*/ 3057428 h 5317437"/>
              <a:gd name="connsiteX9" fmla="*/ 1019121 w 7658598"/>
              <a:gd name="connsiteY9" fmla="*/ 2818778 h 5317437"/>
              <a:gd name="connsiteX10" fmla="*/ 1566385 w 7658598"/>
              <a:gd name="connsiteY10" fmla="*/ 1975104 h 5317437"/>
              <a:gd name="connsiteX11" fmla="*/ 3534174 w 7658598"/>
              <a:gd name="connsiteY11" fmla="*/ 0 h 5317437"/>
              <a:gd name="connsiteX12" fmla="*/ 5612741 w 7658598"/>
              <a:gd name="connsiteY12" fmla="*/ 2543951 h 5317437"/>
              <a:gd name="connsiteX13" fmla="*/ 4931377 w 7658598"/>
              <a:gd name="connsiteY13" fmla="*/ 3928262 h 5317437"/>
              <a:gd name="connsiteX14" fmla="*/ 5353881 w 7658598"/>
              <a:gd name="connsiteY14" fmla="*/ 5313893 h 5317437"/>
              <a:gd name="connsiteX15" fmla="*/ 7658598 w 7658598"/>
              <a:gd name="connsiteY15" fmla="*/ 5313143 h 5317437"/>
              <a:gd name="connsiteX0" fmla="*/ 0 w 7665144"/>
              <a:gd name="connsiteY0" fmla="*/ 5314847 h 5317437"/>
              <a:gd name="connsiteX1" fmla="*/ 3146772 w 7665144"/>
              <a:gd name="connsiteY1" fmla="*/ 5309946 h 5317437"/>
              <a:gd name="connsiteX2" fmla="*/ 2845776 w 7665144"/>
              <a:gd name="connsiteY2" fmla="*/ 4337913 h 5317437"/>
              <a:gd name="connsiteX3" fmla="*/ 1741180 w 7665144"/>
              <a:gd name="connsiteY3" fmla="*/ 4411066 h 5317437"/>
              <a:gd name="connsiteX4" fmla="*/ 1602192 w 7665144"/>
              <a:gd name="connsiteY4" fmla="*/ 3745382 h 5317437"/>
              <a:gd name="connsiteX5" fmla="*/ 1426627 w 7665144"/>
              <a:gd name="connsiteY5" fmla="*/ 3599078 h 5317437"/>
              <a:gd name="connsiteX6" fmla="*/ 1464253 w 7665144"/>
              <a:gd name="connsiteY6" fmla="*/ 3470193 h 5317437"/>
              <a:gd name="connsiteX7" fmla="*/ 1363579 w 7665144"/>
              <a:gd name="connsiteY7" fmla="*/ 3362205 h 5317437"/>
              <a:gd name="connsiteX8" fmla="*/ 1467041 w 7665144"/>
              <a:gd name="connsiteY8" fmla="*/ 3057428 h 5317437"/>
              <a:gd name="connsiteX9" fmla="*/ 1025667 w 7665144"/>
              <a:gd name="connsiteY9" fmla="*/ 2818778 h 5317437"/>
              <a:gd name="connsiteX10" fmla="*/ 1572931 w 7665144"/>
              <a:gd name="connsiteY10" fmla="*/ 1975104 h 5317437"/>
              <a:gd name="connsiteX11" fmla="*/ 3540720 w 7665144"/>
              <a:gd name="connsiteY11" fmla="*/ 0 h 5317437"/>
              <a:gd name="connsiteX12" fmla="*/ 5619287 w 7665144"/>
              <a:gd name="connsiteY12" fmla="*/ 2543951 h 5317437"/>
              <a:gd name="connsiteX13" fmla="*/ 4937923 w 7665144"/>
              <a:gd name="connsiteY13" fmla="*/ 3928262 h 5317437"/>
              <a:gd name="connsiteX14" fmla="*/ 5360427 w 7665144"/>
              <a:gd name="connsiteY14" fmla="*/ 5313893 h 5317437"/>
              <a:gd name="connsiteX15" fmla="*/ 7665144 w 7665144"/>
              <a:gd name="connsiteY15" fmla="*/ 5313143 h 5317437"/>
              <a:gd name="connsiteX0" fmla="*/ 0 w 7625859"/>
              <a:gd name="connsiteY0" fmla="*/ 5308299 h 5317437"/>
              <a:gd name="connsiteX1" fmla="*/ 3107487 w 7625859"/>
              <a:gd name="connsiteY1" fmla="*/ 5309946 h 5317437"/>
              <a:gd name="connsiteX2" fmla="*/ 2806491 w 7625859"/>
              <a:gd name="connsiteY2" fmla="*/ 4337913 h 5317437"/>
              <a:gd name="connsiteX3" fmla="*/ 1701895 w 7625859"/>
              <a:gd name="connsiteY3" fmla="*/ 4411066 h 5317437"/>
              <a:gd name="connsiteX4" fmla="*/ 1562907 w 7625859"/>
              <a:gd name="connsiteY4" fmla="*/ 3745382 h 5317437"/>
              <a:gd name="connsiteX5" fmla="*/ 1387342 w 7625859"/>
              <a:gd name="connsiteY5" fmla="*/ 3599078 h 5317437"/>
              <a:gd name="connsiteX6" fmla="*/ 1424968 w 7625859"/>
              <a:gd name="connsiteY6" fmla="*/ 3470193 h 5317437"/>
              <a:gd name="connsiteX7" fmla="*/ 1324294 w 7625859"/>
              <a:gd name="connsiteY7" fmla="*/ 3362205 h 5317437"/>
              <a:gd name="connsiteX8" fmla="*/ 1427756 w 7625859"/>
              <a:gd name="connsiteY8" fmla="*/ 3057428 h 5317437"/>
              <a:gd name="connsiteX9" fmla="*/ 986382 w 7625859"/>
              <a:gd name="connsiteY9" fmla="*/ 2818778 h 5317437"/>
              <a:gd name="connsiteX10" fmla="*/ 1533646 w 7625859"/>
              <a:gd name="connsiteY10" fmla="*/ 1975104 h 5317437"/>
              <a:gd name="connsiteX11" fmla="*/ 3501435 w 7625859"/>
              <a:gd name="connsiteY11" fmla="*/ 0 h 5317437"/>
              <a:gd name="connsiteX12" fmla="*/ 5580002 w 7625859"/>
              <a:gd name="connsiteY12" fmla="*/ 2543951 h 5317437"/>
              <a:gd name="connsiteX13" fmla="*/ 4898638 w 7625859"/>
              <a:gd name="connsiteY13" fmla="*/ 3928262 h 5317437"/>
              <a:gd name="connsiteX14" fmla="*/ 5321142 w 7625859"/>
              <a:gd name="connsiteY14" fmla="*/ 5313893 h 5317437"/>
              <a:gd name="connsiteX15" fmla="*/ 7625859 w 7625859"/>
              <a:gd name="connsiteY15" fmla="*/ 5313143 h 5317437"/>
              <a:gd name="connsiteX0" fmla="*/ 0 w 7645503"/>
              <a:gd name="connsiteY0" fmla="*/ 5308299 h 5317437"/>
              <a:gd name="connsiteX1" fmla="*/ 3127131 w 7645503"/>
              <a:gd name="connsiteY1" fmla="*/ 5309946 h 5317437"/>
              <a:gd name="connsiteX2" fmla="*/ 2826135 w 7645503"/>
              <a:gd name="connsiteY2" fmla="*/ 4337913 h 5317437"/>
              <a:gd name="connsiteX3" fmla="*/ 1721539 w 7645503"/>
              <a:gd name="connsiteY3" fmla="*/ 4411066 h 5317437"/>
              <a:gd name="connsiteX4" fmla="*/ 1582551 w 7645503"/>
              <a:gd name="connsiteY4" fmla="*/ 3745382 h 5317437"/>
              <a:gd name="connsiteX5" fmla="*/ 1406986 w 7645503"/>
              <a:gd name="connsiteY5" fmla="*/ 3599078 h 5317437"/>
              <a:gd name="connsiteX6" fmla="*/ 1444612 w 7645503"/>
              <a:gd name="connsiteY6" fmla="*/ 3470193 h 5317437"/>
              <a:gd name="connsiteX7" fmla="*/ 1343938 w 7645503"/>
              <a:gd name="connsiteY7" fmla="*/ 3362205 h 5317437"/>
              <a:gd name="connsiteX8" fmla="*/ 1447400 w 7645503"/>
              <a:gd name="connsiteY8" fmla="*/ 3057428 h 5317437"/>
              <a:gd name="connsiteX9" fmla="*/ 1006026 w 7645503"/>
              <a:gd name="connsiteY9" fmla="*/ 2818778 h 5317437"/>
              <a:gd name="connsiteX10" fmla="*/ 1553290 w 7645503"/>
              <a:gd name="connsiteY10" fmla="*/ 1975104 h 5317437"/>
              <a:gd name="connsiteX11" fmla="*/ 3521079 w 7645503"/>
              <a:gd name="connsiteY11" fmla="*/ 0 h 5317437"/>
              <a:gd name="connsiteX12" fmla="*/ 5599646 w 7645503"/>
              <a:gd name="connsiteY12" fmla="*/ 2543951 h 5317437"/>
              <a:gd name="connsiteX13" fmla="*/ 4918282 w 7645503"/>
              <a:gd name="connsiteY13" fmla="*/ 3928262 h 5317437"/>
              <a:gd name="connsiteX14" fmla="*/ 5340786 w 7645503"/>
              <a:gd name="connsiteY14" fmla="*/ 5313893 h 5317437"/>
              <a:gd name="connsiteX15" fmla="*/ 7645503 w 7645503"/>
              <a:gd name="connsiteY15" fmla="*/ 5313143 h 531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45503" h="5317437">
                <a:moveTo>
                  <a:pt x="0" y="5308299"/>
                </a:moveTo>
                <a:lnTo>
                  <a:pt x="3127131" y="5309946"/>
                </a:lnTo>
                <a:cubicBezTo>
                  <a:pt x="3063141" y="5002707"/>
                  <a:pt x="3048029" y="4564685"/>
                  <a:pt x="2826135" y="4337913"/>
                </a:cubicBezTo>
                <a:cubicBezTo>
                  <a:pt x="2728599" y="4218431"/>
                  <a:pt x="2023901" y="4625644"/>
                  <a:pt x="1721539" y="4411066"/>
                </a:cubicBezTo>
                <a:cubicBezTo>
                  <a:pt x="1399670" y="4162349"/>
                  <a:pt x="1655703" y="3833165"/>
                  <a:pt x="1582551" y="3745382"/>
                </a:cubicBezTo>
                <a:cubicBezTo>
                  <a:pt x="1524029" y="3696614"/>
                  <a:pt x="1420929" y="3646108"/>
                  <a:pt x="1406986" y="3599078"/>
                </a:cubicBezTo>
                <a:cubicBezTo>
                  <a:pt x="1387841" y="3557625"/>
                  <a:pt x="1413963" y="3507120"/>
                  <a:pt x="1444612" y="3470193"/>
                </a:cubicBezTo>
                <a:lnTo>
                  <a:pt x="1343938" y="3362205"/>
                </a:lnTo>
                <a:cubicBezTo>
                  <a:pt x="1301472" y="3284755"/>
                  <a:pt x="1417439" y="3157511"/>
                  <a:pt x="1447400" y="3057428"/>
                </a:cubicBezTo>
                <a:cubicBezTo>
                  <a:pt x="1300275" y="2977878"/>
                  <a:pt x="1062616" y="2939068"/>
                  <a:pt x="1006026" y="2818778"/>
                </a:cubicBezTo>
                <a:cubicBezTo>
                  <a:pt x="957583" y="2691462"/>
                  <a:pt x="1488564" y="2374024"/>
                  <a:pt x="1553290" y="1975104"/>
                </a:cubicBezTo>
                <a:cubicBezTo>
                  <a:pt x="1503049" y="266534"/>
                  <a:pt x="2919470" y="11046"/>
                  <a:pt x="3521079" y="0"/>
                </a:cubicBezTo>
                <a:cubicBezTo>
                  <a:pt x="4503645" y="-24"/>
                  <a:pt x="6083742" y="647274"/>
                  <a:pt x="5599646" y="2543951"/>
                </a:cubicBezTo>
                <a:cubicBezTo>
                  <a:pt x="5413266" y="3037075"/>
                  <a:pt x="4848926" y="3622783"/>
                  <a:pt x="4918282" y="3928262"/>
                </a:cubicBezTo>
                <a:cubicBezTo>
                  <a:pt x="4989358" y="4327448"/>
                  <a:pt x="5233496" y="4955448"/>
                  <a:pt x="5340786" y="5313893"/>
                </a:cubicBezTo>
                <a:cubicBezTo>
                  <a:pt x="5740182" y="5320190"/>
                  <a:pt x="6450333" y="5316918"/>
                  <a:pt x="7645503" y="5313143"/>
                </a:cubicBezTo>
              </a:path>
            </a:pathLst>
          </a:custGeom>
          <a:noFill/>
          <a:ln w="38100" cap="flat" cmpd="sng" algn="ctr">
            <a:solidFill>
              <a:srgbClr val="4BCAAD"/>
            </a:solid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1" b="0" i="0" u="none" strike="noStrike" kern="0" cap="none" spc="0" normalizeH="0" baseline="0" noProof="0" dirty="0">
              <a:ln>
                <a:noFill/>
              </a:ln>
              <a:solidFill>
                <a:prstClr val="black"/>
              </a:solidFill>
              <a:effectLst/>
              <a:uLnTx/>
              <a:uFillTx/>
              <a:latin typeface="Tw Cen MT" panose="020B0602020104020603"/>
              <a:ea typeface="맑은 고딕" panose="020B0503020000020004" pitchFamily="34" charset="-127"/>
              <a:cs typeface="+mn-cs"/>
            </a:endParaRPr>
          </a:p>
        </p:txBody>
      </p:sp>
      <p:sp>
        <p:nvSpPr>
          <p:cNvPr id="4" name="Freeform 9">
            <a:extLst>
              <a:ext uri="{FF2B5EF4-FFF2-40B4-BE49-F238E27FC236}">
                <a16:creationId xmlns:a16="http://schemas.microsoft.com/office/drawing/2014/main" id="{B23ED649-B876-4A08-B5EE-E9800834ED2E}"/>
              </a:ext>
            </a:extLst>
          </p:cNvPr>
          <p:cNvSpPr/>
          <p:nvPr/>
        </p:nvSpPr>
        <p:spPr>
          <a:xfrm>
            <a:off x="4441897" y="1243950"/>
            <a:ext cx="3466611" cy="2651419"/>
          </a:xfrm>
          <a:custGeom>
            <a:avLst/>
            <a:gdLst>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658368 w 5493715"/>
              <a:gd name="connsiteY4" fmla="*/ 4308653 h 5325465"/>
              <a:gd name="connsiteX5" fmla="*/ 658368 w 5493715"/>
              <a:gd name="connsiteY5" fmla="*/ 3708806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658368 w 5493715"/>
              <a:gd name="connsiteY4" fmla="*/ 4308653 h 5325465"/>
              <a:gd name="connsiteX5" fmla="*/ 658368 w 5493715"/>
              <a:gd name="connsiteY5" fmla="*/ 3708806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658368 w 5493715"/>
              <a:gd name="connsiteY4" fmla="*/ 4308653 h 5325465"/>
              <a:gd name="connsiteX5" fmla="*/ 658368 w 5493715"/>
              <a:gd name="connsiteY5" fmla="*/ 3708806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58368 w 5493715"/>
              <a:gd name="connsiteY5" fmla="*/ 3708806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58368 w 5493715"/>
              <a:gd name="connsiteY5" fmla="*/ 3708806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58368 w 5493715"/>
              <a:gd name="connsiteY5" fmla="*/ 3708806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58368 w 5493715"/>
              <a:gd name="connsiteY5" fmla="*/ 3708806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33697 w 5493715"/>
              <a:gd name="connsiteY8" fmla="*/ 3348624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33697 w 5493715"/>
              <a:gd name="connsiteY8" fmla="*/ 3348624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12039 w 5493715"/>
              <a:gd name="connsiteY13" fmla="*/ 2543951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12039 w 5493715"/>
              <a:gd name="connsiteY13" fmla="*/ 2543951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12039 w 5493715"/>
              <a:gd name="connsiteY13" fmla="*/ 2543951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12039 w 5493715"/>
              <a:gd name="connsiteY13" fmla="*/ 2543951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12039 w 5493715"/>
              <a:gd name="connsiteY13" fmla="*/ 2543951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12039 w 5493715"/>
              <a:gd name="connsiteY13" fmla="*/ 2543951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9524 w 5493715"/>
              <a:gd name="connsiteY2" fmla="*/ 5309946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12039 w 5493715"/>
              <a:gd name="connsiteY13" fmla="*/ 2543951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9524 w 5493715"/>
              <a:gd name="connsiteY2" fmla="*/ 5309946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12039 w 5493715"/>
              <a:gd name="connsiteY13" fmla="*/ 2543951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9524 w 5493715"/>
              <a:gd name="connsiteY2" fmla="*/ 5309946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12039 w 5493715"/>
              <a:gd name="connsiteY13" fmla="*/ 2543951 h 5325465"/>
              <a:gd name="connsiteX14" fmla="*/ 4030675 w 5493715"/>
              <a:gd name="connsiteY14" fmla="*/ 3928262 h 5325465"/>
              <a:gd name="connsiteX15" fmla="*/ 4453179 w 5493715"/>
              <a:gd name="connsiteY15" fmla="*/ 5313893 h 5325465"/>
              <a:gd name="connsiteX16" fmla="*/ 5493715 w 5493715"/>
              <a:gd name="connsiteY16" fmla="*/ 5069433 h 5325465"/>
              <a:gd name="connsiteX0" fmla="*/ 0 w 5636283"/>
              <a:gd name="connsiteY0" fmla="*/ 5325465 h 5329410"/>
              <a:gd name="connsiteX1" fmla="*/ 0 w 5636283"/>
              <a:gd name="connsiteY1" fmla="*/ 5325465 h 5329410"/>
              <a:gd name="connsiteX2" fmla="*/ 2239524 w 5636283"/>
              <a:gd name="connsiteY2" fmla="*/ 5309946 h 5329410"/>
              <a:gd name="connsiteX3" fmla="*/ 1938528 w 5636283"/>
              <a:gd name="connsiteY3" fmla="*/ 4337913 h 5329410"/>
              <a:gd name="connsiteX4" fmla="*/ 833932 w 5636283"/>
              <a:gd name="connsiteY4" fmla="*/ 4411066 h 5329410"/>
              <a:gd name="connsiteX5" fmla="*/ 694944 w 5636283"/>
              <a:gd name="connsiteY5" fmla="*/ 3745382 h 5329410"/>
              <a:gd name="connsiteX6" fmla="*/ 519379 w 5636283"/>
              <a:gd name="connsiteY6" fmla="*/ 3599078 h 5329410"/>
              <a:gd name="connsiteX7" fmla="*/ 557005 w 5636283"/>
              <a:gd name="connsiteY7" fmla="*/ 3470193 h 5329410"/>
              <a:gd name="connsiteX8" fmla="*/ 456331 w 5636283"/>
              <a:gd name="connsiteY8" fmla="*/ 3362205 h 5329410"/>
              <a:gd name="connsiteX9" fmla="*/ 559793 w 5636283"/>
              <a:gd name="connsiteY9" fmla="*/ 3057428 h 5329410"/>
              <a:gd name="connsiteX10" fmla="*/ 118419 w 5636283"/>
              <a:gd name="connsiteY10" fmla="*/ 2818778 h 5329410"/>
              <a:gd name="connsiteX11" fmla="*/ 665683 w 5636283"/>
              <a:gd name="connsiteY11" fmla="*/ 1975104 h 5329410"/>
              <a:gd name="connsiteX12" fmla="*/ 2633472 w 5636283"/>
              <a:gd name="connsiteY12" fmla="*/ 0 h 5329410"/>
              <a:gd name="connsiteX13" fmla="*/ 4712039 w 5636283"/>
              <a:gd name="connsiteY13" fmla="*/ 2543951 h 5329410"/>
              <a:gd name="connsiteX14" fmla="*/ 4030675 w 5636283"/>
              <a:gd name="connsiteY14" fmla="*/ 3928262 h 5329410"/>
              <a:gd name="connsiteX15" fmla="*/ 4453179 w 5636283"/>
              <a:gd name="connsiteY15" fmla="*/ 5313893 h 5329410"/>
              <a:gd name="connsiteX16" fmla="*/ 5636283 w 5636283"/>
              <a:gd name="connsiteY16" fmla="*/ 5329410 h 5329410"/>
              <a:gd name="connsiteX0" fmla="*/ 0 w 5636283"/>
              <a:gd name="connsiteY0" fmla="*/ 5325465 h 5325465"/>
              <a:gd name="connsiteX1" fmla="*/ 0 w 5636283"/>
              <a:gd name="connsiteY1" fmla="*/ 5325465 h 5325465"/>
              <a:gd name="connsiteX2" fmla="*/ 2239524 w 5636283"/>
              <a:gd name="connsiteY2" fmla="*/ 5309946 h 5325465"/>
              <a:gd name="connsiteX3" fmla="*/ 1938528 w 5636283"/>
              <a:gd name="connsiteY3" fmla="*/ 4337913 h 5325465"/>
              <a:gd name="connsiteX4" fmla="*/ 833932 w 5636283"/>
              <a:gd name="connsiteY4" fmla="*/ 4411066 h 5325465"/>
              <a:gd name="connsiteX5" fmla="*/ 694944 w 5636283"/>
              <a:gd name="connsiteY5" fmla="*/ 3745382 h 5325465"/>
              <a:gd name="connsiteX6" fmla="*/ 519379 w 5636283"/>
              <a:gd name="connsiteY6" fmla="*/ 3599078 h 5325465"/>
              <a:gd name="connsiteX7" fmla="*/ 557005 w 5636283"/>
              <a:gd name="connsiteY7" fmla="*/ 3470193 h 5325465"/>
              <a:gd name="connsiteX8" fmla="*/ 456331 w 5636283"/>
              <a:gd name="connsiteY8" fmla="*/ 3362205 h 5325465"/>
              <a:gd name="connsiteX9" fmla="*/ 559793 w 5636283"/>
              <a:gd name="connsiteY9" fmla="*/ 3057428 h 5325465"/>
              <a:gd name="connsiteX10" fmla="*/ 118419 w 5636283"/>
              <a:gd name="connsiteY10" fmla="*/ 2818778 h 5325465"/>
              <a:gd name="connsiteX11" fmla="*/ 665683 w 5636283"/>
              <a:gd name="connsiteY11" fmla="*/ 1975104 h 5325465"/>
              <a:gd name="connsiteX12" fmla="*/ 2633472 w 5636283"/>
              <a:gd name="connsiteY12" fmla="*/ 0 h 5325465"/>
              <a:gd name="connsiteX13" fmla="*/ 4712039 w 5636283"/>
              <a:gd name="connsiteY13" fmla="*/ 2543951 h 5325465"/>
              <a:gd name="connsiteX14" fmla="*/ 4030675 w 5636283"/>
              <a:gd name="connsiteY14" fmla="*/ 3928262 h 5325465"/>
              <a:gd name="connsiteX15" fmla="*/ 4453179 w 5636283"/>
              <a:gd name="connsiteY15" fmla="*/ 5313893 h 5325465"/>
              <a:gd name="connsiteX16" fmla="*/ 5636283 w 5636283"/>
              <a:gd name="connsiteY16" fmla="*/ 5304251 h 5325465"/>
              <a:gd name="connsiteX0" fmla="*/ 0 w 5644670"/>
              <a:gd name="connsiteY0" fmla="*/ 5325465 h 5337795"/>
              <a:gd name="connsiteX1" fmla="*/ 0 w 5644670"/>
              <a:gd name="connsiteY1" fmla="*/ 5325465 h 5337795"/>
              <a:gd name="connsiteX2" fmla="*/ 2239524 w 5644670"/>
              <a:gd name="connsiteY2" fmla="*/ 5309946 h 5337795"/>
              <a:gd name="connsiteX3" fmla="*/ 1938528 w 5644670"/>
              <a:gd name="connsiteY3" fmla="*/ 4337913 h 5337795"/>
              <a:gd name="connsiteX4" fmla="*/ 833932 w 5644670"/>
              <a:gd name="connsiteY4" fmla="*/ 4411066 h 5337795"/>
              <a:gd name="connsiteX5" fmla="*/ 694944 w 5644670"/>
              <a:gd name="connsiteY5" fmla="*/ 3745382 h 5337795"/>
              <a:gd name="connsiteX6" fmla="*/ 519379 w 5644670"/>
              <a:gd name="connsiteY6" fmla="*/ 3599078 h 5337795"/>
              <a:gd name="connsiteX7" fmla="*/ 557005 w 5644670"/>
              <a:gd name="connsiteY7" fmla="*/ 3470193 h 5337795"/>
              <a:gd name="connsiteX8" fmla="*/ 456331 w 5644670"/>
              <a:gd name="connsiteY8" fmla="*/ 3362205 h 5337795"/>
              <a:gd name="connsiteX9" fmla="*/ 559793 w 5644670"/>
              <a:gd name="connsiteY9" fmla="*/ 3057428 h 5337795"/>
              <a:gd name="connsiteX10" fmla="*/ 118419 w 5644670"/>
              <a:gd name="connsiteY10" fmla="*/ 2818778 h 5337795"/>
              <a:gd name="connsiteX11" fmla="*/ 665683 w 5644670"/>
              <a:gd name="connsiteY11" fmla="*/ 1975104 h 5337795"/>
              <a:gd name="connsiteX12" fmla="*/ 2633472 w 5644670"/>
              <a:gd name="connsiteY12" fmla="*/ 0 h 5337795"/>
              <a:gd name="connsiteX13" fmla="*/ 4712039 w 5644670"/>
              <a:gd name="connsiteY13" fmla="*/ 2543951 h 5337795"/>
              <a:gd name="connsiteX14" fmla="*/ 4030675 w 5644670"/>
              <a:gd name="connsiteY14" fmla="*/ 3928262 h 5337795"/>
              <a:gd name="connsiteX15" fmla="*/ 4453179 w 5644670"/>
              <a:gd name="connsiteY15" fmla="*/ 5313893 h 5337795"/>
              <a:gd name="connsiteX16" fmla="*/ 5644670 w 5644670"/>
              <a:gd name="connsiteY16" fmla="*/ 5337795 h 5337795"/>
              <a:gd name="connsiteX0" fmla="*/ 0 w 5661442"/>
              <a:gd name="connsiteY0" fmla="*/ 5325465 h 5325465"/>
              <a:gd name="connsiteX1" fmla="*/ 0 w 5661442"/>
              <a:gd name="connsiteY1" fmla="*/ 5325465 h 5325465"/>
              <a:gd name="connsiteX2" fmla="*/ 2239524 w 5661442"/>
              <a:gd name="connsiteY2" fmla="*/ 5309946 h 5325465"/>
              <a:gd name="connsiteX3" fmla="*/ 1938528 w 5661442"/>
              <a:gd name="connsiteY3" fmla="*/ 4337913 h 5325465"/>
              <a:gd name="connsiteX4" fmla="*/ 833932 w 5661442"/>
              <a:gd name="connsiteY4" fmla="*/ 4411066 h 5325465"/>
              <a:gd name="connsiteX5" fmla="*/ 694944 w 5661442"/>
              <a:gd name="connsiteY5" fmla="*/ 3745382 h 5325465"/>
              <a:gd name="connsiteX6" fmla="*/ 519379 w 5661442"/>
              <a:gd name="connsiteY6" fmla="*/ 3599078 h 5325465"/>
              <a:gd name="connsiteX7" fmla="*/ 557005 w 5661442"/>
              <a:gd name="connsiteY7" fmla="*/ 3470193 h 5325465"/>
              <a:gd name="connsiteX8" fmla="*/ 456331 w 5661442"/>
              <a:gd name="connsiteY8" fmla="*/ 3362205 h 5325465"/>
              <a:gd name="connsiteX9" fmla="*/ 559793 w 5661442"/>
              <a:gd name="connsiteY9" fmla="*/ 3057428 h 5325465"/>
              <a:gd name="connsiteX10" fmla="*/ 118419 w 5661442"/>
              <a:gd name="connsiteY10" fmla="*/ 2818778 h 5325465"/>
              <a:gd name="connsiteX11" fmla="*/ 665683 w 5661442"/>
              <a:gd name="connsiteY11" fmla="*/ 1975104 h 5325465"/>
              <a:gd name="connsiteX12" fmla="*/ 2633472 w 5661442"/>
              <a:gd name="connsiteY12" fmla="*/ 0 h 5325465"/>
              <a:gd name="connsiteX13" fmla="*/ 4712039 w 5661442"/>
              <a:gd name="connsiteY13" fmla="*/ 2543951 h 5325465"/>
              <a:gd name="connsiteX14" fmla="*/ 4030675 w 5661442"/>
              <a:gd name="connsiteY14" fmla="*/ 3928262 h 5325465"/>
              <a:gd name="connsiteX15" fmla="*/ 4453179 w 5661442"/>
              <a:gd name="connsiteY15" fmla="*/ 5313893 h 5325465"/>
              <a:gd name="connsiteX16" fmla="*/ 5661442 w 5661442"/>
              <a:gd name="connsiteY16" fmla="*/ 5312636 h 5325465"/>
              <a:gd name="connsiteX0" fmla="*/ 0 w 5661442"/>
              <a:gd name="connsiteY0" fmla="*/ 5325465 h 5325465"/>
              <a:gd name="connsiteX1" fmla="*/ 0 w 5661442"/>
              <a:gd name="connsiteY1" fmla="*/ 5325465 h 5325465"/>
              <a:gd name="connsiteX2" fmla="*/ 2239524 w 5661442"/>
              <a:gd name="connsiteY2" fmla="*/ 5309946 h 5325465"/>
              <a:gd name="connsiteX3" fmla="*/ 1938528 w 5661442"/>
              <a:gd name="connsiteY3" fmla="*/ 4337913 h 5325465"/>
              <a:gd name="connsiteX4" fmla="*/ 833932 w 5661442"/>
              <a:gd name="connsiteY4" fmla="*/ 4411066 h 5325465"/>
              <a:gd name="connsiteX5" fmla="*/ 694944 w 5661442"/>
              <a:gd name="connsiteY5" fmla="*/ 3745382 h 5325465"/>
              <a:gd name="connsiteX6" fmla="*/ 519379 w 5661442"/>
              <a:gd name="connsiteY6" fmla="*/ 3599078 h 5325465"/>
              <a:gd name="connsiteX7" fmla="*/ 557005 w 5661442"/>
              <a:gd name="connsiteY7" fmla="*/ 3470193 h 5325465"/>
              <a:gd name="connsiteX8" fmla="*/ 456331 w 5661442"/>
              <a:gd name="connsiteY8" fmla="*/ 3362205 h 5325465"/>
              <a:gd name="connsiteX9" fmla="*/ 559793 w 5661442"/>
              <a:gd name="connsiteY9" fmla="*/ 3057428 h 5325465"/>
              <a:gd name="connsiteX10" fmla="*/ 118419 w 5661442"/>
              <a:gd name="connsiteY10" fmla="*/ 2818778 h 5325465"/>
              <a:gd name="connsiteX11" fmla="*/ 665683 w 5661442"/>
              <a:gd name="connsiteY11" fmla="*/ 1975104 h 5325465"/>
              <a:gd name="connsiteX12" fmla="*/ 2633472 w 5661442"/>
              <a:gd name="connsiteY12" fmla="*/ 0 h 5325465"/>
              <a:gd name="connsiteX13" fmla="*/ 4712039 w 5661442"/>
              <a:gd name="connsiteY13" fmla="*/ 2543951 h 5325465"/>
              <a:gd name="connsiteX14" fmla="*/ 4030675 w 5661442"/>
              <a:gd name="connsiteY14" fmla="*/ 3928262 h 5325465"/>
              <a:gd name="connsiteX15" fmla="*/ 4453179 w 5661442"/>
              <a:gd name="connsiteY15" fmla="*/ 5313893 h 5325465"/>
              <a:gd name="connsiteX16" fmla="*/ 5661442 w 5661442"/>
              <a:gd name="connsiteY16" fmla="*/ 5312636 h 5325465"/>
              <a:gd name="connsiteX0" fmla="*/ 10073 w 5671515"/>
              <a:gd name="connsiteY0" fmla="*/ 5325465 h 5345610"/>
              <a:gd name="connsiteX1" fmla="*/ 0 w 5671515"/>
              <a:gd name="connsiteY1" fmla="*/ 5345610 h 5345610"/>
              <a:gd name="connsiteX2" fmla="*/ 2249597 w 5671515"/>
              <a:gd name="connsiteY2" fmla="*/ 5309946 h 5345610"/>
              <a:gd name="connsiteX3" fmla="*/ 1948601 w 5671515"/>
              <a:gd name="connsiteY3" fmla="*/ 4337913 h 5345610"/>
              <a:gd name="connsiteX4" fmla="*/ 844005 w 5671515"/>
              <a:gd name="connsiteY4" fmla="*/ 4411066 h 5345610"/>
              <a:gd name="connsiteX5" fmla="*/ 705017 w 5671515"/>
              <a:gd name="connsiteY5" fmla="*/ 3745382 h 5345610"/>
              <a:gd name="connsiteX6" fmla="*/ 529452 w 5671515"/>
              <a:gd name="connsiteY6" fmla="*/ 3599078 h 5345610"/>
              <a:gd name="connsiteX7" fmla="*/ 567078 w 5671515"/>
              <a:gd name="connsiteY7" fmla="*/ 3470193 h 5345610"/>
              <a:gd name="connsiteX8" fmla="*/ 466404 w 5671515"/>
              <a:gd name="connsiteY8" fmla="*/ 3362205 h 5345610"/>
              <a:gd name="connsiteX9" fmla="*/ 569866 w 5671515"/>
              <a:gd name="connsiteY9" fmla="*/ 3057428 h 5345610"/>
              <a:gd name="connsiteX10" fmla="*/ 128492 w 5671515"/>
              <a:gd name="connsiteY10" fmla="*/ 2818778 h 5345610"/>
              <a:gd name="connsiteX11" fmla="*/ 675756 w 5671515"/>
              <a:gd name="connsiteY11" fmla="*/ 1975104 h 5345610"/>
              <a:gd name="connsiteX12" fmla="*/ 2643545 w 5671515"/>
              <a:gd name="connsiteY12" fmla="*/ 0 h 5345610"/>
              <a:gd name="connsiteX13" fmla="*/ 4722112 w 5671515"/>
              <a:gd name="connsiteY13" fmla="*/ 2543951 h 5345610"/>
              <a:gd name="connsiteX14" fmla="*/ 4040748 w 5671515"/>
              <a:gd name="connsiteY14" fmla="*/ 3928262 h 5345610"/>
              <a:gd name="connsiteX15" fmla="*/ 4463252 w 5671515"/>
              <a:gd name="connsiteY15" fmla="*/ 5313893 h 5345610"/>
              <a:gd name="connsiteX16" fmla="*/ 5671515 w 5671515"/>
              <a:gd name="connsiteY16" fmla="*/ 5312636 h 5345610"/>
              <a:gd name="connsiteX0" fmla="*/ 0 w 5661442"/>
              <a:gd name="connsiteY0" fmla="*/ 5325465 h 5325465"/>
              <a:gd name="connsiteX1" fmla="*/ 100731 w 5661442"/>
              <a:gd name="connsiteY1" fmla="*/ 5325465 h 5325465"/>
              <a:gd name="connsiteX2" fmla="*/ 2239524 w 5661442"/>
              <a:gd name="connsiteY2" fmla="*/ 5309946 h 5325465"/>
              <a:gd name="connsiteX3" fmla="*/ 1938528 w 5661442"/>
              <a:gd name="connsiteY3" fmla="*/ 4337913 h 5325465"/>
              <a:gd name="connsiteX4" fmla="*/ 833932 w 5661442"/>
              <a:gd name="connsiteY4" fmla="*/ 4411066 h 5325465"/>
              <a:gd name="connsiteX5" fmla="*/ 694944 w 5661442"/>
              <a:gd name="connsiteY5" fmla="*/ 3745382 h 5325465"/>
              <a:gd name="connsiteX6" fmla="*/ 519379 w 5661442"/>
              <a:gd name="connsiteY6" fmla="*/ 3599078 h 5325465"/>
              <a:gd name="connsiteX7" fmla="*/ 557005 w 5661442"/>
              <a:gd name="connsiteY7" fmla="*/ 3470193 h 5325465"/>
              <a:gd name="connsiteX8" fmla="*/ 456331 w 5661442"/>
              <a:gd name="connsiteY8" fmla="*/ 3362205 h 5325465"/>
              <a:gd name="connsiteX9" fmla="*/ 559793 w 5661442"/>
              <a:gd name="connsiteY9" fmla="*/ 3057428 h 5325465"/>
              <a:gd name="connsiteX10" fmla="*/ 118419 w 5661442"/>
              <a:gd name="connsiteY10" fmla="*/ 2818778 h 5325465"/>
              <a:gd name="connsiteX11" fmla="*/ 665683 w 5661442"/>
              <a:gd name="connsiteY11" fmla="*/ 1975104 h 5325465"/>
              <a:gd name="connsiteX12" fmla="*/ 2633472 w 5661442"/>
              <a:gd name="connsiteY12" fmla="*/ 0 h 5325465"/>
              <a:gd name="connsiteX13" fmla="*/ 4712039 w 5661442"/>
              <a:gd name="connsiteY13" fmla="*/ 2543951 h 5325465"/>
              <a:gd name="connsiteX14" fmla="*/ 4030675 w 5661442"/>
              <a:gd name="connsiteY14" fmla="*/ 3928262 h 5325465"/>
              <a:gd name="connsiteX15" fmla="*/ 4453179 w 5661442"/>
              <a:gd name="connsiteY15" fmla="*/ 5313893 h 5325465"/>
              <a:gd name="connsiteX16" fmla="*/ 5661442 w 5661442"/>
              <a:gd name="connsiteY16" fmla="*/ 5312636 h 5325465"/>
              <a:gd name="connsiteX0" fmla="*/ 0 w 5661442"/>
              <a:gd name="connsiteY0" fmla="*/ 5325465 h 5334477"/>
              <a:gd name="connsiteX1" fmla="*/ 100731 w 5661442"/>
              <a:gd name="connsiteY1" fmla="*/ 5325465 h 5334477"/>
              <a:gd name="connsiteX2" fmla="*/ 2239524 w 5661442"/>
              <a:gd name="connsiteY2" fmla="*/ 5309946 h 5334477"/>
              <a:gd name="connsiteX3" fmla="*/ 1938528 w 5661442"/>
              <a:gd name="connsiteY3" fmla="*/ 4337913 h 5334477"/>
              <a:gd name="connsiteX4" fmla="*/ 833932 w 5661442"/>
              <a:gd name="connsiteY4" fmla="*/ 4411066 h 5334477"/>
              <a:gd name="connsiteX5" fmla="*/ 694944 w 5661442"/>
              <a:gd name="connsiteY5" fmla="*/ 3745382 h 5334477"/>
              <a:gd name="connsiteX6" fmla="*/ 519379 w 5661442"/>
              <a:gd name="connsiteY6" fmla="*/ 3599078 h 5334477"/>
              <a:gd name="connsiteX7" fmla="*/ 557005 w 5661442"/>
              <a:gd name="connsiteY7" fmla="*/ 3470193 h 5334477"/>
              <a:gd name="connsiteX8" fmla="*/ 456331 w 5661442"/>
              <a:gd name="connsiteY8" fmla="*/ 3362205 h 5334477"/>
              <a:gd name="connsiteX9" fmla="*/ 559793 w 5661442"/>
              <a:gd name="connsiteY9" fmla="*/ 3057428 h 5334477"/>
              <a:gd name="connsiteX10" fmla="*/ 118419 w 5661442"/>
              <a:gd name="connsiteY10" fmla="*/ 2818778 h 5334477"/>
              <a:gd name="connsiteX11" fmla="*/ 665683 w 5661442"/>
              <a:gd name="connsiteY11" fmla="*/ 1975104 h 5334477"/>
              <a:gd name="connsiteX12" fmla="*/ 2633472 w 5661442"/>
              <a:gd name="connsiteY12" fmla="*/ 0 h 5334477"/>
              <a:gd name="connsiteX13" fmla="*/ 4712039 w 5661442"/>
              <a:gd name="connsiteY13" fmla="*/ 2543951 h 5334477"/>
              <a:gd name="connsiteX14" fmla="*/ 4030675 w 5661442"/>
              <a:gd name="connsiteY14" fmla="*/ 3928262 h 5334477"/>
              <a:gd name="connsiteX15" fmla="*/ 4453179 w 5661442"/>
              <a:gd name="connsiteY15" fmla="*/ 5313893 h 5334477"/>
              <a:gd name="connsiteX16" fmla="*/ 5661442 w 5661442"/>
              <a:gd name="connsiteY16" fmla="*/ 5312636 h 5334477"/>
              <a:gd name="connsiteX0" fmla="*/ 0 w 5661442"/>
              <a:gd name="connsiteY0" fmla="*/ 5325465 h 5327903"/>
              <a:gd name="connsiteX1" fmla="*/ 70513 w 5661442"/>
              <a:gd name="connsiteY1" fmla="*/ 5315392 h 5327903"/>
              <a:gd name="connsiteX2" fmla="*/ 2239524 w 5661442"/>
              <a:gd name="connsiteY2" fmla="*/ 5309946 h 5327903"/>
              <a:gd name="connsiteX3" fmla="*/ 1938528 w 5661442"/>
              <a:gd name="connsiteY3" fmla="*/ 4337913 h 5327903"/>
              <a:gd name="connsiteX4" fmla="*/ 833932 w 5661442"/>
              <a:gd name="connsiteY4" fmla="*/ 4411066 h 5327903"/>
              <a:gd name="connsiteX5" fmla="*/ 694944 w 5661442"/>
              <a:gd name="connsiteY5" fmla="*/ 3745382 h 5327903"/>
              <a:gd name="connsiteX6" fmla="*/ 519379 w 5661442"/>
              <a:gd name="connsiteY6" fmla="*/ 3599078 h 5327903"/>
              <a:gd name="connsiteX7" fmla="*/ 557005 w 5661442"/>
              <a:gd name="connsiteY7" fmla="*/ 3470193 h 5327903"/>
              <a:gd name="connsiteX8" fmla="*/ 456331 w 5661442"/>
              <a:gd name="connsiteY8" fmla="*/ 3362205 h 5327903"/>
              <a:gd name="connsiteX9" fmla="*/ 559793 w 5661442"/>
              <a:gd name="connsiteY9" fmla="*/ 3057428 h 5327903"/>
              <a:gd name="connsiteX10" fmla="*/ 118419 w 5661442"/>
              <a:gd name="connsiteY10" fmla="*/ 2818778 h 5327903"/>
              <a:gd name="connsiteX11" fmla="*/ 665683 w 5661442"/>
              <a:gd name="connsiteY11" fmla="*/ 1975104 h 5327903"/>
              <a:gd name="connsiteX12" fmla="*/ 2633472 w 5661442"/>
              <a:gd name="connsiteY12" fmla="*/ 0 h 5327903"/>
              <a:gd name="connsiteX13" fmla="*/ 4712039 w 5661442"/>
              <a:gd name="connsiteY13" fmla="*/ 2543951 h 5327903"/>
              <a:gd name="connsiteX14" fmla="*/ 4030675 w 5661442"/>
              <a:gd name="connsiteY14" fmla="*/ 3928262 h 5327903"/>
              <a:gd name="connsiteX15" fmla="*/ 4453179 w 5661442"/>
              <a:gd name="connsiteY15" fmla="*/ 5313893 h 5327903"/>
              <a:gd name="connsiteX16" fmla="*/ 5661442 w 5661442"/>
              <a:gd name="connsiteY16" fmla="*/ 5312636 h 5327903"/>
              <a:gd name="connsiteX0" fmla="*/ 0 w 5661442"/>
              <a:gd name="connsiteY0" fmla="*/ 5325465 h 5342377"/>
              <a:gd name="connsiteX1" fmla="*/ 30220 w 5661442"/>
              <a:gd name="connsiteY1" fmla="*/ 5335538 h 5342377"/>
              <a:gd name="connsiteX2" fmla="*/ 2239524 w 5661442"/>
              <a:gd name="connsiteY2" fmla="*/ 5309946 h 5342377"/>
              <a:gd name="connsiteX3" fmla="*/ 1938528 w 5661442"/>
              <a:gd name="connsiteY3" fmla="*/ 4337913 h 5342377"/>
              <a:gd name="connsiteX4" fmla="*/ 833932 w 5661442"/>
              <a:gd name="connsiteY4" fmla="*/ 4411066 h 5342377"/>
              <a:gd name="connsiteX5" fmla="*/ 694944 w 5661442"/>
              <a:gd name="connsiteY5" fmla="*/ 3745382 h 5342377"/>
              <a:gd name="connsiteX6" fmla="*/ 519379 w 5661442"/>
              <a:gd name="connsiteY6" fmla="*/ 3599078 h 5342377"/>
              <a:gd name="connsiteX7" fmla="*/ 557005 w 5661442"/>
              <a:gd name="connsiteY7" fmla="*/ 3470193 h 5342377"/>
              <a:gd name="connsiteX8" fmla="*/ 456331 w 5661442"/>
              <a:gd name="connsiteY8" fmla="*/ 3362205 h 5342377"/>
              <a:gd name="connsiteX9" fmla="*/ 559793 w 5661442"/>
              <a:gd name="connsiteY9" fmla="*/ 3057428 h 5342377"/>
              <a:gd name="connsiteX10" fmla="*/ 118419 w 5661442"/>
              <a:gd name="connsiteY10" fmla="*/ 2818778 h 5342377"/>
              <a:gd name="connsiteX11" fmla="*/ 665683 w 5661442"/>
              <a:gd name="connsiteY11" fmla="*/ 1975104 h 5342377"/>
              <a:gd name="connsiteX12" fmla="*/ 2633472 w 5661442"/>
              <a:gd name="connsiteY12" fmla="*/ 0 h 5342377"/>
              <a:gd name="connsiteX13" fmla="*/ 4712039 w 5661442"/>
              <a:gd name="connsiteY13" fmla="*/ 2543951 h 5342377"/>
              <a:gd name="connsiteX14" fmla="*/ 4030675 w 5661442"/>
              <a:gd name="connsiteY14" fmla="*/ 3928262 h 5342377"/>
              <a:gd name="connsiteX15" fmla="*/ 4453179 w 5661442"/>
              <a:gd name="connsiteY15" fmla="*/ 5313893 h 5342377"/>
              <a:gd name="connsiteX16" fmla="*/ 5661442 w 5661442"/>
              <a:gd name="connsiteY16" fmla="*/ 5312636 h 5342377"/>
              <a:gd name="connsiteX0" fmla="*/ 0 w 5661442"/>
              <a:gd name="connsiteY0" fmla="*/ 5325465 h 5335538"/>
              <a:gd name="connsiteX1" fmla="*/ 30220 w 5661442"/>
              <a:gd name="connsiteY1" fmla="*/ 5335538 h 5335538"/>
              <a:gd name="connsiteX2" fmla="*/ 2239524 w 5661442"/>
              <a:gd name="connsiteY2" fmla="*/ 5309946 h 5335538"/>
              <a:gd name="connsiteX3" fmla="*/ 1938528 w 5661442"/>
              <a:gd name="connsiteY3" fmla="*/ 4337913 h 5335538"/>
              <a:gd name="connsiteX4" fmla="*/ 833932 w 5661442"/>
              <a:gd name="connsiteY4" fmla="*/ 4411066 h 5335538"/>
              <a:gd name="connsiteX5" fmla="*/ 694944 w 5661442"/>
              <a:gd name="connsiteY5" fmla="*/ 3745382 h 5335538"/>
              <a:gd name="connsiteX6" fmla="*/ 519379 w 5661442"/>
              <a:gd name="connsiteY6" fmla="*/ 3599078 h 5335538"/>
              <a:gd name="connsiteX7" fmla="*/ 557005 w 5661442"/>
              <a:gd name="connsiteY7" fmla="*/ 3470193 h 5335538"/>
              <a:gd name="connsiteX8" fmla="*/ 456331 w 5661442"/>
              <a:gd name="connsiteY8" fmla="*/ 3362205 h 5335538"/>
              <a:gd name="connsiteX9" fmla="*/ 559793 w 5661442"/>
              <a:gd name="connsiteY9" fmla="*/ 3057428 h 5335538"/>
              <a:gd name="connsiteX10" fmla="*/ 118419 w 5661442"/>
              <a:gd name="connsiteY10" fmla="*/ 2818778 h 5335538"/>
              <a:gd name="connsiteX11" fmla="*/ 665683 w 5661442"/>
              <a:gd name="connsiteY11" fmla="*/ 1975104 h 5335538"/>
              <a:gd name="connsiteX12" fmla="*/ 2633472 w 5661442"/>
              <a:gd name="connsiteY12" fmla="*/ 0 h 5335538"/>
              <a:gd name="connsiteX13" fmla="*/ 4712039 w 5661442"/>
              <a:gd name="connsiteY13" fmla="*/ 2543951 h 5335538"/>
              <a:gd name="connsiteX14" fmla="*/ 4030675 w 5661442"/>
              <a:gd name="connsiteY14" fmla="*/ 3928262 h 5335538"/>
              <a:gd name="connsiteX15" fmla="*/ 4453179 w 5661442"/>
              <a:gd name="connsiteY15" fmla="*/ 5313893 h 5335538"/>
              <a:gd name="connsiteX16" fmla="*/ 5661442 w 5661442"/>
              <a:gd name="connsiteY16" fmla="*/ 5312636 h 5335538"/>
              <a:gd name="connsiteX0" fmla="*/ 0 w 5782319"/>
              <a:gd name="connsiteY0" fmla="*/ 5325465 h 5335538"/>
              <a:gd name="connsiteX1" fmla="*/ 30220 w 5782319"/>
              <a:gd name="connsiteY1" fmla="*/ 5335538 h 5335538"/>
              <a:gd name="connsiteX2" fmla="*/ 2239524 w 5782319"/>
              <a:gd name="connsiteY2" fmla="*/ 5309946 h 5335538"/>
              <a:gd name="connsiteX3" fmla="*/ 1938528 w 5782319"/>
              <a:gd name="connsiteY3" fmla="*/ 4337913 h 5335538"/>
              <a:gd name="connsiteX4" fmla="*/ 833932 w 5782319"/>
              <a:gd name="connsiteY4" fmla="*/ 4411066 h 5335538"/>
              <a:gd name="connsiteX5" fmla="*/ 694944 w 5782319"/>
              <a:gd name="connsiteY5" fmla="*/ 3745382 h 5335538"/>
              <a:gd name="connsiteX6" fmla="*/ 519379 w 5782319"/>
              <a:gd name="connsiteY6" fmla="*/ 3599078 h 5335538"/>
              <a:gd name="connsiteX7" fmla="*/ 557005 w 5782319"/>
              <a:gd name="connsiteY7" fmla="*/ 3470193 h 5335538"/>
              <a:gd name="connsiteX8" fmla="*/ 456331 w 5782319"/>
              <a:gd name="connsiteY8" fmla="*/ 3362205 h 5335538"/>
              <a:gd name="connsiteX9" fmla="*/ 559793 w 5782319"/>
              <a:gd name="connsiteY9" fmla="*/ 3057428 h 5335538"/>
              <a:gd name="connsiteX10" fmla="*/ 118419 w 5782319"/>
              <a:gd name="connsiteY10" fmla="*/ 2818778 h 5335538"/>
              <a:gd name="connsiteX11" fmla="*/ 665683 w 5782319"/>
              <a:gd name="connsiteY11" fmla="*/ 1975104 h 5335538"/>
              <a:gd name="connsiteX12" fmla="*/ 2633472 w 5782319"/>
              <a:gd name="connsiteY12" fmla="*/ 0 h 5335538"/>
              <a:gd name="connsiteX13" fmla="*/ 4712039 w 5782319"/>
              <a:gd name="connsiteY13" fmla="*/ 2543951 h 5335538"/>
              <a:gd name="connsiteX14" fmla="*/ 4030675 w 5782319"/>
              <a:gd name="connsiteY14" fmla="*/ 3928262 h 5335538"/>
              <a:gd name="connsiteX15" fmla="*/ 4453179 w 5782319"/>
              <a:gd name="connsiteY15" fmla="*/ 5313893 h 5335538"/>
              <a:gd name="connsiteX16" fmla="*/ 5782319 w 5782319"/>
              <a:gd name="connsiteY16" fmla="*/ 5312636 h 5335538"/>
              <a:gd name="connsiteX0" fmla="*/ 0 w 5782319"/>
              <a:gd name="connsiteY0" fmla="*/ 5325465 h 5335538"/>
              <a:gd name="connsiteX1" fmla="*/ 30220 w 5782319"/>
              <a:gd name="connsiteY1" fmla="*/ 5335538 h 5335538"/>
              <a:gd name="connsiteX2" fmla="*/ 2239524 w 5782319"/>
              <a:gd name="connsiteY2" fmla="*/ 5309946 h 5335538"/>
              <a:gd name="connsiteX3" fmla="*/ 1938528 w 5782319"/>
              <a:gd name="connsiteY3" fmla="*/ 4337913 h 5335538"/>
              <a:gd name="connsiteX4" fmla="*/ 833932 w 5782319"/>
              <a:gd name="connsiteY4" fmla="*/ 4411066 h 5335538"/>
              <a:gd name="connsiteX5" fmla="*/ 694944 w 5782319"/>
              <a:gd name="connsiteY5" fmla="*/ 3745382 h 5335538"/>
              <a:gd name="connsiteX6" fmla="*/ 519379 w 5782319"/>
              <a:gd name="connsiteY6" fmla="*/ 3599078 h 5335538"/>
              <a:gd name="connsiteX7" fmla="*/ 557005 w 5782319"/>
              <a:gd name="connsiteY7" fmla="*/ 3470193 h 5335538"/>
              <a:gd name="connsiteX8" fmla="*/ 456331 w 5782319"/>
              <a:gd name="connsiteY8" fmla="*/ 3362205 h 5335538"/>
              <a:gd name="connsiteX9" fmla="*/ 559793 w 5782319"/>
              <a:gd name="connsiteY9" fmla="*/ 3057428 h 5335538"/>
              <a:gd name="connsiteX10" fmla="*/ 118419 w 5782319"/>
              <a:gd name="connsiteY10" fmla="*/ 2818778 h 5335538"/>
              <a:gd name="connsiteX11" fmla="*/ 665683 w 5782319"/>
              <a:gd name="connsiteY11" fmla="*/ 1975104 h 5335538"/>
              <a:gd name="connsiteX12" fmla="*/ 2633472 w 5782319"/>
              <a:gd name="connsiteY12" fmla="*/ 0 h 5335538"/>
              <a:gd name="connsiteX13" fmla="*/ 4712039 w 5782319"/>
              <a:gd name="connsiteY13" fmla="*/ 2543951 h 5335538"/>
              <a:gd name="connsiteX14" fmla="*/ 4030675 w 5782319"/>
              <a:gd name="connsiteY14" fmla="*/ 3928262 h 5335538"/>
              <a:gd name="connsiteX15" fmla="*/ 4453179 w 5782319"/>
              <a:gd name="connsiteY15" fmla="*/ 5313893 h 5335538"/>
              <a:gd name="connsiteX16" fmla="*/ 5782319 w 5782319"/>
              <a:gd name="connsiteY16" fmla="*/ 5312636 h 5335538"/>
              <a:gd name="connsiteX0" fmla="*/ 0 w 6967418"/>
              <a:gd name="connsiteY0" fmla="*/ 5325465 h 5335538"/>
              <a:gd name="connsiteX1" fmla="*/ 30220 w 6967418"/>
              <a:gd name="connsiteY1" fmla="*/ 5335538 h 5335538"/>
              <a:gd name="connsiteX2" fmla="*/ 2239524 w 6967418"/>
              <a:gd name="connsiteY2" fmla="*/ 5309946 h 5335538"/>
              <a:gd name="connsiteX3" fmla="*/ 1938528 w 6967418"/>
              <a:gd name="connsiteY3" fmla="*/ 4337913 h 5335538"/>
              <a:gd name="connsiteX4" fmla="*/ 833932 w 6967418"/>
              <a:gd name="connsiteY4" fmla="*/ 4411066 h 5335538"/>
              <a:gd name="connsiteX5" fmla="*/ 694944 w 6967418"/>
              <a:gd name="connsiteY5" fmla="*/ 3745382 h 5335538"/>
              <a:gd name="connsiteX6" fmla="*/ 519379 w 6967418"/>
              <a:gd name="connsiteY6" fmla="*/ 3599078 h 5335538"/>
              <a:gd name="connsiteX7" fmla="*/ 557005 w 6967418"/>
              <a:gd name="connsiteY7" fmla="*/ 3470193 h 5335538"/>
              <a:gd name="connsiteX8" fmla="*/ 456331 w 6967418"/>
              <a:gd name="connsiteY8" fmla="*/ 3362205 h 5335538"/>
              <a:gd name="connsiteX9" fmla="*/ 559793 w 6967418"/>
              <a:gd name="connsiteY9" fmla="*/ 3057428 h 5335538"/>
              <a:gd name="connsiteX10" fmla="*/ 118419 w 6967418"/>
              <a:gd name="connsiteY10" fmla="*/ 2818778 h 5335538"/>
              <a:gd name="connsiteX11" fmla="*/ 665683 w 6967418"/>
              <a:gd name="connsiteY11" fmla="*/ 1975104 h 5335538"/>
              <a:gd name="connsiteX12" fmla="*/ 2633472 w 6967418"/>
              <a:gd name="connsiteY12" fmla="*/ 0 h 5335538"/>
              <a:gd name="connsiteX13" fmla="*/ 4712039 w 6967418"/>
              <a:gd name="connsiteY13" fmla="*/ 2543951 h 5335538"/>
              <a:gd name="connsiteX14" fmla="*/ 4030675 w 6967418"/>
              <a:gd name="connsiteY14" fmla="*/ 3928262 h 5335538"/>
              <a:gd name="connsiteX15" fmla="*/ 4453179 w 6967418"/>
              <a:gd name="connsiteY15" fmla="*/ 5313893 h 5335538"/>
              <a:gd name="connsiteX16" fmla="*/ 6967418 w 6967418"/>
              <a:gd name="connsiteY16" fmla="*/ 5299542 h 5335538"/>
              <a:gd name="connsiteX0" fmla="*/ 0 w 6967418"/>
              <a:gd name="connsiteY0" fmla="*/ 5325465 h 5335538"/>
              <a:gd name="connsiteX1" fmla="*/ 30220 w 6967418"/>
              <a:gd name="connsiteY1" fmla="*/ 5335538 h 5335538"/>
              <a:gd name="connsiteX2" fmla="*/ 2239524 w 6967418"/>
              <a:gd name="connsiteY2" fmla="*/ 5309946 h 5335538"/>
              <a:gd name="connsiteX3" fmla="*/ 1938528 w 6967418"/>
              <a:gd name="connsiteY3" fmla="*/ 4337913 h 5335538"/>
              <a:gd name="connsiteX4" fmla="*/ 833932 w 6967418"/>
              <a:gd name="connsiteY4" fmla="*/ 4411066 h 5335538"/>
              <a:gd name="connsiteX5" fmla="*/ 694944 w 6967418"/>
              <a:gd name="connsiteY5" fmla="*/ 3745382 h 5335538"/>
              <a:gd name="connsiteX6" fmla="*/ 519379 w 6967418"/>
              <a:gd name="connsiteY6" fmla="*/ 3599078 h 5335538"/>
              <a:gd name="connsiteX7" fmla="*/ 557005 w 6967418"/>
              <a:gd name="connsiteY7" fmla="*/ 3470193 h 5335538"/>
              <a:gd name="connsiteX8" fmla="*/ 456331 w 6967418"/>
              <a:gd name="connsiteY8" fmla="*/ 3362205 h 5335538"/>
              <a:gd name="connsiteX9" fmla="*/ 559793 w 6967418"/>
              <a:gd name="connsiteY9" fmla="*/ 3057428 h 5335538"/>
              <a:gd name="connsiteX10" fmla="*/ 118419 w 6967418"/>
              <a:gd name="connsiteY10" fmla="*/ 2818778 h 5335538"/>
              <a:gd name="connsiteX11" fmla="*/ 665683 w 6967418"/>
              <a:gd name="connsiteY11" fmla="*/ 1975104 h 5335538"/>
              <a:gd name="connsiteX12" fmla="*/ 2633472 w 6967418"/>
              <a:gd name="connsiteY12" fmla="*/ 0 h 5335538"/>
              <a:gd name="connsiteX13" fmla="*/ 4712039 w 6967418"/>
              <a:gd name="connsiteY13" fmla="*/ 2543951 h 5335538"/>
              <a:gd name="connsiteX14" fmla="*/ 4030675 w 6967418"/>
              <a:gd name="connsiteY14" fmla="*/ 3928262 h 5335538"/>
              <a:gd name="connsiteX15" fmla="*/ 4453179 w 6967418"/>
              <a:gd name="connsiteY15" fmla="*/ 5313893 h 5335538"/>
              <a:gd name="connsiteX16" fmla="*/ 6967418 w 6967418"/>
              <a:gd name="connsiteY16" fmla="*/ 5319186 h 5335538"/>
              <a:gd name="connsiteX0" fmla="*/ 0 w 6973966"/>
              <a:gd name="connsiteY0" fmla="*/ 5325465 h 5335538"/>
              <a:gd name="connsiteX1" fmla="*/ 30220 w 6973966"/>
              <a:gd name="connsiteY1" fmla="*/ 5335538 h 5335538"/>
              <a:gd name="connsiteX2" fmla="*/ 2239524 w 6973966"/>
              <a:gd name="connsiteY2" fmla="*/ 5309946 h 5335538"/>
              <a:gd name="connsiteX3" fmla="*/ 1938528 w 6973966"/>
              <a:gd name="connsiteY3" fmla="*/ 4337913 h 5335538"/>
              <a:gd name="connsiteX4" fmla="*/ 833932 w 6973966"/>
              <a:gd name="connsiteY4" fmla="*/ 4411066 h 5335538"/>
              <a:gd name="connsiteX5" fmla="*/ 694944 w 6973966"/>
              <a:gd name="connsiteY5" fmla="*/ 3745382 h 5335538"/>
              <a:gd name="connsiteX6" fmla="*/ 519379 w 6973966"/>
              <a:gd name="connsiteY6" fmla="*/ 3599078 h 5335538"/>
              <a:gd name="connsiteX7" fmla="*/ 557005 w 6973966"/>
              <a:gd name="connsiteY7" fmla="*/ 3470193 h 5335538"/>
              <a:gd name="connsiteX8" fmla="*/ 456331 w 6973966"/>
              <a:gd name="connsiteY8" fmla="*/ 3362205 h 5335538"/>
              <a:gd name="connsiteX9" fmla="*/ 559793 w 6973966"/>
              <a:gd name="connsiteY9" fmla="*/ 3057428 h 5335538"/>
              <a:gd name="connsiteX10" fmla="*/ 118419 w 6973966"/>
              <a:gd name="connsiteY10" fmla="*/ 2818778 h 5335538"/>
              <a:gd name="connsiteX11" fmla="*/ 665683 w 6973966"/>
              <a:gd name="connsiteY11" fmla="*/ 1975104 h 5335538"/>
              <a:gd name="connsiteX12" fmla="*/ 2633472 w 6973966"/>
              <a:gd name="connsiteY12" fmla="*/ 0 h 5335538"/>
              <a:gd name="connsiteX13" fmla="*/ 4712039 w 6973966"/>
              <a:gd name="connsiteY13" fmla="*/ 2543951 h 5335538"/>
              <a:gd name="connsiteX14" fmla="*/ 4030675 w 6973966"/>
              <a:gd name="connsiteY14" fmla="*/ 3928262 h 5335538"/>
              <a:gd name="connsiteX15" fmla="*/ 4453179 w 6973966"/>
              <a:gd name="connsiteY15" fmla="*/ 5313893 h 5335538"/>
              <a:gd name="connsiteX16" fmla="*/ 6973966 w 6973966"/>
              <a:gd name="connsiteY16" fmla="*/ 5292995 h 5335538"/>
              <a:gd name="connsiteX0" fmla="*/ 0 w 6973966"/>
              <a:gd name="connsiteY0" fmla="*/ 5325465 h 5335538"/>
              <a:gd name="connsiteX1" fmla="*/ 30220 w 6973966"/>
              <a:gd name="connsiteY1" fmla="*/ 5335538 h 5335538"/>
              <a:gd name="connsiteX2" fmla="*/ 2239524 w 6973966"/>
              <a:gd name="connsiteY2" fmla="*/ 5309946 h 5335538"/>
              <a:gd name="connsiteX3" fmla="*/ 1938528 w 6973966"/>
              <a:gd name="connsiteY3" fmla="*/ 4337913 h 5335538"/>
              <a:gd name="connsiteX4" fmla="*/ 833932 w 6973966"/>
              <a:gd name="connsiteY4" fmla="*/ 4411066 h 5335538"/>
              <a:gd name="connsiteX5" fmla="*/ 694944 w 6973966"/>
              <a:gd name="connsiteY5" fmla="*/ 3745382 h 5335538"/>
              <a:gd name="connsiteX6" fmla="*/ 519379 w 6973966"/>
              <a:gd name="connsiteY6" fmla="*/ 3599078 h 5335538"/>
              <a:gd name="connsiteX7" fmla="*/ 557005 w 6973966"/>
              <a:gd name="connsiteY7" fmla="*/ 3470193 h 5335538"/>
              <a:gd name="connsiteX8" fmla="*/ 456331 w 6973966"/>
              <a:gd name="connsiteY8" fmla="*/ 3362205 h 5335538"/>
              <a:gd name="connsiteX9" fmla="*/ 559793 w 6973966"/>
              <a:gd name="connsiteY9" fmla="*/ 3057428 h 5335538"/>
              <a:gd name="connsiteX10" fmla="*/ 118419 w 6973966"/>
              <a:gd name="connsiteY10" fmla="*/ 2818778 h 5335538"/>
              <a:gd name="connsiteX11" fmla="*/ 665683 w 6973966"/>
              <a:gd name="connsiteY11" fmla="*/ 1975104 h 5335538"/>
              <a:gd name="connsiteX12" fmla="*/ 2633472 w 6973966"/>
              <a:gd name="connsiteY12" fmla="*/ 0 h 5335538"/>
              <a:gd name="connsiteX13" fmla="*/ 4712039 w 6973966"/>
              <a:gd name="connsiteY13" fmla="*/ 2543951 h 5335538"/>
              <a:gd name="connsiteX14" fmla="*/ 4030675 w 6973966"/>
              <a:gd name="connsiteY14" fmla="*/ 3928262 h 5335538"/>
              <a:gd name="connsiteX15" fmla="*/ 4453179 w 6973966"/>
              <a:gd name="connsiteY15" fmla="*/ 5313893 h 5335538"/>
              <a:gd name="connsiteX16" fmla="*/ 6973966 w 6973966"/>
              <a:gd name="connsiteY16" fmla="*/ 5312638 h 5335538"/>
              <a:gd name="connsiteX0" fmla="*/ 0 w 6973966"/>
              <a:gd name="connsiteY0" fmla="*/ 5325465 h 5335538"/>
              <a:gd name="connsiteX1" fmla="*/ 30220 w 6973966"/>
              <a:gd name="connsiteY1" fmla="*/ 5335538 h 5335538"/>
              <a:gd name="connsiteX2" fmla="*/ 2239524 w 6973966"/>
              <a:gd name="connsiteY2" fmla="*/ 5309946 h 5335538"/>
              <a:gd name="connsiteX3" fmla="*/ 1938528 w 6973966"/>
              <a:gd name="connsiteY3" fmla="*/ 4337913 h 5335538"/>
              <a:gd name="connsiteX4" fmla="*/ 833932 w 6973966"/>
              <a:gd name="connsiteY4" fmla="*/ 4411066 h 5335538"/>
              <a:gd name="connsiteX5" fmla="*/ 694944 w 6973966"/>
              <a:gd name="connsiteY5" fmla="*/ 3745382 h 5335538"/>
              <a:gd name="connsiteX6" fmla="*/ 519379 w 6973966"/>
              <a:gd name="connsiteY6" fmla="*/ 3599078 h 5335538"/>
              <a:gd name="connsiteX7" fmla="*/ 557005 w 6973966"/>
              <a:gd name="connsiteY7" fmla="*/ 3470193 h 5335538"/>
              <a:gd name="connsiteX8" fmla="*/ 456331 w 6973966"/>
              <a:gd name="connsiteY8" fmla="*/ 3362205 h 5335538"/>
              <a:gd name="connsiteX9" fmla="*/ 559793 w 6973966"/>
              <a:gd name="connsiteY9" fmla="*/ 3057428 h 5335538"/>
              <a:gd name="connsiteX10" fmla="*/ 118419 w 6973966"/>
              <a:gd name="connsiteY10" fmla="*/ 2818778 h 5335538"/>
              <a:gd name="connsiteX11" fmla="*/ 665683 w 6973966"/>
              <a:gd name="connsiteY11" fmla="*/ 1975104 h 5335538"/>
              <a:gd name="connsiteX12" fmla="*/ 2633472 w 6973966"/>
              <a:gd name="connsiteY12" fmla="*/ 0 h 5335538"/>
              <a:gd name="connsiteX13" fmla="*/ 4712039 w 6973966"/>
              <a:gd name="connsiteY13" fmla="*/ 2543951 h 5335538"/>
              <a:gd name="connsiteX14" fmla="*/ 4030675 w 6973966"/>
              <a:gd name="connsiteY14" fmla="*/ 3928262 h 5335538"/>
              <a:gd name="connsiteX15" fmla="*/ 4453179 w 6973966"/>
              <a:gd name="connsiteY15" fmla="*/ 5313893 h 5335538"/>
              <a:gd name="connsiteX16" fmla="*/ 6973966 w 6973966"/>
              <a:gd name="connsiteY16" fmla="*/ 5306090 h 5335538"/>
              <a:gd name="connsiteX0" fmla="*/ 0 w 6943746"/>
              <a:gd name="connsiteY0" fmla="*/ 5335538 h 5335538"/>
              <a:gd name="connsiteX1" fmla="*/ 2209304 w 6943746"/>
              <a:gd name="connsiteY1" fmla="*/ 5309946 h 5335538"/>
              <a:gd name="connsiteX2" fmla="*/ 1908308 w 6943746"/>
              <a:gd name="connsiteY2" fmla="*/ 4337913 h 5335538"/>
              <a:gd name="connsiteX3" fmla="*/ 803712 w 6943746"/>
              <a:gd name="connsiteY3" fmla="*/ 4411066 h 5335538"/>
              <a:gd name="connsiteX4" fmla="*/ 664724 w 6943746"/>
              <a:gd name="connsiteY4" fmla="*/ 3745382 h 5335538"/>
              <a:gd name="connsiteX5" fmla="*/ 489159 w 6943746"/>
              <a:gd name="connsiteY5" fmla="*/ 3599078 h 5335538"/>
              <a:gd name="connsiteX6" fmla="*/ 526785 w 6943746"/>
              <a:gd name="connsiteY6" fmla="*/ 3470193 h 5335538"/>
              <a:gd name="connsiteX7" fmla="*/ 426111 w 6943746"/>
              <a:gd name="connsiteY7" fmla="*/ 3362205 h 5335538"/>
              <a:gd name="connsiteX8" fmla="*/ 529573 w 6943746"/>
              <a:gd name="connsiteY8" fmla="*/ 3057428 h 5335538"/>
              <a:gd name="connsiteX9" fmla="*/ 88199 w 6943746"/>
              <a:gd name="connsiteY9" fmla="*/ 2818778 h 5335538"/>
              <a:gd name="connsiteX10" fmla="*/ 635463 w 6943746"/>
              <a:gd name="connsiteY10" fmla="*/ 1975104 h 5335538"/>
              <a:gd name="connsiteX11" fmla="*/ 2603252 w 6943746"/>
              <a:gd name="connsiteY11" fmla="*/ 0 h 5335538"/>
              <a:gd name="connsiteX12" fmla="*/ 4681819 w 6943746"/>
              <a:gd name="connsiteY12" fmla="*/ 2543951 h 5335538"/>
              <a:gd name="connsiteX13" fmla="*/ 4000455 w 6943746"/>
              <a:gd name="connsiteY13" fmla="*/ 3928262 h 5335538"/>
              <a:gd name="connsiteX14" fmla="*/ 4422959 w 6943746"/>
              <a:gd name="connsiteY14" fmla="*/ 5313893 h 5335538"/>
              <a:gd name="connsiteX15" fmla="*/ 6943746 w 6943746"/>
              <a:gd name="connsiteY15" fmla="*/ 5306090 h 5335538"/>
              <a:gd name="connsiteX0" fmla="*/ 0 w 6943746"/>
              <a:gd name="connsiteY0" fmla="*/ 5322442 h 5322442"/>
              <a:gd name="connsiteX1" fmla="*/ 2209304 w 6943746"/>
              <a:gd name="connsiteY1" fmla="*/ 5309946 h 5322442"/>
              <a:gd name="connsiteX2" fmla="*/ 1908308 w 6943746"/>
              <a:gd name="connsiteY2" fmla="*/ 4337913 h 5322442"/>
              <a:gd name="connsiteX3" fmla="*/ 803712 w 6943746"/>
              <a:gd name="connsiteY3" fmla="*/ 4411066 h 5322442"/>
              <a:gd name="connsiteX4" fmla="*/ 664724 w 6943746"/>
              <a:gd name="connsiteY4" fmla="*/ 3745382 h 5322442"/>
              <a:gd name="connsiteX5" fmla="*/ 489159 w 6943746"/>
              <a:gd name="connsiteY5" fmla="*/ 3599078 h 5322442"/>
              <a:gd name="connsiteX6" fmla="*/ 526785 w 6943746"/>
              <a:gd name="connsiteY6" fmla="*/ 3470193 h 5322442"/>
              <a:gd name="connsiteX7" fmla="*/ 426111 w 6943746"/>
              <a:gd name="connsiteY7" fmla="*/ 3362205 h 5322442"/>
              <a:gd name="connsiteX8" fmla="*/ 529573 w 6943746"/>
              <a:gd name="connsiteY8" fmla="*/ 3057428 h 5322442"/>
              <a:gd name="connsiteX9" fmla="*/ 88199 w 6943746"/>
              <a:gd name="connsiteY9" fmla="*/ 2818778 h 5322442"/>
              <a:gd name="connsiteX10" fmla="*/ 635463 w 6943746"/>
              <a:gd name="connsiteY10" fmla="*/ 1975104 h 5322442"/>
              <a:gd name="connsiteX11" fmla="*/ 2603252 w 6943746"/>
              <a:gd name="connsiteY11" fmla="*/ 0 h 5322442"/>
              <a:gd name="connsiteX12" fmla="*/ 4681819 w 6943746"/>
              <a:gd name="connsiteY12" fmla="*/ 2543951 h 5322442"/>
              <a:gd name="connsiteX13" fmla="*/ 4000455 w 6943746"/>
              <a:gd name="connsiteY13" fmla="*/ 3928262 h 5322442"/>
              <a:gd name="connsiteX14" fmla="*/ 4422959 w 6943746"/>
              <a:gd name="connsiteY14" fmla="*/ 5313893 h 5322442"/>
              <a:gd name="connsiteX15" fmla="*/ 6943746 w 6943746"/>
              <a:gd name="connsiteY15" fmla="*/ 5306090 h 5322442"/>
              <a:gd name="connsiteX0" fmla="*/ 0 w 6950292"/>
              <a:gd name="connsiteY0" fmla="*/ 5315896 h 5315896"/>
              <a:gd name="connsiteX1" fmla="*/ 2215850 w 6950292"/>
              <a:gd name="connsiteY1" fmla="*/ 5309946 h 5315896"/>
              <a:gd name="connsiteX2" fmla="*/ 1914854 w 6950292"/>
              <a:gd name="connsiteY2" fmla="*/ 4337913 h 5315896"/>
              <a:gd name="connsiteX3" fmla="*/ 810258 w 6950292"/>
              <a:gd name="connsiteY3" fmla="*/ 4411066 h 5315896"/>
              <a:gd name="connsiteX4" fmla="*/ 671270 w 6950292"/>
              <a:gd name="connsiteY4" fmla="*/ 3745382 h 5315896"/>
              <a:gd name="connsiteX5" fmla="*/ 495705 w 6950292"/>
              <a:gd name="connsiteY5" fmla="*/ 3599078 h 5315896"/>
              <a:gd name="connsiteX6" fmla="*/ 533331 w 6950292"/>
              <a:gd name="connsiteY6" fmla="*/ 3470193 h 5315896"/>
              <a:gd name="connsiteX7" fmla="*/ 432657 w 6950292"/>
              <a:gd name="connsiteY7" fmla="*/ 3362205 h 5315896"/>
              <a:gd name="connsiteX8" fmla="*/ 536119 w 6950292"/>
              <a:gd name="connsiteY8" fmla="*/ 3057428 h 5315896"/>
              <a:gd name="connsiteX9" fmla="*/ 94745 w 6950292"/>
              <a:gd name="connsiteY9" fmla="*/ 2818778 h 5315896"/>
              <a:gd name="connsiteX10" fmla="*/ 642009 w 6950292"/>
              <a:gd name="connsiteY10" fmla="*/ 1975104 h 5315896"/>
              <a:gd name="connsiteX11" fmla="*/ 2609798 w 6950292"/>
              <a:gd name="connsiteY11" fmla="*/ 0 h 5315896"/>
              <a:gd name="connsiteX12" fmla="*/ 4688365 w 6950292"/>
              <a:gd name="connsiteY12" fmla="*/ 2543951 h 5315896"/>
              <a:gd name="connsiteX13" fmla="*/ 4007001 w 6950292"/>
              <a:gd name="connsiteY13" fmla="*/ 3928262 h 5315896"/>
              <a:gd name="connsiteX14" fmla="*/ 4429505 w 6950292"/>
              <a:gd name="connsiteY14" fmla="*/ 5313893 h 5315896"/>
              <a:gd name="connsiteX15" fmla="*/ 6950292 w 6950292"/>
              <a:gd name="connsiteY15" fmla="*/ 5306090 h 5315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50292" h="5315896">
                <a:moveTo>
                  <a:pt x="0" y="5315896"/>
                </a:moveTo>
                <a:lnTo>
                  <a:pt x="2215850" y="5309946"/>
                </a:lnTo>
                <a:cubicBezTo>
                  <a:pt x="2151860" y="5002707"/>
                  <a:pt x="2136748" y="4564685"/>
                  <a:pt x="1914854" y="4337913"/>
                </a:cubicBezTo>
                <a:cubicBezTo>
                  <a:pt x="1817318" y="4218431"/>
                  <a:pt x="1112620" y="4625644"/>
                  <a:pt x="810258" y="4411066"/>
                </a:cubicBezTo>
                <a:cubicBezTo>
                  <a:pt x="488389" y="4162349"/>
                  <a:pt x="744422" y="3833165"/>
                  <a:pt x="671270" y="3745382"/>
                </a:cubicBezTo>
                <a:cubicBezTo>
                  <a:pt x="612748" y="3696614"/>
                  <a:pt x="509648" y="3646108"/>
                  <a:pt x="495705" y="3599078"/>
                </a:cubicBezTo>
                <a:cubicBezTo>
                  <a:pt x="476560" y="3557625"/>
                  <a:pt x="502682" y="3507120"/>
                  <a:pt x="533331" y="3470193"/>
                </a:cubicBezTo>
                <a:lnTo>
                  <a:pt x="432657" y="3362205"/>
                </a:lnTo>
                <a:cubicBezTo>
                  <a:pt x="390191" y="3284755"/>
                  <a:pt x="506158" y="3157511"/>
                  <a:pt x="536119" y="3057428"/>
                </a:cubicBezTo>
                <a:cubicBezTo>
                  <a:pt x="388994" y="2977878"/>
                  <a:pt x="151335" y="2939068"/>
                  <a:pt x="94745" y="2818778"/>
                </a:cubicBezTo>
                <a:cubicBezTo>
                  <a:pt x="46302" y="2691462"/>
                  <a:pt x="577283" y="2374024"/>
                  <a:pt x="642009" y="1975104"/>
                </a:cubicBezTo>
                <a:cubicBezTo>
                  <a:pt x="591768" y="266534"/>
                  <a:pt x="2008189" y="11046"/>
                  <a:pt x="2609798" y="0"/>
                </a:cubicBezTo>
                <a:cubicBezTo>
                  <a:pt x="3592364" y="-24"/>
                  <a:pt x="5172461" y="647274"/>
                  <a:pt x="4688365" y="2543951"/>
                </a:cubicBezTo>
                <a:cubicBezTo>
                  <a:pt x="4501985" y="3037075"/>
                  <a:pt x="3937645" y="3622783"/>
                  <a:pt x="4007001" y="3928262"/>
                </a:cubicBezTo>
                <a:cubicBezTo>
                  <a:pt x="4078077" y="4327448"/>
                  <a:pt x="4322215" y="4955448"/>
                  <a:pt x="4429505" y="5313893"/>
                </a:cubicBezTo>
                <a:lnTo>
                  <a:pt x="6950292" y="5306090"/>
                </a:lnTo>
              </a:path>
            </a:pathLst>
          </a:custGeom>
          <a:noFill/>
          <a:ln w="38100" cap="flat" cmpd="sng" algn="ctr">
            <a:solidFill>
              <a:srgbClr val="86C157"/>
            </a:solid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1" b="0" i="0" u="none" strike="noStrike" kern="0" cap="none" spc="0" normalizeH="0" baseline="0" noProof="0">
              <a:ln>
                <a:noFill/>
              </a:ln>
              <a:solidFill>
                <a:prstClr val="black"/>
              </a:solidFill>
              <a:effectLst/>
              <a:uLnTx/>
              <a:uFillTx/>
              <a:latin typeface="Tw Cen MT" panose="020B0602020104020603"/>
              <a:ea typeface="맑은 고딕" panose="020B0503020000020004" pitchFamily="34" charset="-127"/>
              <a:cs typeface="+mn-cs"/>
            </a:endParaRPr>
          </a:p>
        </p:txBody>
      </p:sp>
      <p:sp>
        <p:nvSpPr>
          <p:cNvPr id="5" name="Freeform 11">
            <a:extLst>
              <a:ext uri="{FF2B5EF4-FFF2-40B4-BE49-F238E27FC236}">
                <a16:creationId xmlns:a16="http://schemas.microsoft.com/office/drawing/2014/main" id="{85EBCA97-C243-462C-90D3-8051F85C5C67}"/>
              </a:ext>
            </a:extLst>
          </p:cNvPr>
          <p:cNvSpPr/>
          <p:nvPr/>
        </p:nvSpPr>
        <p:spPr>
          <a:xfrm>
            <a:off x="7849313" y="1234994"/>
            <a:ext cx="4075791" cy="2653311"/>
          </a:xfrm>
          <a:custGeom>
            <a:avLst/>
            <a:gdLst>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658368 w 5493715"/>
              <a:gd name="connsiteY4" fmla="*/ 4308653 h 5325465"/>
              <a:gd name="connsiteX5" fmla="*/ 658368 w 5493715"/>
              <a:gd name="connsiteY5" fmla="*/ 3708806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658368 w 5493715"/>
              <a:gd name="connsiteY4" fmla="*/ 4308653 h 5325465"/>
              <a:gd name="connsiteX5" fmla="*/ 658368 w 5493715"/>
              <a:gd name="connsiteY5" fmla="*/ 3708806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658368 w 5493715"/>
              <a:gd name="connsiteY4" fmla="*/ 4308653 h 5325465"/>
              <a:gd name="connsiteX5" fmla="*/ 658368 w 5493715"/>
              <a:gd name="connsiteY5" fmla="*/ 3708806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58368 w 5493715"/>
              <a:gd name="connsiteY5" fmla="*/ 3708806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58368 w 5493715"/>
              <a:gd name="connsiteY5" fmla="*/ 3708806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58368 w 5493715"/>
              <a:gd name="connsiteY5" fmla="*/ 3708806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58368 w 5493715"/>
              <a:gd name="connsiteY5" fmla="*/ 3708806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04748 w 5493715"/>
              <a:gd name="connsiteY6" fmla="*/ 3569817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70585 w 5493715"/>
              <a:gd name="connsiteY7" fmla="*/ 3474720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60857 w 5493715"/>
              <a:gd name="connsiteY8" fmla="*/ 3357677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33697 w 5493715"/>
              <a:gd name="connsiteY8" fmla="*/ 3348624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33697 w 5493715"/>
              <a:gd name="connsiteY8" fmla="*/ 3348624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77900 w 5493715"/>
              <a:gd name="connsiteY9" fmla="*/ 3116275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73152 w 5493715"/>
              <a:gd name="connsiteY10" fmla="*/ 2787091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25619 w 5493715"/>
              <a:gd name="connsiteY13" fmla="*/ 2553005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12039 w 5493715"/>
              <a:gd name="connsiteY13" fmla="*/ 2543951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12039 w 5493715"/>
              <a:gd name="connsiteY13" fmla="*/ 2543951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12039 w 5493715"/>
              <a:gd name="connsiteY13" fmla="*/ 2543951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12039 w 5493715"/>
              <a:gd name="connsiteY13" fmla="*/ 2543951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12039 w 5493715"/>
              <a:gd name="connsiteY13" fmla="*/ 2543951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1136 w 5493715"/>
              <a:gd name="connsiteY2" fmla="*/ 5259629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12039 w 5493715"/>
              <a:gd name="connsiteY13" fmla="*/ 2543951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9524 w 5493715"/>
              <a:gd name="connsiteY2" fmla="*/ 5309946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12039 w 5493715"/>
              <a:gd name="connsiteY13" fmla="*/ 2543951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9524 w 5493715"/>
              <a:gd name="connsiteY2" fmla="*/ 5309946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12039 w 5493715"/>
              <a:gd name="connsiteY13" fmla="*/ 2543951 h 5325465"/>
              <a:gd name="connsiteX14" fmla="*/ 4030675 w 5493715"/>
              <a:gd name="connsiteY14" fmla="*/ 3928262 h 5325465"/>
              <a:gd name="connsiteX15" fmla="*/ 4352544 w 5493715"/>
              <a:gd name="connsiteY15" fmla="*/ 5003597 h 5325465"/>
              <a:gd name="connsiteX16" fmla="*/ 5493715 w 5493715"/>
              <a:gd name="connsiteY16" fmla="*/ 5069433 h 5325465"/>
              <a:gd name="connsiteX0" fmla="*/ 0 w 5493715"/>
              <a:gd name="connsiteY0" fmla="*/ 5325465 h 5325465"/>
              <a:gd name="connsiteX1" fmla="*/ 0 w 5493715"/>
              <a:gd name="connsiteY1" fmla="*/ 5325465 h 5325465"/>
              <a:gd name="connsiteX2" fmla="*/ 2239524 w 5493715"/>
              <a:gd name="connsiteY2" fmla="*/ 5309946 h 5325465"/>
              <a:gd name="connsiteX3" fmla="*/ 1938528 w 5493715"/>
              <a:gd name="connsiteY3" fmla="*/ 4337913 h 5325465"/>
              <a:gd name="connsiteX4" fmla="*/ 833932 w 5493715"/>
              <a:gd name="connsiteY4" fmla="*/ 4411066 h 5325465"/>
              <a:gd name="connsiteX5" fmla="*/ 694944 w 5493715"/>
              <a:gd name="connsiteY5" fmla="*/ 3745382 h 5325465"/>
              <a:gd name="connsiteX6" fmla="*/ 519379 w 5493715"/>
              <a:gd name="connsiteY6" fmla="*/ 3599078 h 5325465"/>
              <a:gd name="connsiteX7" fmla="*/ 557005 w 5493715"/>
              <a:gd name="connsiteY7" fmla="*/ 3470193 h 5325465"/>
              <a:gd name="connsiteX8" fmla="*/ 456331 w 5493715"/>
              <a:gd name="connsiteY8" fmla="*/ 3362205 h 5325465"/>
              <a:gd name="connsiteX9" fmla="*/ 559793 w 5493715"/>
              <a:gd name="connsiteY9" fmla="*/ 3057428 h 5325465"/>
              <a:gd name="connsiteX10" fmla="*/ 118419 w 5493715"/>
              <a:gd name="connsiteY10" fmla="*/ 2818778 h 5325465"/>
              <a:gd name="connsiteX11" fmla="*/ 665683 w 5493715"/>
              <a:gd name="connsiteY11" fmla="*/ 1975104 h 5325465"/>
              <a:gd name="connsiteX12" fmla="*/ 2633472 w 5493715"/>
              <a:gd name="connsiteY12" fmla="*/ 0 h 5325465"/>
              <a:gd name="connsiteX13" fmla="*/ 4712039 w 5493715"/>
              <a:gd name="connsiteY13" fmla="*/ 2543951 h 5325465"/>
              <a:gd name="connsiteX14" fmla="*/ 4030675 w 5493715"/>
              <a:gd name="connsiteY14" fmla="*/ 3928262 h 5325465"/>
              <a:gd name="connsiteX15" fmla="*/ 4453179 w 5493715"/>
              <a:gd name="connsiteY15" fmla="*/ 5313893 h 5325465"/>
              <a:gd name="connsiteX16" fmla="*/ 5493715 w 5493715"/>
              <a:gd name="connsiteY16" fmla="*/ 5069433 h 5325465"/>
              <a:gd name="connsiteX0" fmla="*/ 0 w 5636283"/>
              <a:gd name="connsiteY0" fmla="*/ 5325465 h 5329410"/>
              <a:gd name="connsiteX1" fmla="*/ 0 w 5636283"/>
              <a:gd name="connsiteY1" fmla="*/ 5325465 h 5329410"/>
              <a:gd name="connsiteX2" fmla="*/ 2239524 w 5636283"/>
              <a:gd name="connsiteY2" fmla="*/ 5309946 h 5329410"/>
              <a:gd name="connsiteX3" fmla="*/ 1938528 w 5636283"/>
              <a:gd name="connsiteY3" fmla="*/ 4337913 h 5329410"/>
              <a:gd name="connsiteX4" fmla="*/ 833932 w 5636283"/>
              <a:gd name="connsiteY4" fmla="*/ 4411066 h 5329410"/>
              <a:gd name="connsiteX5" fmla="*/ 694944 w 5636283"/>
              <a:gd name="connsiteY5" fmla="*/ 3745382 h 5329410"/>
              <a:gd name="connsiteX6" fmla="*/ 519379 w 5636283"/>
              <a:gd name="connsiteY6" fmla="*/ 3599078 h 5329410"/>
              <a:gd name="connsiteX7" fmla="*/ 557005 w 5636283"/>
              <a:gd name="connsiteY7" fmla="*/ 3470193 h 5329410"/>
              <a:gd name="connsiteX8" fmla="*/ 456331 w 5636283"/>
              <a:gd name="connsiteY8" fmla="*/ 3362205 h 5329410"/>
              <a:gd name="connsiteX9" fmla="*/ 559793 w 5636283"/>
              <a:gd name="connsiteY9" fmla="*/ 3057428 h 5329410"/>
              <a:gd name="connsiteX10" fmla="*/ 118419 w 5636283"/>
              <a:gd name="connsiteY10" fmla="*/ 2818778 h 5329410"/>
              <a:gd name="connsiteX11" fmla="*/ 665683 w 5636283"/>
              <a:gd name="connsiteY11" fmla="*/ 1975104 h 5329410"/>
              <a:gd name="connsiteX12" fmla="*/ 2633472 w 5636283"/>
              <a:gd name="connsiteY12" fmla="*/ 0 h 5329410"/>
              <a:gd name="connsiteX13" fmla="*/ 4712039 w 5636283"/>
              <a:gd name="connsiteY13" fmla="*/ 2543951 h 5329410"/>
              <a:gd name="connsiteX14" fmla="*/ 4030675 w 5636283"/>
              <a:gd name="connsiteY14" fmla="*/ 3928262 h 5329410"/>
              <a:gd name="connsiteX15" fmla="*/ 4453179 w 5636283"/>
              <a:gd name="connsiteY15" fmla="*/ 5313893 h 5329410"/>
              <a:gd name="connsiteX16" fmla="*/ 5636283 w 5636283"/>
              <a:gd name="connsiteY16" fmla="*/ 5329410 h 5329410"/>
              <a:gd name="connsiteX0" fmla="*/ 0 w 5636283"/>
              <a:gd name="connsiteY0" fmla="*/ 5325465 h 5325465"/>
              <a:gd name="connsiteX1" fmla="*/ 0 w 5636283"/>
              <a:gd name="connsiteY1" fmla="*/ 5325465 h 5325465"/>
              <a:gd name="connsiteX2" fmla="*/ 2239524 w 5636283"/>
              <a:gd name="connsiteY2" fmla="*/ 5309946 h 5325465"/>
              <a:gd name="connsiteX3" fmla="*/ 1938528 w 5636283"/>
              <a:gd name="connsiteY3" fmla="*/ 4337913 h 5325465"/>
              <a:gd name="connsiteX4" fmla="*/ 833932 w 5636283"/>
              <a:gd name="connsiteY4" fmla="*/ 4411066 h 5325465"/>
              <a:gd name="connsiteX5" fmla="*/ 694944 w 5636283"/>
              <a:gd name="connsiteY5" fmla="*/ 3745382 h 5325465"/>
              <a:gd name="connsiteX6" fmla="*/ 519379 w 5636283"/>
              <a:gd name="connsiteY6" fmla="*/ 3599078 h 5325465"/>
              <a:gd name="connsiteX7" fmla="*/ 557005 w 5636283"/>
              <a:gd name="connsiteY7" fmla="*/ 3470193 h 5325465"/>
              <a:gd name="connsiteX8" fmla="*/ 456331 w 5636283"/>
              <a:gd name="connsiteY8" fmla="*/ 3362205 h 5325465"/>
              <a:gd name="connsiteX9" fmla="*/ 559793 w 5636283"/>
              <a:gd name="connsiteY9" fmla="*/ 3057428 h 5325465"/>
              <a:gd name="connsiteX10" fmla="*/ 118419 w 5636283"/>
              <a:gd name="connsiteY10" fmla="*/ 2818778 h 5325465"/>
              <a:gd name="connsiteX11" fmla="*/ 665683 w 5636283"/>
              <a:gd name="connsiteY11" fmla="*/ 1975104 h 5325465"/>
              <a:gd name="connsiteX12" fmla="*/ 2633472 w 5636283"/>
              <a:gd name="connsiteY12" fmla="*/ 0 h 5325465"/>
              <a:gd name="connsiteX13" fmla="*/ 4712039 w 5636283"/>
              <a:gd name="connsiteY13" fmla="*/ 2543951 h 5325465"/>
              <a:gd name="connsiteX14" fmla="*/ 4030675 w 5636283"/>
              <a:gd name="connsiteY14" fmla="*/ 3928262 h 5325465"/>
              <a:gd name="connsiteX15" fmla="*/ 4453179 w 5636283"/>
              <a:gd name="connsiteY15" fmla="*/ 5313893 h 5325465"/>
              <a:gd name="connsiteX16" fmla="*/ 5636283 w 5636283"/>
              <a:gd name="connsiteY16" fmla="*/ 5304251 h 5325465"/>
              <a:gd name="connsiteX0" fmla="*/ 0 w 5644670"/>
              <a:gd name="connsiteY0" fmla="*/ 5325465 h 5337795"/>
              <a:gd name="connsiteX1" fmla="*/ 0 w 5644670"/>
              <a:gd name="connsiteY1" fmla="*/ 5325465 h 5337795"/>
              <a:gd name="connsiteX2" fmla="*/ 2239524 w 5644670"/>
              <a:gd name="connsiteY2" fmla="*/ 5309946 h 5337795"/>
              <a:gd name="connsiteX3" fmla="*/ 1938528 w 5644670"/>
              <a:gd name="connsiteY3" fmla="*/ 4337913 h 5337795"/>
              <a:gd name="connsiteX4" fmla="*/ 833932 w 5644670"/>
              <a:gd name="connsiteY4" fmla="*/ 4411066 h 5337795"/>
              <a:gd name="connsiteX5" fmla="*/ 694944 w 5644670"/>
              <a:gd name="connsiteY5" fmla="*/ 3745382 h 5337795"/>
              <a:gd name="connsiteX6" fmla="*/ 519379 w 5644670"/>
              <a:gd name="connsiteY6" fmla="*/ 3599078 h 5337795"/>
              <a:gd name="connsiteX7" fmla="*/ 557005 w 5644670"/>
              <a:gd name="connsiteY7" fmla="*/ 3470193 h 5337795"/>
              <a:gd name="connsiteX8" fmla="*/ 456331 w 5644670"/>
              <a:gd name="connsiteY8" fmla="*/ 3362205 h 5337795"/>
              <a:gd name="connsiteX9" fmla="*/ 559793 w 5644670"/>
              <a:gd name="connsiteY9" fmla="*/ 3057428 h 5337795"/>
              <a:gd name="connsiteX10" fmla="*/ 118419 w 5644670"/>
              <a:gd name="connsiteY10" fmla="*/ 2818778 h 5337795"/>
              <a:gd name="connsiteX11" fmla="*/ 665683 w 5644670"/>
              <a:gd name="connsiteY11" fmla="*/ 1975104 h 5337795"/>
              <a:gd name="connsiteX12" fmla="*/ 2633472 w 5644670"/>
              <a:gd name="connsiteY12" fmla="*/ 0 h 5337795"/>
              <a:gd name="connsiteX13" fmla="*/ 4712039 w 5644670"/>
              <a:gd name="connsiteY13" fmla="*/ 2543951 h 5337795"/>
              <a:gd name="connsiteX14" fmla="*/ 4030675 w 5644670"/>
              <a:gd name="connsiteY14" fmla="*/ 3928262 h 5337795"/>
              <a:gd name="connsiteX15" fmla="*/ 4453179 w 5644670"/>
              <a:gd name="connsiteY15" fmla="*/ 5313893 h 5337795"/>
              <a:gd name="connsiteX16" fmla="*/ 5644670 w 5644670"/>
              <a:gd name="connsiteY16" fmla="*/ 5337795 h 5337795"/>
              <a:gd name="connsiteX0" fmla="*/ 0 w 5661442"/>
              <a:gd name="connsiteY0" fmla="*/ 5325465 h 5325465"/>
              <a:gd name="connsiteX1" fmla="*/ 0 w 5661442"/>
              <a:gd name="connsiteY1" fmla="*/ 5325465 h 5325465"/>
              <a:gd name="connsiteX2" fmla="*/ 2239524 w 5661442"/>
              <a:gd name="connsiteY2" fmla="*/ 5309946 h 5325465"/>
              <a:gd name="connsiteX3" fmla="*/ 1938528 w 5661442"/>
              <a:gd name="connsiteY3" fmla="*/ 4337913 h 5325465"/>
              <a:gd name="connsiteX4" fmla="*/ 833932 w 5661442"/>
              <a:gd name="connsiteY4" fmla="*/ 4411066 h 5325465"/>
              <a:gd name="connsiteX5" fmla="*/ 694944 w 5661442"/>
              <a:gd name="connsiteY5" fmla="*/ 3745382 h 5325465"/>
              <a:gd name="connsiteX6" fmla="*/ 519379 w 5661442"/>
              <a:gd name="connsiteY6" fmla="*/ 3599078 h 5325465"/>
              <a:gd name="connsiteX7" fmla="*/ 557005 w 5661442"/>
              <a:gd name="connsiteY7" fmla="*/ 3470193 h 5325465"/>
              <a:gd name="connsiteX8" fmla="*/ 456331 w 5661442"/>
              <a:gd name="connsiteY8" fmla="*/ 3362205 h 5325465"/>
              <a:gd name="connsiteX9" fmla="*/ 559793 w 5661442"/>
              <a:gd name="connsiteY9" fmla="*/ 3057428 h 5325465"/>
              <a:gd name="connsiteX10" fmla="*/ 118419 w 5661442"/>
              <a:gd name="connsiteY10" fmla="*/ 2818778 h 5325465"/>
              <a:gd name="connsiteX11" fmla="*/ 665683 w 5661442"/>
              <a:gd name="connsiteY11" fmla="*/ 1975104 h 5325465"/>
              <a:gd name="connsiteX12" fmla="*/ 2633472 w 5661442"/>
              <a:gd name="connsiteY12" fmla="*/ 0 h 5325465"/>
              <a:gd name="connsiteX13" fmla="*/ 4712039 w 5661442"/>
              <a:gd name="connsiteY13" fmla="*/ 2543951 h 5325465"/>
              <a:gd name="connsiteX14" fmla="*/ 4030675 w 5661442"/>
              <a:gd name="connsiteY14" fmla="*/ 3928262 h 5325465"/>
              <a:gd name="connsiteX15" fmla="*/ 4453179 w 5661442"/>
              <a:gd name="connsiteY15" fmla="*/ 5313893 h 5325465"/>
              <a:gd name="connsiteX16" fmla="*/ 5661442 w 5661442"/>
              <a:gd name="connsiteY16" fmla="*/ 5312636 h 5325465"/>
              <a:gd name="connsiteX0" fmla="*/ 0 w 5661442"/>
              <a:gd name="connsiteY0" fmla="*/ 5325465 h 5325465"/>
              <a:gd name="connsiteX1" fmla="*/ 0 w 5661442"/>
              <a:gd name="connsiteY1" fmla="*/ 5325465 h 5325465"/>
              <a:gd name="connsiteX2" fmla="*/ 2239524 w 5661442"/>
              <a:gd name="connsiteY2" fmla="*/ 5309946 h 5325465"/>
              <a:gd name="connsiteX3" fmla="*/ 1938528 w 5661442"/>
              <a:gd name="connsiteY3" fmla="*/ 4337913 h 5325465"/>
              <a:gd name="connsiteX4" fmla="*/ 833932 w 5661442"/>
              <a:gd name="connsiteY4" fmla="*/ 4411066 h 5325465"/>
              <a:gd name="connsiteX5" fmla="*/ 694944 w 5661442"/>
              <a:gd name="connsiteY5" fmla="*/ 3745382 h 5325465"/>
              <a:gd name="connsiteX6" fmla="*/ 519379 w 5661442"/>
              <a:gd name="connsiteY6" fmla="*/ 3599078 h 5325465"/>
              <a:gd name="connsiteX7" fmla="*/ 557005 w 5661442"/>
              <a:gd name="connsiteY7" fmla="*/ 3470193 h 5325465"/>
              <a:gd name="connsiteX8" fmla="*/ 456331 w 5661442"/>
              <a:gd name="connsiteY8" fmla="*/ 3362205 h 5325465"/>
              <a:gd name="connsiteX9" fmla="*/ 559793 w 5661442"/>
              <a:gd name="connsiteY9" fmla="*/ 3057428 h 5325465"/>
              <a:gd name="connsiteX10" fmla="*/ 118419 w 5661442"/>
              <a:gd name="connsiteY10" fmla="*/ 2818778 h 5325465"/>
              <a:gd name="connsiteX11" fmla="*/ 665683 w 5661442"/>
              <a:gd name="connsiteY11" fmla="*/ 1975104 h 5325465"/>
              <a:gd name="connsiteX12" fmla="*/ 2633472 w 5661442"/>
              <a:gd name="connsiteY12" fmla="*/ 0 h 5325465"/>
              <a:gd name="connsiteX13" fmla="*/ 4712039 w 5661442"/>
              <a:gd name="connsiteY13" fmla="*/ 2543951 h 5325465"/>
              <a:gd name="connsiteX14" fmla="*/ 4030675 w 5661442"/>
              <a:gd name="connsiteY14" fmla="*/ 3928262 h 5325465"/>
              <a:gd name="connsiteX15" fmla="*/ 4453179 w 5661442"/>
              <a:gd name="connsiteY15" fmla="*/ 5313893 h 5325465"/>
              <a:gd name="connsiteX16" fmla="*/ 5661442 w 5661442"/>
              <a:gd name="connsiteY16" fmla="*/ 5312636 h 5325465"/>
              <a:gd name="connsiteX0" fmla="*/ 0 w 5661442"/>
              <a:gd name="connsiteY0" fmla="*/ 5325465 h 5325465"/>
              <a:gd name="connsiteX1" fmla="*/ 181315 w 5661442"/>
              <a:gd name="connsiteY1" fmla="*/ 5305320 h 5325465"/>
              <a:gd name="connsiteX2" fmla="*/ 2239524 w 5661442"/>
              <a:gd name="connsiteY2" fmla="*/ 5309946 h 5325465"/>
              <a:gd name="connsiteX3" fmla="*/ 1938528 w 5661442"/>
              <a:gd name="connsiteY3" fmla="*/ 4337913 h 5325465"/>
              <a:gd name="connsiteX4" fmla="*/ 833932 w 5661442"/>
              <a:gd name="connsiteY4" fmla="*/ 4411066 h 5325465"/>
              <a:gd name="connsiteX5" fmla="*/ 694944 w 5661442"/>
              <a:gd name="connsiteY5" fmla="*/ 3745382 h 5325465"/>
              <a:gd name="connsiteX6" fmla="*/ 519379 w 5661442"/>
              <a:gd name="connsiteY6" fmla="*/ 3599078 h 5325465"/>
              <a:gd name="connsiteX7" fmla="*/ 557005 w 5661442"/>
              <a:gd name="connsiteY7" fmla="*/ 3470193 h 5325465"/>
              <a:gd name="connsiteX8" fmla="*/ 456331 w 5661442"/>
              <a:gd name="connsiteY8" fmla="*/ 3362205 h 5325465"/>
              <a:gd name="connsiteX9" fmla="*/ 559793 w 5661442"/>
              <a:gd name="connsiteY9" fmla="*/ 3057428 h 5325465"/>
              <a:gd name="connsiteX10" fmla="*/ 118419 w 5661442"/>
              <a:gd name="connsiteY10" fmla="*/ 2818778 h 5325465"/>
              <a:gd name="connsiteX11" fmla="*/ 665683 w 5661442"/>
              <a:gd name="connsiteY11" fmla="*/ 1975104 h 5325465"/>
              <a:gd name="connsiteX12" fmla="*/ 2633472 w 5661442"/>
              <a:gd name="connsiteY12" fmla="*/ 0 h 5325465"/>
              <a:gd name="connsiteX13" fmla="*/ 4712039 w 5661442"/>
              <a:gd name="connsiteY13" fmla="*/ 2543951 h 5325465"/>
              <a:gd name="connsiteX14" fmla="*/ 4030675 w 5661442"/>
              <a:gd name="connsiteY14" fmla="*/ 3928262 h 5325465"/>
              <a:gd name="connsiteX15" fmla="*/ 4453179 w 5661442"/>
              <a:gd name="connsiteY15" fmla="*/ 5313893 h 5325465"/>
              <a:gd name="connsiteX16" fmla="*/ 5661442 w 5661442"/>
              <a:gd name="connsiteY16" fmla="*/ 5312636 h 5325465"/>
              <a:gd name="connsiteX0" fmla="*/ 0 w 5661442"/>
              <a:gd name="connsiteY0" fmla="*/ 5325465 h 5325465"/>
              <a:gd name="connsiteX1" fmla="*/ 10073 w 5661442"/>
              <a:gd name="connsiteY1" fmla="*/ 5325465 h 5325465"/>
              <a:gd name="connsiteX2" fmla="*/ 2239524 w 5661442"/>
              <a:gd name="connsiteY2" fmla="*/ 5309946 h 5325465"/>
              <a:gd name="connsiteX3" fmla="*/ 1938528 w 5661442"/>
              <a:gd name="connsiteY3" fmla="*/ 4337913 h 5325465"/>
              <a:gd name="connsiteX4" fmla="*/ 833932 w 5661442"/>
              <a:gd name="connsiteY4" fmla="*/ 4411066 h 5325465"/>
              <a:gd name="connsiteX5" fmla="*/ 694944 w 5661442"/>
              <a:gd name="connsiteY5" fmla="*/ 3745382 h 5325465"/>
              <a:gd name="connsiteX6" fmla="*/ 519379 w 5661442"/>
              <a:gd name="connsiteY6" fmla="*/ 3599078 h 5325465"/>
              <a:gd name="connsiteX7" fmla="*/ 557005 w 5661442"/>
              <a:gd name="connsiteY7" fmla="*/ 3470193 h 5325465"/>
              <a:gd name="connsiteX8" fmla="*/ 456331 w 5661442"/>
              <a:gd name="connsiteY8" fmla="*/ 3362205 h 5325465"/>
              <a:gd name="connsiteX9" fmla="*/ 559793 w 5661442"/>
              <a:gd name="connsiteY9" fmla="*/ 3057428 h 5325465"/>
              <a:gd name="connsiteX10" fmla="*/ 118419 w 5661442"/>
              <a:gd name="connsiteY10" fmla="*/ 2818778 h 5325465"/>
              <a:gd name="connsiteX11" fmla="*/ 665683 w 5661442"/>
              <a:gd name="connsiteY11" fmla="*/ 1975104 h 5325465"/>
              <a:gd name="connsiteX12" fmla="*/ 2633472 w 5661442"/>
              <a:gd name="connsiteY12" fmla="*/ 0 h 5325465"/>
              <a:gd name="connsiteX13" fmla="*/ 4712039 w 5661442"/>
              <a:gd name="connsiteY13" fmla="*/ 2543951 h 5325465"/>
              <a:gd name="connsiteX14" fmla="*/ 4030675 w 5661442"/>
              <a:gd name="connsiteY14" fmla="*/ 3928262 h 5325465"/>
              <a:gd name="connsiteX15" fmla="*/ 4453179 w 5661442"/>
              <a:gd name="connsiteY15" fmla="*/ 5313893 h 5325465"/>
              <a:gd name="connsiteX16" fmla="*/ 5661442 w 5661442"/>
              <a:gd name="connsiteY16" fmla="*/ 5312636 h 5325465"/>
              <a:gd name="connsiteX0" fmla="*/ 0 w 5661442"/>
              <a:gd name="connsiteY0" fmla="*/ 5325465 h 5325465"/>
              <a:gd name="connsiteX1" fmla="*/ 10073 w 5661442"/>
              <a:gd name="connsiteY1" fmla="*/ 5325465 h 5325465"/>
              <a:gd name="connsiteX2" fmla="*/ 2239524 w 5661442"/>
              <a:gd name="connsiteY2" fmla="*/ 5309946 h 5325465"/>
              <a:gd name="connsiteX3" fmla="*/ 1938528 w 5661442"/>
              <a:gd name="connsiteY3" fmla="*/ 4337913 h 5325465"/>
              <a:gd name="connsiteX4" fmla="*/ 833932 w 5661442"/>
              <a:gd name="connsiteY4" fmla="*/ 4411066 h 5325465"/>
              <a:gd name="connsiteX5" fmla="*/ 694944 w 5661442"/>
              <a:gd name="connsiteY5" fmla="*/ 3745382 h 5325465"/>
              <a:gd name="connsiteX6" fmla="*/ 519379 w 5661442"/>
              <a:gd name="connsiteY6" fmla="*/ 3599078 h 5325465"/>
              <a:gd name="connsiteX7" fmla="*/ 557005 w 5661442"/>
              <a:gd name="connsiteY7" fmla="*/ 3470193 h 5325465"/>
              <a:gd name="connsiteX8" fmla="*/ 456331 w 5661442"/>
              <a:gd name="connsiteY8" fmla="*/ 3362205 h 5325465"/>
              <a:gd name="connsiteX9" fmla="*/ 559793 w 5661442"/>
              <a:gd name="connsiteY9" fmla="*/ 3057428 h 5325465"/>
              <a:gd name="connsiteX10" fmla="*/ 118419 w 5661442"/>
              <a:gd name="connsiteY10" fmla="*/ 2818778 h 5325465"/>
              <a:gd name="connsiteX11" fmla="*/ 665683 w 5661442"/>
              <a:gd name="connsiteY11" fmla="*/ 1975104 h 5325465"/>
              <a:gd name="connsiteX12" fmla="*/ 2633472 w 5661442"/>
              <a:gd name="connsiteY12" fmla="*/ 0 h 5325465"/>
              <a:gd name="connsiteX13" fmla="*/ 4712039 w 5661442"/>
              <a:gd name="connsiteY13" fmla="*/ 2543951 h 5325465"/>
              <a:gd name="connsiteX14" fmla="*/ 4030675 w 5661442"/>
              <a:gd name="connsiteY14" fmla="*/ 3928262 h 5325465"/>
              <a:gd name="connsiteX15" fmla="*/ 4453179 w 5661442"/>
              <a:gd name="connsiteY15" fmla="*/ 5313893 h 5325465"/>
              <a:gd name="connsiteX16" fmla="*/ 5661442 w 5661442"/>
              <a:gd name="connsiteY16" fmla="*/ 5312636 h 5325465"/>
              <a:gd name="connsiteX0" fmla="*/ 0 w 5661442"/>
              <a:gd name="connsiteY0" fmla="*/ 5325465 h 5325465"/>
              <a:gd name="connsiteX1" fmla="*/ 684971 w 5661442"/>
              <a:gd name="connsiteY1" fmla="*/ 5315392 h 5325465"/>
              <a:gd name="connsiteX2" fmla="*/ 2239524 w 5661442"/>
              <a:gd name="connsiteY2" fmla="*/ 5309946 h 5325465"/>
              <a:gd name="connsiteX3" fmla="*/ 1938528 w 5661442"/>
              <a:gd name="connsiteY3" fmla="*/ 4337913 h 5325465"/>
              <a:gd name="connsiteX4" fmla="*/ 833932 w 5661442"/>
              <a:gd name="connsiteY4" fmla="*/ 4411066 h 5325465"/>
              <a:gd name="connsiteX5" fmla="*/ 694944 w 5661442"/>
              <a:gd name="connsiteY5" fmla="*/ 3745382 h 5325465"/>
              <a:gd name="connsiteX6" fmla="*/ 519379 w 5661442"/>
              <a:gd name="connsiteY6" fmla="*/ 3599078 h 5325465"/>
              <a:gd name="connsiteX7" fmla="*/ 557005 w 5661442"/>
              <a:gd name="connsiteY7" fmla="*/ 3470193 h 5325465"/>
              <a:gd name="connsiteX8" fmla="*/ 456331 w 5661442"/>
              <a:gd name="connsiteY8" fmla="*/ 3362205 h 5325465"/>
              <a:gd name="connsiteX9" fmla="*/ 559793 w 5661442"/>
              <a:gd name="connsiteY9" fmla="*/ 3057428 h 5325465"/>
              <a:gd name="connsiteX10" fmla="*/ 118419 w 5661442"/>
              <a:gd name="connsiteY10" fmla="*/ 2818778 h 5325465"/>
              <a:gd name="connsiteX11" fmla="*/ 665683 w 5661442"/>
              <a:gd name="connsiteY11" fmla="*/ 1975104 h 5325465"/>
              <a:gd name="connsiteX12" fmla="*/ 2633472 w 5661442"/>
              <a:gd name="connsiteY12" fmla="*/ 0 h 5325465"/>
              <a:gd name="connsiteX13" fmla="*/ 4712039 w 5661442"/>
              <a:gd name="connsiteY13" fmla="*/ 2543951 h 5325465"/>
              <a:gd name="connsiteX14" fmla="*/ 4030675 w 5661442"/>
              <a:gd name="connsiteY14" fmla="*/ 3928262 h 5325465"/>
              <a:gd name="connsiteX15" fmla="*/ 4453179 w 5661442"/>
              <a:gd name="connsiteY15" fmla="*/ 5313893 h 5325465"/>
              <a:gd name="connsiteX16" fmla="*/ 5661442 w 5661442"/>
              <a:gd name="connsiteY16" fmla="*/ 5312636 h 5325465"/>
              <a:gd name="connsiteX0" fmla="*/ 438720 w 5546143"/>
              <a:gd name="connsiteY0" fmla="*/ 5355683 h 5355683"/>
              <a:gd name="connsiteX1" fmla="*/ 569672 w 5546143"/>
              <a:gd name="connsiteY1" fmla="*/ 5315392 h 5355683"/>
              <a:gd name="connsiteX2" fmla="*/ 2124225 w 5546143"/>
              <a:gd name="connsiteY2" fmla="*/ 5309946 h 5355683"/>
              <a:gd name="connsiteX3" fmla="*/ 1823229 w 5546143"/>
              <a:gd name="connsiteY3" fmla="*/ 4337913 h 5355683"/>
              <a:gd name="connsiteX4" fmla="*/ 718633 w 5546143"/>
              <a:gd name="connsiteY4" fmla="*/ 4411066 h 5355683"/>
              <a:gd name="connsiteX5" fmla="*/ 579645 w 5546143"/>
              <a:gd name="connsiteY5" fmla="*/ 3745382 h 5355683"/>
              <a:gd name="connsiteX6" fmla="*/ 404080 w 5546143"/>
              <a:gd name="connsiteY6" fmla="*/ 3599078 h 5355683"/>
              <a:gd name="connsiteX7" fmla="*/ 441706 w 5546143"/>
              <a:gd name="connsiteY7" fmla="*/ 3470193 h 5355683"/>
              <a:gd name="connsiteX8" fmla="*/ 341032 w 5546143"/>
              <a:gd name="connsiteY8" fmla="*/ 3362205 h 5355683"/>
              <a:gd name="connsiteX9" fmla="*/ 444494 w 5546143"/>
              <a:gd name="connsiteY9" fmla="*/ 3057428 h 5355683"/>
              <a:gd name="connsiteX10" fmla="*/ 3120 w 5546143"/>
              <a:gd name="connsiteY10" fmla="*/ 2818778 h 5355683"/>
              <a:gd name="connsiteX11" fmla="*/ 550384 w 5546143"/>
              <a:gd name="connsiteY11" fmla="*/ 1975104 h 5355683"/>
              <a:gd name="connsiteX12" fmla="*/ 2518173 w 5546143"/>
              <a:gd name="connsiteY12" fmla="*/ 0 h 5355683"/>
              <a:gd name="connsiteX13" fmla="*/ 4596740 w 5546143"/>
              <a:gd name="connsiteY13" fmla="*/ 2543951 h 5355683"/>
              <a:gd name="connsiteX14" fmla="*/ 3915376 w 5546143"/>
              <a:gd name="connsiteY14" fmla="*/ 3928262 h 5355683"/>
              <a:gd name="connsiteX15" fmla="*/ 4337880 w 5546143"/>
              <a:gd name="connsiteY15" fmla="*/ 5313893 h 5355683"/>
              <a:gd name="connsiteX16" fmla="*/ 5546143 w 5546143"/>
              <a:gd name="connsiteY16" fmla="*/ 5312636 h 5355683"/>
              <a:gd name="connsiteX0" fmla="*/ 569672 w 5546143"/>
              <a:gd name="connsiteY0" fmla="*/ 5315392 h 5315392"/>
              <a:gd name="connsiteX1" fmla="*/ 2124225 w 5546143"/>
              <a:gd name="connsiteY1" fmla="*/ 5309946 h 5315392"/>
              <a:gd name="connsiteX2" fmla="*/ 1823229 w 5546143"/>
              <a:gd name="connsiteY2" fmla="*/ 4337913 h 5315392"/>
              <a:gd name="connsiteX3" fmla="*/ 718633 w 5546143"/>
              <a:gd name="connsiteY3" fmla="*/ 4411066 h 5315392"/>
              <a:gd name="connsiteX4" fmla="*/ 579645 w 5546143"/>
              <a:gd name="connsiteY4" fmla="*/ 3745382 h 5315392"/>
              <a:gd name="connsiteX5" fmla="*/ 404080 w 5546143"/>
              <a:gd name="connsiteY5" fmla="*/ 3599078 h 5315392"/>
              <a:gd name="connsiteX6" fmla="*/ 441706 w 5546143"/>
              <a:gd name="connsiteY6" fmla="*/ 3470193 h 5315392"/>
              <a:gd name="connsiteX7" fmla="*/ 341032 w 5546143"/>
              <a:gd name="connsiteY7" fmla="*/ 3362205 h 5315392"/>
              <a:gd name="connsiteX8" fmla="*/ 444494 w 5546143"/>
              <a:gd name="connsiteY8" fmla="*/ 3057428 h 5315392"/>
              <a:gd name="connsiteX9" fmla="*/ 3120 w 5546143"/>
              <a:gd name="connsiteY9" fmla="*/ 2818778 h 5315392"/>
              <a:gd name="connsiteX10" fmla="*/ 550384 w 5546143"/>
              <a:gd name="connsiteY10" fmla="*/ 1975104 h 5315392"/>
              <a:gd name="connsiteX11" fmla="*/ 2518173 w 5546143"/>
              <a:gd name="connsiteY11" fmla="*/ 0 h 5315392"/>
              <a:gd name="connsiteX12" fmla="*/ 4596740 w 5546143"/>
              <a:gd name="connsiteY12" fmla="*/ 2543951 h 5315392"/>
              <a:gd name="connsiteX13" fmla="*/ 3915376 w 5546143"/>
              <a:gd name="connsiteY13" fmla="*/ 3928262 h 5315392"/>
              <a:gd name="connsiteX14" fmla="*/ 4337880 w 5546143"/>
              <a:gd name="connsiteY14" fmla="*/ 5313893 h 5315392"/>
              <a:gd name="connsiteX15" fmla="*/ 5546143 w 5546143"/>
              <a:gd name="connsiteY15" fmla="*/ 5312636 h 5315392"/>
              <a:gd name="connsiteX0" fmla="*/ 96236 w 5546143"/>
              <a:gd name="connsiteY0" fmla="*/ 5305319 h 5313892"/>
              <a:gd name="connsiteX1" fmla="*/ 2124225 w 5546143"/>
              <a:gd name="connsiteY1" fmla="*/ 5309946 h 5313892"/>
              <a:gd name="connsiteX2" fmla="*/ 1823229 w 5546143"/>
              <a:gd name="connsiteY2" fmla="*/ 4337913 h 5313892"/>
              <a:gd name="connsiteX3" fmla="*/ 718633 w 5546143"/>
              <a:gd name="connsiteY3" fmla="*/ 4411066 h 5313892"/>
              <a:gd name="connsiteX4" fmla="*/ 579645 w 5546143"/>
              <a:gd name="connsiteY4" fmla="*/ 3745382 h 5313892"/>
              <a:gd name="connsiteX5" fmla="*/ 404080 w 5546143"/>
              <a:gd name="connsiteY5" fmla="*/ 3599078 h 5313892"/>
              <a:gd name="connsiteX6" fmla="*/ 441706 w 5546143"/>
              <a:gd name="connsiteY6" fmla="*/ 3470193 h 5313892"/>
              <a:gd name="connsiteX7" fmla="*/ 341032 w 5546143"/>
              <a:gd name="connsiteY7" fmla="*/ 3362205 h 5313892"/>
              <a:gd name="connsiteX8" fmla="*/ 444494 w 5546143"/>
              <a:gd name="connsiteY8" fmla="*/ 3057428 h 5313892"/>
              <a:gd name="connsiteX9" fmla="*/ 3120 w 5546143"/>
              <a:gd name="connsiteY9" fmla="*/ 2818778 h 5313892"/>
              <a:gd name="connsiteX10" fmla="*/ 550384 w 5546143"/>
              <a:gd name="connsiteY10" fmla="*/ 1975104 h 5313892"/>
              <a:gd name="connsiteX11" fmla="*/ 2518173 w 5546143"/>
              <a:gd name="connsiteY11" fmla="*/ 0 h 5313892"/>
              <a:gd name="connsiteX12" fmla="*/ 4596740 w 5546143"/>
              <a:gd name="connsiteY12" fmla="*/ 2543951 h 5313892"/>
              <a:gd name="connsiteX13" fmla="*/ 3915376 w 5546143"/>
              <a:gd name="connsiteY13" fmla="*/ 3928262 h 5313892"/>
              <a:gd name="connsiteX14" fmla="*/ 4337880 w 5546143"/>
              <a:gd name="connsiteY14" fmla="*/ 5313893 h 5313892"/>
              <a:gd name="connsiteX15" fmla="*/ 5546143 w 5546143"/>
              <a:gd name="connsiteY15" fmla="*/ 5312636 h 5313892"/>
              <a:gd name="connsiteX0" fmla="*/ 96236 w 5959140"/>
              <a:gd name="connsiteY0" fmla="*/ 5305319 h 5332782"/>
              <a:gd name="connsiteX1" fmla="*/ 2124225 w 5959140"/>
              <a:gd name="connsiteY1" fmla="*/ 5309946 h 5332782"/>
              <a:gd name="connsiteX2" fmla="*/ 1823229 w 5959140"/>
              <a:gd name="connsiteY2" fmla="*/ 4337913 h 5332782"/>
              <a:gd name="connsiteX3" fmla="*/ 718633 w 5959140"/>
              <a:gd name="connsiteY3" fmla="*/ 4411066 h 5332782"/>
              <a:gd name="connsiteX4" fmla="*/ 579645 w 5959140"/>
              <a:gd name="connsiteY4" fmla="*/ 3745382 h 5332782"/>
              <a:gd name="connsiteX5" fmla="*/ 404080 w 5959140"/>
              <a:gd name="connsiteY5" fmla="*/ 3599078 h 5332782"/>
              <a:gd name="connsiteX6" fmla="*/ 441706 w 5959140"/>
              <a:gd name="connsiteY6" fmla="*/ 3470193 h 5332782"/>
              <a:gd name="connsiteX7" fmla="*/ 341032 w 5959140"/>
              <a:gd name="connsiteY7" fmla="*/ 3362205 h 5332782"/>
              <a:gd name="connsiteX8" fmla="*/ 444494 w 5959140"/>
              <a:gd name="connsiteY8" fmla="*/ 3057428 h 5332782"/>
              <a:gd name="connsiteX9" fmla="*/ 3120 w 5959140"/>
              <a:gd name="connsiteY9" fmla="*/ 2818778 h 5332782"/>
              <a:gd name="connsiteX10" fmla="*/ 550384 w 5959140"/>
              <a:gd name="connsiteY10" fmla="*/ 1975104 h 5332782"/>
              <a:gd name="connsiteX11" fmla="*/ 2518173 w 5959140"/>
              <a:gd name="connsiteY11" fmla="*/ 0 h 5332782"/>
              <a:gd name="connsiteX12" fmla="*/ 4596740 w 5959140"/>
              <a:gd name="connsiteY12" fmla="*/ 2543951 h 5332782"/>
              <a:gd name="connsiteX13" fmla="*/ 3915376 w 5959140"/>
              <a:gd name="connsiteY13" fmla="*/ 3928262 h 5332782"/>
              <a:gd name="connsiteX14" fmla="*/ 4337880 w 5959140"/>
              <a:gd name="connsiteY14" fmla="*/ 5313893 h 5332782"/>
              <a:gd name="connsiteX15" fmla="*/ 5959140 w 5959140"/>
              <a:gd name="connsiteY15" fmla="*/ 5332782 h 5332782"/>
              <a:gd name="connsiteX0" fmla="*/ 96236 w 6207400"/>
              <a:gd name="connsiteY0" fmla="*/ 5305319 h 5332782"/>
              <a:gd name="connsiteX1" fmla="*/ 2124225 w 6207400"/>
              <a:gd name="connsiteY1" fmla="*/ 5309946 h 5332782"/>
              <a:gd name="connsiteX2" fmla="*/ 1823229 w 6207400"/>
              <a:gd name="connsiteY2" fmla="*/ 4337913 h 5332782"/>
              <a:gd name="connsiteX3" fmla="*/ 718633 w 6207400"/>
              <a:gd name="connsiteY3" fmla="*/ 4411066 h 5332782"/>
              <a:gd name="connsiteX4" fmla="*/ 579645 w 6207400"/>
              <a:gd name="connsiteY4" fmla="*/ 3745382 h 5332782"/>
              <a:gd name="connsiteX5" fmla="*/ 404080 w 6207400"/>
              <a:gd name="connsiteY5" fmla="*/ 3599078 h 5332782"/>
              <a:gd name="connsiteX6" fmla="*/ 441706 w 6207400"/>
              <a:gd name="connsiteY6" fmla="*/ 3470193 h 5332782"/>
              <a:gd name="connsiteX7" fmla="*/ 341032 w 6207400"/>
              <a:gd name="connsiteY7" fmla="*/ 3362205 h 5332782"/>
              <a:gd name="connsiteX8" fmla="*/ 444494 w 6207400"/>
              <a:gd name="connsiteY8" fmla="*/ 3057428 h 5332782"/>
              <a:gd name="connsiteX9" fmla="*/ 3120 w 6207400"/>
              <a:gd name="connsiteY9" fmla="*/ 2818778 h 5332782"/>
              <a:gd name="connsiteX10" fmla="*/ 550384 w 6207400"/>
              <a:gd name="connsiteY10" fmla="*/ 1975104 h 5332782"/>
              <a:gd name="connsiteX11" fmla="*/ 2518173 w 6207400"/>
              <a:gd name="connsiteY11" fmla="*/ 0 h 5332782"/>
              <a:gd name="connsiteX12" fmla="*/ 4596740 w 6207400"/>
              <a:gd name="connsiteY12" fmla="*/ 2543951 h 5332782"/>
              <a:gd name="connsiteX13" fmla="*/ 3915376 w 6207400"/>
              <a:gd name="connsiteY13" fmla="*/ 3928262 h 5332782"/>
              <a:gd name="connsiteX14" fmla="*/ 4337880 w 6207400"/>
              <a:gd name="connsiteY14" fmla="*/ 5313893 h 5332782"/>
              <a:gd name="connsiteX15" fmla="*/ 6207400 w 6207400"/>
              <a:gd name="connsiteY15" fmla="*/ 5332782 h 5332782"/>
              <a:gd name="connsiteX0" fmla="*/ 96236 w 8152013"/>
              <a:gd name="connsiteY0" fmla="*/ 5305319 h 5345876"/>
              <a:gd name="connsiteX1" fmla="*/ 2124225 w 8152013"/>
              <a:gd name="connsiteY1" fmla="*/ 5309946 h 5345876"/>
              <a:gd name="connsiteX2" fmla="*/ 1823229 w 8152013"/>
              <a:gd name="connsiteY2" fmla="*/ 4337913 h 5345876"/>
              <a:gd name="connsiteX3" fmla="*/ 718633 w 8152013"/>
              <a:gd name="connsiteY3" fmla="*/ 4411066 h 5345876"/>
              <a:gd name="connsiteX4" fmla="*/ 579645 w 8152013"/>
              <a:gd name="connsiteY4" fmla="*/ 3745382 h 5345876"/>
              <a:gd name="connsiteX5" fmla="*/ 404080 w 8152013"/>
              <a:gd name="connsiteY5" fmla="*/ 3599078 h 5345876"/>
              <a:gd name="connsiteX6" fmla="*/ 441706 w 8152013"/>
              <a:gd name="connsiteY6" fmla="*/ 3470193 h 5345876"/>
              <a:gd name="connsiteX7" fmla="*/ 341032 w 8152013"/>
              <a:gd name="connsiteY7" fmla="*/ 3362205 h 5345876"/>
              <a:gd name="connsiteX8" fmla="*/ 444494 w 8152013"/>
              <a:gd name="connsiteY8" fmla="*/ 3057428 h 5345876"/>
              <a:gd name="connsiteX9" fmla="*/ 3120 w 8152013"/>
              <a:gd name="connsiteY9" fmla="*/ 2818778 h 5345876"/>
              <a:gd name="connsiteX10" fmla="*/ 550384 w 8152013"/>
              <a:gd name="connsiteY10" fmla="*/ 1975104 h 5345876"/>
              <a:gd name="connsiteX11" fmla="*/ 2518173 w 8152013"/>
              <a:gd name="connsiteY11" fmla="*/ 0 h 5345876"/>
              <a:gd name="connsiteX12" fmla="*/ 4596740 w 8152013"/>
              <a:gd name="connsiteY12" fmla="*/ 2543951 h 5345876"/>
              <a:gd name="connsiteX13" fmla="*/ 3915376 w 8152013"/>
              <a:gd name="connsiteY13" fmla="*/ 3928262 h 5345876"/>
              <a:gd name="connsiteX14" fmla="*/ 4337880 w 8152013"/>
              <a:gd name="connsiteY14" fmla="*/ 5313893 h 5345876"/>
              <a:gd name="connsiteX15" fmla="*/ 8152013 w 8152013"/>
              <a:gd name="connsiteY15" fmla="*/ 5345876 h 5345876"/>
              <a:gd name="connsiteX0" fmla="*/ 96236 w 8152013"/>
              <a:gd name="connsiteY0" fmla="*/ 5305319 h 5313893"/>
              <a:gd name="connsiteX1" fmla="*/ 2124225 w 8152013"/>
              <a:gd name="connsiteY1" fmla="*/ 5309946 h 5313893"/>
              <a:gd name="connsiteX2" fmla="*/ 1823229 w 8152013"/>
              <a:gd name="connsiteY2" fmla="*/ 4337913 h 5313893"/>
              <a:gd name="connsiteX3" fmla="*/ 718633 w 8152013"/>
              <a:gd name="connsiteY3" fmla="*/ 4411066 h 5313893"/>
              <a:gd name="connsiteX4" fmla="*/ 579645 w 8152013"/>
              <a:gd name="connsiteY4" fmla="*/ 3745382 h 5313893"/>
              <a:gd name="connsiteX5" fmla="*/ 404080 w 8152013"/>
              <a:gd name="connsiteY5" fmla="*/ 3599078 h 5313893"/>
              <a:gd name="connsiteX6" fmla="*/ 441706 w 8152013"/>
              <a:gd name="connsiteY6" fmla="*/ 3470193 h 5313893"/>
              <a:gd name="connsiteX7" fmla="*/ 341032 w 8152013"/>
              <a:gd name="connsiteY7" fmla="*/ 3362205 h 5313893"/>
              <a:gd name="connsiteX8" fmla="*/ 444494 w 8152013"/>
              <a:gd name="connsiteY8" fmla="*/ 3057428 h 5313893"/>
              <a:gd name="connsiteX9" fmla="*/ 3120 w 8152013"/>
              <a:gd name="connsiteY9" fmla="*/ 2818778 h 5313893"/>
              <a:gd name="connsiteX10" fmla="*/ 550384 w 8152013"/>
              <a:gd name="connsiteY10" fmla="*/ 1975104 h 5313893"/>
              <a:gd name="connsiteX11" fmla="*/ 2518173 w 8152013"/>
              <a:gd name="connsiteY11" fmla="*/ 0 h 5313893"/>
              <a:gd name="connsiteX12" fmla="*/ 4596740 w 8152013"/>
              <a:gd name="connsiteY12" fmla="*/ 2543951 h 5313893"/>
              <a:gd name="connsiteX13" fmla="*/ 3915376 w 8152013"/>
              <a:gd name="connsiteY13" fmla="*/ 3928262 h 5313893"/>
              <a:gd name="connsiteX14" fmla="*/ 4337880 w 8152013"/>
              <a:gd name="connsiteY14" fmla="*/ 5313893 h 5313893"/>
              <a:gd name="connsiteX15" fmla="*/ 8152013 w 8152013"/>
              <a:gd name="connsiteY15" fmla="*/ 5313140 h 5313893"/>
              <a:gd name="connsiteX0" fmla="*/ 96236 w 8171655"/>
              <a:gd name="connsiteY0" fmla="*/ 5305319 h 5313893"/>
              <a:gd name="connsiteX1" fmla="*/ 2124225 w 8171655"/>
              <a:gd name="connsiteY1" fmla="*/ 5309946 h 5313893"/>
              <a:gd name="connsiteX2" fmla="*/ 1823229 w 8171655"/>
              <a:gd name="connsiteY2" fmla="*/ 4337913 h 5313893"/>
              <a:gd name="connsiteX3" fmla="*/ 718633 w 8171655"/>
              <a:gd name="connsiteY3" fmla="*/ 4411066 h 5313893"/>
              <a:gd name="connsiteX4" fmla="*/ 579645 w 8171655"/>
              <a:gd name="connsiteY4" fmla="*/ 3745382 h 5313893"/>
              <a:gd name="connsiteX5" fmla="*/ 404080 w 8171655"/>
              <a:gd name="connsiteY5" fmla="*/ 3599078 h 5313893"/>
              <a:gd name="connsiteX6" fmla="*/ 441706 w 8171655"/>
              <a:gd name="connsiteY6" fmla="*/ 3470193 h 5313893"/>
              <a:gd name="connsiteX7" fmla="*/ 341032 w 8171655"/>
              <a:gd name="connsiteY7" fmla="*/ 3362205 h 5313893"/>
              <a:gd name="connsiteX8" fmla="*/ 444494 w 8171655"/>
              <a:gd name="connsiteY8" fmla="*/ 3057428 h 5313893"/>
              <a:gd name="connsiteX9" fmla="*/ 3120 w 8171655"/>
              <a:gd name="connsiteY9" fmla="*/ 2818778 h 5313893"/>
              <a:gd name="connsiteX10" fmla="*/ 550384 w 8171655"/>
              <a:gd name="connsiteY10" fmla="*/ 1975104 h 5313893"/>
              <a:gd name="connsiteX11" fmla="*/ 2518173 w 8171655"/>
              <a:gd name="connsiteY11" fmla="*/ 0 h 5313893"/>
              <a:gd name="connsiteX12" fmla="*/ 4596740 w 8171655"/>
              <a:gd name="connsiteY12" fmla="*/ 2543951 h 5313893"/>
              <a:gd name="connsiteX13" fmla="*/ 3915376 w 8171655"/>
              <a:gd name="connsiteY13" fmla="*/ 3928262 h 5313893"/>
              <a:gd name="connsiteX14" fmla="*/ 4337880 w 8171655"/>
              <a:gd name="connsiteY14" fmla="*/ 5313893 h 5313893"/>
              <a:gd name="connsiteX15" fmla="*/ 8171655 w 8171655"/>
              <a:gd name="connsiteY15" fmla="*/ 5313141 h 5313893"/>
              <a:gd name="connsiteX0" fmla="*/ 96236 w 8171655"/>
              <a:gd name="connsiteY0" fmla="*/ 5305319 h 5319689"/>
              <a:gd name="connsiteX1" fmla="*/ 2124225 w 8171655"/>
              <a:gd name="connsiteY1" fmla="*/ 5309946 h 5319689"/>
              <a:gd name="connsiteX2" fmla="*/ 1823229 w 8171655"/>
              <a:gd name="connsiteY2" fmla="*/ 4337913 h 5319689"/>
              <a:gd name="connsiteX3" fmla="*/ 718633 w 8171655"/>
              <a:gd name="connsiteY3" fmla="*/ 4411066 h 5319689"/>
              <a:gd name="connsiteX4" fmla="*/ 579645 w 8171655"/>
              <a:gd name="connsiteY4" fmla="*/ 3745382 h 5319689"/>
              <a:gd name="connsiteX5" fmla="*/ 404080 w 8171655"/>
              <a:gd name="connsiteY5" fmla="*/ 3599078 h 5319689"/>
              <a:gd name="connsiteX6" fmla="*/ 441706 w 8171655"/>
              <a:gd name="connsiteY6" fmla="*/ 3470193 h 5319689"/>
              <a:gd name="connsiteX7" fmla="*/ 341032 w 8171655"/>
              <a:gd name="connsiteY7" fmla="*/ 3362205 h 5319689"/>
              <a:gd name="connsiteX8" fmla="*/ 444494 w 8171655"/>
              <a:gd name="connsiteY8" fmla="*/ 3057428 h 5319689"/>
              <a:gd name="connsiteX9" fmla="*/ 3120 w 8171655"/>
              <a:gd name="connsiteY9" fmla="*/ 2818778 h 5319689"/>
              <a:gd name="connsiteX10" fmla="*/ 550384 w 8171655"/>
              <a:gd name="connsiteY10" fmla="*/ 1975104 h 5319689"/>
              <a:gd name="connsiteX11" fmla="*/ 2518173 w 8171655"/>
              <a:gd name="connsiteY11" fmla="*/ 0 h 5319689"/>
              <a:gd name="connsiteX12" fmla="*/ 4596740 w 8171655"/>
              <a:gd name="connsiteY12" fmla="*/ 2543951 h 5319689"/>
              <a:gd name="connsiteX13" fmla="*/ 3915376 w 8171655"/>
              <a:gd name="connsiteY13" fmla="*/ 3928262 h 5319689"/>
              <a:gd name="connsiteX14" fmla="*/ 4337880 w 8171655"/>
              <a:gd name="connsiteY14" fmla="*/ 5313893 h 5319689"/>
              <a:gd name="connsiteX15" fmla="*/ 8171655 w 8171655"/>
              <a:gd name="connsiteY15" fmla="*/ 5319689 h 5319689"/>
              <a:gd name="connsiteX0" fmla="*/ 96236 w 8171655"/>
              <a:gd name="connsiteY0" fmla="*/ 5305319 h 5319689"/>
              <a:gd name="connsiteX1" fmla="*/ 2124225 w 8171655"/>
              <a:gd name="connsiteY1" fmla="*/ 5309946 h 5319689"/>
              <a:gd name="connsiteX2" fmla="*/ 1823229 w 8171655"/>
              <a:gd name="connsiteY2" fmla="*/ 4337913 h 5319689"/>
              <a:gd name="connsiteX3" fmla="*/ 718633 w 8171655"/>
              <a:gd name="connsiteY3" fmla="*/ 4411066 h 5319689"/>
              <a:gd name="connsiteX4" fmla="*/ 579645 w 8171655"/>
              <a:gd name="connsiteY4" fmla="*/ 3745382 h 5319689"/>
              <a:gd name="connsiteX5" fmla="*/ 404080 w 8171655"/>
              <a:gd name="connsiteY5" fmla="*/ 3599078 h 5319689"/>
              <a:gd name="connsiteX6" fmla="*/ 441706 w 8171655"/>
              <a:gd name="connsiteY6" fmla="*/ 3470193 h 5319689"/>
              <a:gd name="connsiteX7" fmla="*/ 341032 w 8171655"/>
              <a:gd name="connsiteY7" fmla="*/ 3362205 h 5319689"/>
              <a:gd name="connsiteX8" fmla="*/ 444494 w 8171655"/>
              <a:gd name="connsiteY8" fmla="*/ 3057428 h 5319689"/>
              <a:gd name="connsiteX9" fmla="*/ 3120 w 8171655"/>
              <a:gd name="connsiteY9" fmla="*/ 2818778 h 5319689"/>
              <a:gd name="connsiteX10" fmla="*/ 550384 w 8171655"/>
              <a:gd name="connsiteY10" fmla="*/ 1975104 h 5319689"/>
              <a:gd name="connsiteX11" fmla="*/ 2518173 w 8171655"/>
              <a:gd name="connsiteY11" fmla="*/ 0 h 5319689"/>
              <a:gd name="connsiteX12" fmla="*/ 4596740 w 8171655"/>
              <a:gd name="connsiteY12" fmla="*/ 2543951 h 5319689"/>
              <a:gd name="connsiteX13" fmla="*/ 3915376 w 8171655"/>
              <a:gd name="connsiteY13" fmla="*/ 3928262 h 5319689"/>
              <a:gd name="connsiteX14" fmla="*/ 4337880 w 8171655"/>
              <a:gd name="connsiteY14" fmla="*/ 5313893 h 5319689"/>
              <a:gd name="connsiteX15" fmla="*/ 8171655 w 8171655"/>
              <a:gd name="connsiteY15" fmla="*/ 5319689 h 5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71655" h="5319689">
                <a:moveTo>
                  <a:pt x="96236" y="5305319"/>
                </a:moveTo>
                <a:lnTo>
                  <a:pt x="2124225" y="5309946"/>
                </a:lnTo>
                <a:cubicBezTo>
                  <a:pt x="2060235" y="5002707"/>
                  <a:pt x="2045123" y="4564685"/>
                  <a:pt x="1823229" y="4337913"/>
                </a:cubicBezTo>
                <a:cubicBezTo>
                  <a:pt x="1725693" y="4218431"/>
                  <a:pt x="1020995" y="4625644"/>
                  <a:pt x="718633" y="4411066"/>
                </a:cubicBezTo>
                <a:cubicBezTo>
                  <a:pt x="396764" y="4162349"/>
                  <a:pt x="652797" y="3833165"/>
                  <a:pt x="579645" y="3745382"/>
                </a:cubicBezTo>
                <a:cubicBezTo>
                  <a:pt x="521123" y="3696614"/>
                  <a:pt x="418023" y="3646108"/>
                  <a:pt x="404080" y="3599078"/>
                </a:cubicBezTo>
                <a:cubicBezTo>
                  <a:pt x="384935" y="3557625"/>
                  <a:pt x="411057" y="3507120"/>
                  <a:pt x="441706" y="3470193"/>
                </a:cubicBezTo>
                <a:lnTo>
                  <a:pt x="341032" y="3362205"/>
                </a:lnTo>
                <a:cubicBezTo>
                  <a:pt x="298566" y="3284755"/>
                  <a:pt x="414533" y="3157511"/>
                  <a:pt x="444494" y="3057428"/>
                </a:cubicBezTo>
                <a:cubicBezTo>
                  <a:pt x="297369" y="2977878"/>
                  <a:pt x="59710" y="2939068"/>
                  <a:pt x="3120" y="2818778"/>
                </a:cubicBezTo>
                <a:cubicBezTo>
                  <a:pt x="-45323" y="2691462"/>
                  <a:pt x="485658" y="2374024"/>
                  <a:pt x="550384" y="1975104"/>
                </a:cubicBezTo>
                <a:cubicBezTo>
                  <a:pt x="500143" y="266534"/>
                  <a:pt x="1916564" y="11046"/>
                  <a:pt x="2518173" y="0"/>
                </a:cubicBezTo>
                <a:cubicBezTo>
                  <a:pt x="3500739" y="-24"/>
                  <a:pt x="5080836" y="647274"/>
                  <a:pt x="4596740" y="2543951"/>
                </a:cubicBezTo>
                <a:cubicBezTo>
                  <a:pt x="4410360" y="3037075"/>
                  <a:pt x="3846020" y="3622783"/>
                  <a:pt x="3915376" y="3928262"/>
                </a:cubicBezTo>
                <a:cubicBezTo>
                  <a:pt x="3986452" y="4327448"/>
                  <a:pt x="4230590" y="4955448"/>
                  <a:pt x="4337880" y="5313893"/>
                </a:cubicBezTo>
                <a:lnTo>
                  <a:pt x="8171655" y="5319689"/>
                </a:lnTo>
              </a:path>
            </a:pathLst>
          </a:custGeom>
          <a:noFill/>
          <a:ln w="38100" cap="flat" cmpd="sng" algn="ctr">
            <a:solidFill>
              <a:srgbClr val="D99C3F"/>
            </a:solid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1" b="0" i="0" u="none" strike="noStrike" kern="0" cap="none" spc="0" normalizeH="0" baseline="0" noProof="0">
              <a:ln>
                <a:noFill/>
              </a:ln>
              <a:solidFill>
                <a:prstClr val="black"/>
              </a:solidFill>
              <a:effectLst/>
              <a:uLnTx/>
              <a:uFillTx/>
              <a:latin typeface="Tw Cen MT" panose="020B0602020104020603"/>
              <a:ea typeface="맑은 고딕" panose="020B0503020000020004" pitchFamily="34" charset="-127"/>
              <a:cs typeface="+mn-cs"/>
            </a:endParaRPr>
          </a:p>
        </p:txBody>
      </p:sp>
      <p:grpSp>
        <p:nvGrpSpPr>
          <p:cNvPr id="6" name="Group 5">
            <a:extLst>
              <a:ext uri="{FF2B5EF4-FFF2-40B4-BE49-F238E27FC236}">
                <a16:creationId xmlns:a16="http://schemas.microsoft.com/office/drawing/2014/main" id="{47F04052-6895-448B-B117-D95580C71E10}"/>
              </a:ext>
            </a:extLst>
          </p:cNvPr>
          <p:cNvGrpSpPr/>
          <p:nvPr/>
        </p:nvGrpSpPr>
        <p:grpSpPr>
          <a:xfrm>
            <a:off x="2109395" y="1388132"/>
            <a:ext cx="811469" cy="1500829"/>
            <a:chOff x="1599810" y="2276872"/>
            <a:chExt cx="811469" cy="1500828"/>
          </a:xfrm>
          <a:solidFill>
            <a:srgbClr val="4BCAAD"/>
          </a:solidFill>
        </p:grpSpPr>
        <p:sp>
          <p:nvSpPr>
            <p:cNvPr id="7" name="Block Arc 37">
              <a:extLst>
                <a:ext uri="{FF2B5EF4-FFF2-40B4-BE49-F238E27FC236}">
                  <a16:creationId xmlns:a16="http://schemas.microsoft.com/office/drawing/2014/main" id="{80D2F9F1-F8F5-41FB-A596-CAD658F5BBFE}"/>
                </a:ext>
              </a:extLst>
            </p:cNvPr>
            <p:cNvSpPr/>
            <p:nvPr/>
          </p:nvSpPr>
          <p:spPr>
            <a:xfrm>
              <a:off x="1599810" y="2276872"/>
              <a:ext cx="811469" cy="1058995"/>
            </a:xfrm>
            <a:custGeom>
              <a:avLst/>
              <a:gdLst>
                <a:gd name="connsiteX0" fmla="*/ 555039 w 1128574"/>
                <a:gd name="connsiteY0" fmla="*/ 83 h 1471472"/>
                <a:gd name="connsiteX1" fmla="*/ 1114657 w 1128574"/>
                <a:gd name="connsiteY1" fmla="*/ 440104 h 1471472"/>
                <a:gd name="connsiteX2" fmla="*/ 772429 w 1128574"/>
                <a:gd name="connsiteY2" fmla="*/ 1088053 h 1471472"/>
                <a:gd name="connsiteX3" fmla="*/ 772726 w 1128574"/>
                <a:gd name="connsiteY3" fmla="*/ 1088985 h 1471472"/>
                <a:gd name="connsiteX4" fmla="*/ 574598 w 1128574"/>
                <a:gd name="connsiteY4" fmla="*/ 1360143 h 1471472"/>
                <a:gd name="connsiteX5" fmla="*/ 569907 w 1128574"/>
                <a:gd name="connsiteY5" fmla="*/ 1360143 h 1471472"/>
                <a:gd name="connsiteX6" fmla="*/ 434237 w 1128574"/>
                <a:gd name="connsiteY6" fmla="*/ 1471472 h 1471472"/>
                <a:gd name="connsiteX7" fmla="*/ 298567 w 1128574"/>
                <a:gd name="connsiteY7" fmla="*/ 1360143 h 1471472"/>
                <a:gd name="connsiteX8" fmla="*/ 294969 w 1128574"/>
                <a:gd name="connsiteY8" fmla="*/ 1360143 h 1471472"/>
                <a:gd name="connsiteX9" fmla="*/ 295961 w 1128574"/>
                <a:gd name="connsiteY9" fmla="*/ 1347236 h 1471472"/>
                <a:gd name="connsiteX10" fmla="*/ 292410 w 1128574"/>
                <a:gd name="connsiteY10" fmla="*/ 1329645 h 1471472"/>
                <a:gd name="connsiteX11" fmla="*/ 300331 w 1128574"/>
                <a:gd name="connsiteY11" fmla="*/ 1290412 h 1471472"/>
                <a:gd name="connsiteX12" fmla="*/ 657787 w 1128574"/>
                <a:gd name="connsiteY12" fmla="*/ 834864 h 1471472"/>
                <a:gd name="connsiteX13" fmla="*/ 656254 w 1128574"/>
                <a:gd name="connsiteY13" fmla="*/ 830430 h 1471472"/>
                <a:gd name="connsiteX14" fmla="*/ 838945 w 1128574"/>
                <a:gd name="connsiteY14" fmla="*/ 502307 h 1471472"/>
                <a:gd name="connsiteX15" fmla="*/ 533067 w 1128574"/>
                <a:gd name="connsiteY15" fmla="*/ 284409 h 1471472"/>
                <a:gd name="connsiteX16" fmla="*/ 282643 w 1128574"/>
                <a:gd name="connsiteY16" fmla="*/ 564282 h 1471472"/>
                <a:gd name="connsiteX17" fmla="*/ 279666 w 1128574"/>
                <a:gd name="connsiteY17" fmla="*/ 564282 h 1471472"/>
                <a:gd name="connsiteX18" fmla="*/ 280029 w 1128574"/>
                <a:gd name="connsiteY18" fmla="*/ 567621 h 1471472"/>
                <a:gd name="connsiteX19" fmla="*/ 140015 w 1128574"/>
                <a:gd name="connsiteY19" fmla="*/ 697359 h 1471472"/>
                <a:gd name="connsiteX20" fmla="*/ 0 w 1128574"/>
                <a:gd name="connsiteY20" fmla="*/ 567621 h 1471472"/>
                <a:gd name="connsiteX21" fmla="*/ 363 w 1128574"/>
                <a:gd name="connsiteY21" fmla="*/ 564281 h 1471472"/>
                <a:gd name="connsiteX22" fmla="*/ 1 w 1128574"/>
                <a:gd name="connsiteY22" fmla="*/ 564281 h 1471472"/>
                <a:gd name="connsiteX23" fmla="*/ 501773 w 1128574"/>
                <a:gd name="connsiteY23" fmla="*/ 3505 h 1471472"/>
                <a:gd name="connsiteX24" fmla="*/ 555039 w 1128574"/>
                <a:gd name="connsiteY24" fmla="*/ 83 h 1471472"/>
                <a:gd name="connsiteX0" fmla="*/ 555039 w 1128574"/>
                <a:gd name="connsiteY0" fmla="*/ 83 h 1471472"/>
                <a:gd name="connsiteX1" fmla="*/ 1114657 w 1128574"/>
                <a:gd name="connsiteY1" fmla="*/ 440104 h 1471472"/>
                <a:gd name="connsiteX2" fmla="*/ 772429 w 1128574"/>
                <a:gd name="connsiteY2" fmla="*/ 1088053 h 1471472"/>
                <a:gd name="connsiteX3" fmla="*/ 772726 w 1128574"/>
                <a:gd name="connsiteY3" fmla="*/ 1088985 h 1471472"/>
                <a:gd name="connsiteX4" fmla="*/ 574598 w 1128574"/>
                <a:gd name="connsiteY4" fmla="*/ 1360143 h 1471472"/>
                <a:gd name="connsiteX5" fmla="*/ 569907 w 1128574"/>
                <a:gd name="connsiteY5" fmla="*/ 1360143 h 1471472"/>
                <a:gd name="connsiteX6" fmla="*/ 434237 w 1128574"/>
                <a:gd name="connsiteY6" fmla="*/ 1471472 h 1471472"/>
                <a:gd name="connsiteX7" fmla="*/ 298567 w 1128574"/>
                <a:gd name="connsiteY7" fmla="*/ 1360143 h 1471472"/>
                <a:gd name="connsiteX8" fmla="*/ 294969 w 1128574"/>
                <a:gd name="connsiteY8" fmla="*/ 1360143 h 1471472"/>
                <a:gd name="connsiteX9" fmla="*/ 292410 w 1128574"/>
                <a:gd name="connsiteY9" fmla="*/ 1329645 h 1471472"/>
                <a:gd name="connsiteX10" fmla="*/ 300331 w 1128574"/>
                <a:gd name="connsiteY10" fmla="*/ 1290412 h 1471472"/>
                <a:gd name="connsiteX11" fmla="*/ 657787 w 1128574"/>
                <a:gd name="connsiteY11" fmla="*/ 834864 h 1471472"/>
                <a:gd name="connsiteX12" fmla="*/ 656254 w 1128574"/>
                <a:gd name="connsiteY12" fmla="*/ 830430 h 1471472"/>
                <a:gd name="connsiteX13" fmla="*/ 838945 w 1128574"/>
                <a:gd name="connsiteY13" fmla="*/ 502307 h 1471472"/>
                <a:gd name="connsiteX14" fmla="*/ 533067 w 1128574"/>
                <a:gd name="connsiteY14" fmla="*/ 284409 h 1471472"/>
                <a:gd name="connsiteX15" fmla="*/ 282643 w 1128574"/>
                <a:gd name="connsiteY15" fmla="*/ 564282 h 1471472"/>
                <a:gd name="connsiteX16" fmla="*/ 279666 w 1128574"/>
                <a:gd name="connsiteY16" fmla="*/ 564282 h 1471472"/>
                <a:gd name="connsiteX17" fmla="*/ 280029 w 1128574"/>
                <a:gd name="connsiteY17" fmla="*/ 567621 h 1471472"/>
                <a:gd name="connsiteX18" fmla="*/ 140015 w 1128574"/>
                <a:gd name="connsiteY18" fmla="*/ 697359 h 1471472"/>
                <a:gd name="connsiteX19" fmla="*/ 0 w 1128574"/>
                <a:gd name="connsiteY19" fmla="*/ 567621 h 1471472"/>
                <a:gd name="connsiteX20" fmla="*/ 363 w 1128574"/>
                <a:gd name="connsiteY20" fmla="*/ 564281 h 1471472"/>
                <a:gd name="connsiteX21" fmla="*/ 1 w 1128574"/>
                <a:gd name="connsiteY21" fmla="*/ 564281 h 1471472"/>
                <a:gd name="connsiteX22" fmla="*/ 501773 w 1128574"/>
                <a:gd name="connsiteY22" fmla="*/ 3505 h 1471472"/>
                <a:gd name="connsiteX23" fmla="*/ 555039 w 1128574"/>
                <a:gd name="connsiteY23" fmla="*/ 83 h 1471472"/>
                <a:gd name="connsiteX0" fmla="*/ 555039 w 1128574"/>
                <a:gd name="connsiteY0" fmla="*/ 83 h 1471472"/>
                <a:gd name="connsiteX1" fmla="*/ 1114657 w 1128574"/>
                <a:gd name="connsiteY1" fmla="*/ 440104 h 1471472"/>
                <a:gd name="connsiteX2" fmla="*/ 772429 w 1128574"/>
                <a:gd name="connsiteY2" fmla="*/ 1088053 h 1471472"/>
                <a:gd name="connsiteX3" fmla="*/ 772726 w 1128574"/>
                <a:gd name="connsiteY3" fmla="*/ 1088985 h 1471472"/>
                <a:gd name="connsiteX4" fmla="*/ 574598 w 1128574"/>
                <a:gd name="connsiteY4" fmla="*/ 1360143 h 1471472"/>
                <a:gd name="connsiteX5" fmla="*/ 569907 w 1128574"/>
                <a:gd name="connsiteY5" fmla="*/ 1360143 h 1471472"/>
                <a:gd name="connsiteX6" fmla="*/ 434237 w 1128574"/>
                <a:gd name="connsiteY6" fmla="*/ 1471472 h 1471472"/>
                <a:gd name="connsiteX7" fmla="*/ 298567 w 1128574"/>
                <a:gd name="connsiteY7" fmla="*/ 1360143 h 1471472"/>
                <a:gd name="connsiteX8" fmla="*/ 294969 w 1128574"/>
                <a:gd name="connsiteY8" fmla="*/ 1360143 h 1471472"/>
                <a:gd name="connsiteX9" fmla="*/ 300331 w 1128574"/>
                <a:gd name="connsiteY9" fmla="*/ 1290412 h 1471472"/>
                <a:gd name="connsiteX10" fmla="*/ 657787 w 1128574"/>
                <a:gd name="connsiteY10" fmla="*/ 834864 h 1471472"/>
                <a:gd name="connsiteX11" fmla="*/ 656254 w 1128574"/>
                <a:gd name="connsiteY11" fmla="*/ 830430 h 1471472"/>
                <a:gd name="connsiteX12" fmla="*/ 838945 w 1128574"/>
                <a:gd name="connsiteY12" fmla="*/ 502307 h 1471472"/>
                <a:gd name="connsiteX13" fmla="*/ 533067 w 1128574"/>
                <a:gd name="connsiteY13" fmla="*/ 284409 h 1471472"/>
                <a:gd name="connsiteX14" fmla="*/ 282643 w 1128574"/>
                <a:gd name="connsiteY14" fmla="*/ 564282 h 1471472"/>
                <a:gd name="connsiteX15" fmla="*/ 279666 w 1128574"/>
                <a:gd name="connsiteY15" fmla="*/ 564282 h 1471472"/>
                <a:gd name="connsiteX16" fmla="*/ 280029 w 1128574"/>
                <a:gd name="connsiteY16" fmla="*/ 567621 h 1471472"/>
                <a:gd name="connsiteX17" fmla="*/ 140015 w 1128574"/>
                <a:gd name="connsiteY17" fmla="*/ 697359 h 1471472"/>
                <a:gd name="connsiteX18" fmla="*/ 0 w 1128574"/>
                <a:gd name="connsiteY18" fmla="*/ 567621 h 1471472"/>
                <a:gd name="connsiteX19" fmla="*/ 363 w 1128574"/>
                <a:gd name="connsiteY19" fmla="*/ 564281 h 1471472"/>
                <a:gd name="connsiteX20" fmla="*/ 1 w 1128574"/>
                <a:gd name="connsiteY20" fmla="*/ 564281 h 1471472"/>
                <a:gd name="connsiteX21" fmla="*/ 501773 w 1128574"/>
                <a:gd name="connsiteY21" fmla="*/ 3505 h 1471472"/>
                <a:gd name="connsiteX22" fmla="*/ 555039 w 1128574"/>
                <a:gd name="connsiteY22" fmla="*/ 83 h 1471472"/>
                <a:gd name="connsiteX0" fmla="*/ 555039 w 1128574"/>
                <a:gd name="connsiteY0" fmla="*/ 83 h 1471472"/>
                <a:gd name="connsiteX1" fmla="*/ 1114657 w 1128574"/>
                <a:gd name="connsiteY1" fmla="*/ 440104 h 1471472"/>
                <a:gd name="connsiteX2" fmla="*/ 772429 w 1128574"/>
                <a:gd name="connsiteY2" fmla="*/ 1088053 h 1471472"/>
                <a:gd name="connsiteX3" fmla="*/ 772726 w 1128574"/>
                <a:gd name="connsiteY3" fmla="*/ 1088985 h 1471472"/>
                <a:gd name="connsiteX4" fmla="*/ 574598 w 1128574"/>
                <a:gd name="connsiteY4" fmla="*/ 1360143 h 1471472"/>
                <a:gd name="connsiteX5" fmla="*/ 569907 w 1128574"/>
                <a:gd name="connsiteY5" fmla="*/ 1360143 h 1471472"/>
                <a:gd name="connsiteX6" fmla="*/ 434237 w 1128574"/>
                <a:gd name="connsiteY6" fmla="*/ 1471472 h 1471472"/>
                <a:gd name="connsiteX7" fmla="*/ 298567 w 1128574"/>
                <a:gd name="connsiteY7" fmla="*/ 1360143 h 1471472"/>
                <a:gd name="connsiteX8" fmla="*/ 300331 w 1128574"/>
                <a:gd name="connsiteY8" fmla="*/ 1290412 h 1471472"/>
                <a:gd name="connsiteX9" fmla="*/ 657787 w 1128574"/>
                <a:gd name="connsiteY9" fmla="*/ 834864 h 1471472"/>
                <a:gd name="connsiteX10" fmla="*/ 656254 w 1128574"/>
                <a:gd name="connsiteY10" fmla="*/ 830430 h 1471472"/>
                <a:gd name="connsiteX11" fmla="*/ 838945 w 1128574"/>
                <a:gd name="connsiteY11" fmla="*/ 502307 h 1471472"/>
                <a:gd name="connsiteX12" fmla="*/ 533067 w 1128574"/>
                <a:gd name="connsiteY12" fmla="*/ 284409 h 1471472"/>
                <a:gd name="connsiteX13" fmla="*/ 282643 w 1128574"/>
                <a:gd name="connsiteY13" fmla="*/ 564282 h 1471472"/>
                <a:gd name="connsiteX14" fmla="*/ 279666 w 1128574"/>
                <a:gd name="connsiteY14" fmla="*/ 564282 h 1471472"/>
                <a:gd name="connsiteX15" fmla="*/ 280029 w 1128574"/>
                <a:gd name="connsiteY15" fmla="*/ 567621 h 1471472"/>
                <a:gd name="connsiteX16" fmla="*/ 140015 w 1128574"/>
                <a:gd name="connsiteY16" fmla="*/ 697359 h 1471472"/>
                <a:gd name="connsiteX17" fmla="*/ 0 w 1128574"/>
                <a:gd name="connsiteY17" fmla="*/ 567621 h 1471472"/>
                <a:gd name="connsiteX18" fmla="*/ 363 w 1128574"/>
                <a:gd name="connsiteY18" fmla="*/ 564281 h 1471472"/>
                <a:gd name="connsiteX19" fmla="*/ 1 w 1128574"/>
                <a:gd name="connsiteY19" fmla="*/ 564281 h 1471472"/>
                <a:gd name="connsiteX20" fmla="*/ 501773 w 1128574"/>
                <a:gd name="connsiteY20" fmla="*/ 3505 h 1471472"/>
                <a:gd name="connsiteX21" fmla="*/ 555039 w 1128574"/>
                <a:gd name="connsiteY21" fmla="*/ 83 h 1471472"/>
                <a:gd name="connsiteX0" fmla="*/ 555039 w 1128574"/>
                <a:gd name="connsiteY0" fmla="*/ 83 h 1471472"/>
                <a:gd name="connsiteX1" fmla="*/ 1114657 w 1128574"/>
                <a:gd name="connsiteY1" fmla="*/ 440104 h 1471472"/>
                <a:gd name="connsiteX2" fmla="*/ 772429 w 1128574"/>
                <a:gd name="connsiteY2" fmla="*/ 1088053 h 1471472"/>
                <a:gd name="connsiteX3" fmla="*/ 574598 w 1128574"/>
                <a:gd name="connsiteY3" fmla="*/ 1360143 h 1471472"/>
                <a:gd name="connsiteX4" fmla="*/ 569907 w 1128574"/>
                <a:gd name="connsiteY4" fmla="*/ 1360143 h 1471472"/>
                <a:gd name="connsiteX5" fmla="*/ 434237 w 1128574"/>
                <a:gd name="connsiteY5" fmla="*/ 1471472 h 1471472"/>
                <a:gd name="connsiteX6" fmla="*/ 298567 w 1128574"/>
                <a:gd name="connsiteY6" fmla="*/ 1360143 h 1471472"/>
                <a:gd name="connsiteX7" fmla="*/ 300331 w 1128574"/>
                <a:gd name="connsiteY7" fmla="*/ 1290412 h 1471472"/>
                <a:gd name="connsiteX8" fmla="*/ 657787 w 1128574"/>
                <a:gd name="connsiteY8" fmla="*/ 834864 h 1471472"/>
                <a:gd name="connsiteX9" fmla="*/ 656254 w 1128574"/>
                <a:gd name="connsiteY9" fmla="*/ 830430 h 1471472"/>
                <a:gd name="connsiteX10" fmla="*/ 838945 w 1128574"/>
                <a:gd name="connsiteY10" fmla="*/ 502307 h 1471472"/>
                <a:gd name="connsiteX11" fmla="*/ 533067 w 1128574"/>
                <a:gd name="connsiteY11" fmla="*/ 284409 h 1471472"/>
                <a:gd name="connsiteX12" fmla="*/ 282643 w 1128574"/>
                <a:gd name="connsiteY12" fmla="*/ 564282 h 1471472"/>
                <a:gd name="connsiteX13" fmla="*/ 279666 w 1128574"/>
                <a:gd name="connsiteY13" fmla="*/ 564282 h 1471472"/>
                <a:gd name="connsiteX14" fmla="*/ 280029 w 1128574"/>
                <a:gd name="connsiteY14" fmla="*/ 567621 h 1471472"/>
                <a:gd name="connsiteX15" fmla="*/ 140015 w 1128574"/>
                <a:gd name="connsiteY15" fmla="*/ 697359 h 1471472"/>
                <a:gd name="connsiteX16" fmla="*/ 0 w 1128574"/>
                <a:gd name="connsiteY16" fmla="*/ 567621 h 1471472"/>
                <a:gd name="connsiteX17" fmla="*/ 363 w 1128574"/>
                <a:gd name="connsiteY17" fmla="*/ 564281 h 1471472"/>
                <a:gd name="connsiteX18" fmla="*/ 1 w 1128574"/>
                <a:gd name="connsiteY18" fmla="*/ 564281 h 1471472"/>
                <a:gd name="connsiteX19" fmla="*/ 501773 w 1128574"/>
                <a:gd name="connsiteY19" fmla="*/ 3505 h 1471472"/>
                <a:gd name="connsiteX20" fmla="*/ 555039 w 1128574"/>
                <a:gd name="connsiteY20" fmla="*/ 83 h 1471472"/>
                <a:gd name="connsiteX0" fmla="*/ 555039 w 1128574"/>
                <a:gd name="connsiteY0" fmla="*/ 83 h 1471472"/>
                <a:gd name="connsiteX1" fmla="*/ 1114657 w 1128574"/>
                <a:gd name="connsiteY1" fmla="*/ 440104 h 1471472"/>
                <a:gd name="connsiteX2" fmla="*/ 772429 w 1128574"/>
                <a:gd name="connsiteY2" fmla="*/ 1088053 h 1471472"/>
                <a:gd name="connsiteX3" fmla="*/ 574598 w 1128574"/>
                <a:gd name="connsiteY3" fmla="*/ 1360143 h 1471472"/>
                <a:gd name="connsiteX4" fmla="*/ 569907 w 1128574"/>
                <a:gd name="connsiteY4" fmla="*/ 1360143 h 1471472"/>
                <a:gd name="connsiteX5" fmla="*/ 434237 w 1128574"/>
                <a:gd name="connsiteY5" fmla="*/ 1471472 h 1471472"/>
                <a:gd name="connsiteX6" fmla="*/ 298567 w 1128574"/>
                <a:gd name="connsiteY6" fmla="*/ 1360143 h 1471472"/>
                <a:gd name="connsiteX7" fmla="*/ 300331 w 1128574"/>
                <a:gd name="connsiteY7" fmla="*/ 1290412 h 1471472"/>
                <a:gd name="connsiteX8" fmla="*/ 657787 w 1128574"/>
                <a:gd name="connsiteY8" fmla="*/ 834864 h 1471472"/>
                <a:gd name="connsiteX9" fmla="*/ 656254 w 1128574"/>
                <a:gd name="connsiteY9" fmla="*/ 830430 h 1471472"/>
                <a:gd name="connsiteX10" fmla="*/ 838945 w 1128574"/>
                <a:gd name="connsiteY10" fmla="*/ 502307 h 1471472"/>
                <a:gd name="connsiteX11" fmla="*/ 533067 w 1128574"/>
                <a:gd name="connsiteY11" fmla="*/ 284409 h 1471472"/>
                <a:gd name="connsiteX12" fmla="*/ 282643 w 1128574"/>
                <a:gd name="connsiteY12" fmla="*/ 564282 h 1471472"/>
                <a:gd name="connsiteX13" fmla="*/ 279666 w 1128574"/>
                <a:gd name="connsiteY13" fmla="*/ 564282 h 1471472"/>
                <a:gd name="connsiteX14" fmla="*/ 280029 w 1128574"/>
                <a:gd name="connsiteY14" fmla="*/ 567621 h 1471472"/>
                <a:gd name="connsiteX15" fmla="*/ 140015 w 1128574"/>
                <a:gd name="connsiteY15" fmla="*/ 697359 h 1471472"/>
                <a:gd name="connsiteX16" fmla="*/ 0 w 1128574"/>
                <a:gd name="connsiteY16" fmla="*/ 567621 h 1471472"/>
                <a:gd name="connsiteX17" fmla="*/ 363 w 1128574"/>
                <a:gd name="connsiteY17" fmla="*/ 564281 h 1471472"/>
                <a:gd name="connsiteX18" fmla="*/ 1 w 1128574"/>
                <a:gd name="connsiteY18" fmla="*/ 564281 h 1471472"/>
                <a:gd name="connsiteX19" fmla="*/ 501773 w 1128574"/>
                <a:gd name="connsiteY19" fmla="*/ 3505 h 1471472"/>
                <a:gd name="connsiteX20" fmla="*/ 555039 w 1128574"/>
                <a:gd name="connsiteY20" fmla="*/ 83 h 1471472"/>
                <a:gd name="connsiteX0" fmla="*/ 555039 w 1128574"/>
                <a:gd name="connsiteY0" fmla="*/ 83 h 1471551"/>
                <a:gd name="connsiteX1" fmla="*/ 1114657 w 1128574"/>
                <a:gd name="connsiteY1" fmla="*/ 440104 h 1471551"/>
                <a:gd name="connsiteX2" fmla="*/ 772429 w 1128574"/>
                <a:gd name="connsiteY2" fmla="*/ 1088053 h 1471551"/>
                <a:gd name="connsiteX3" fmla="*/ 574598 w 1128574"/>
                <a:gd name="connsiteY3" fmla="*/ 1360143 h 1471551"/>
                <a:gd name="connsiteX4" fmla="*/ 567462 w 1128574"/>
                <a:gd name="connsiteY4" fmla="*/ 1372368 h 1471551"/>
                <a:gd name="connsiteX5" fmla="*/ 434237 w 1128574"/>
                <a:gd name="connsiteY5" fmla="*/ 1471472 h 1471551"/>
                <a:gd name="connsiteX6" fmla="*/ 298567 w 1128574"/>
                <a:gd name="connsiteY6" fmla="*/ 1360143 h 1471551"/>
                <a:gd name="connsiteX7" fmla="*/ 300331 w 1128574"/>
                <a:gd name="connsiteY7" fmla="*/ 1290412 h 1471551"/>
                <a:gd name="connsiteX8" fmla="*/ 657787 w 1128574"/>
                <a:gd name="connsiteY8" fmla="*/ 834864 h 1471551"/>
                <a:gd name="connsiteX9" fmla="*/ 656254 w 1128574"/>
                <a:gd name="connsiteY9" fmla="*/ 830430 h 1471551"/>
                <a:gd name="connsiteX10" fmla="*/ 838945 w 1128574"/>
                <a:gd name="connsiteY10" fmla="*/ 502307 h 1471551"/>
                <a:gd name="connsiteX11" fmla="*/ 533067 w 1128574"/>
                <a:gd name="connsiteY11" fmla="*/ 284409 h 1471551"/>
                <a:gd name="connsiteX12" fmla="*/ 282643 w 1128574"/>
                <a:gd name="connsiteY12" fmla="*/ 564282 h 1471551"/>
                <a:gd name="connsiteX13" fmla="*/ 279666 w 1128574"/>
                <a:gd name="connsiteY13" fmla="*/ 564282 h 1471551"/>
                <a:gd name="connsiteX14" fmla="*/ 280029 w 1128574"/>
                <a:gd name="connsiteY14" fmla="*/ 567621 h 1471551"/>
                <a:gd name="connsiteX15" fmla="*/ 140015 w 1128574"/>
                <a:gd name="connsiteY15" fmla="*/ 697359 h 1471551"/>
                <a:gd name="connsiteX16" fmla="*/ 0 w 1128574"/>
                <a:gd name="connsiteY16" fmla="*/ 567621 h 1471551"/>
                <a:gd name="connsiteX17" fmla="*/ 363 w 1128574"/>
                <a:gd name="connsiteY17" fmla="*/ 564281 h 1471551"/>
                <a:gd name="connsiteX18" fmla="*/ 1 w 1128574"/>
                <a:gd name="connsiteY18" fmla="*/ 564281 h 1471551"/>
                <a:gd name="connsiteX19" fmla="*/ 501773 w 1128574"/>
                <a:gd name="connsiteY19" fmla="*/ 3505 h 1471551"/>
                <a:gd name="connsiteX20" fmla="*/ 555039 w 1128574"/>
                <a:gd name="connsiteY20" fmla="*/ 83 h 1471551"/>
                <a:gd name="connsiteX0" fmla="*/ 555039 w 1128574"/>
                <a:gd name="connsiteY0" fmla="*/ 83 h 1471551"/>
                <a:gd name="connsiteX1" fmla="*/ 1114657 w 1128574"/>
                <a:gd name="connsiteY1" fmla="*/ 440104 h 1471551"/>
                <a:gd name="connsiteX2" fmla="*/ 772429 w 1128574"/>
                <a:gd name="connsiteY2" fmla="*/ 1088053 h 1471551"/>
                <a:gd name="connsiteX3" fmla="*/ 567462 w 1128574"/>
                <a:gd name="connsiteY3" fmla="*/ 1372368 h 1471551"/>
                <a:gd name="connsiteX4" fmla="*/ 434237 w 1128574"/>
                <a:gd name="connsiteY4" fmla="*/ 1471472 h 1471551"/>
                <a:gd name="connsiteX5" fmla="*/ 298567 w 1128574"/>
                <a:gd name="connsiteY5" fmla="*/ 1360143 h 1471551"/>
                <a:gd name="connsiteX6" fmla="*/ 300331 w 1128574"/>
                <a:gd name="connsiteY6" fmla="*/ 1290412 h 1471551"/>
                <a:gd name="connsiteX7" fmla="*/ 657787 w 1128574"/>
                <a:gd name="connsiteY7" fmla="*/ 834864 h 1471551"/>
                <a:gd name="connsiteX8" fmla="*/ 656254 w 1128574"/>
                <a:gd name="connsiteY8" fmla="*/ 830430 h 1471551"/>
                <a:gd name="connsiteX9" fmla="*/ 838945 w 1128574"/>
                <a:gd name="connsiteY9" fmla="*/ 502307 h 1471551"/>
                <a:gd name="connsiteX10" fmla="*/ 533067 w 1128574"/>
                <a:gd name="connsiteY10" fmla="*/ 284409 h 1471551"/>
                <a:gd name="connsiteX11" fmla="*/ 282643 w 1128574"/>
                <a:gd name="connsiteY11" fmla="*/ 564282 h 1471551"/>
                <a:gd name="connsiteX12" fmla="*/ 279666 w 1128574"/>
                <a:gd name="connsiteY12" fmla="*/ 564282 h 1471551"/>
                <a:gd name="connsiteX13" fmla="*/ 280029 w 1128574"/>
                <a:gd name="connsiteY13" fmla="*/ 567621 h 1471551"/>
                <a:gd name="connsiteX14" fmla="*/ 140015 w 1128574"/>
                <a:gd name="connsiteY14" fmla="*/ 697359 h 1471551"/>
                <a:gd name="connsiteX15" fmla="*/ 0 w 1128574"/>
                <a:gd name="connsiteY15" fmla="*/ 567621 h 1471551"/>
                <a:gd name="connsiteX16" fmla="*/ 363 w 1128574"/>
                <a:gd name="connsiteY16" fmla="*/ 564281 h 1471551"/>
                <a:gd name="connsiteX17" fmla="*/ 1 w 1128574"/>
                <a:gd name="connsiteY17" fmla="*/ 564281 h 1471551"/>
                <a:gd name="connsiteX18" fmla="*/ 501773 w 1128574"/>
                <a:gd name="connsiteY18" fmla="*/ 3505 h 1471551"/>
                <a:gd name="connsiteX19" fmla="*/ 555039 w 1128574"/>
                <a:gd name="connsiteY19" fmla="*/ 83 h 1471551"/>
                <a:gd name="connsiteX0" fmla="*/ 555039 w 1128574"/>
                <a:gd name="connsiteY0" fmla="*/ 83 h 1471556"/>
                <a:gd name="connsiteX1" fmla="*/ 1114657 w 1128574"/>
                <a:gd name="connsiteY1" fmla="*/ 440104 h 1471556"/>
                <a:gd name="connsiteX2" fmla="*/ 772429 w 1128574"/>
                <a:gd name="connsiteY2" fmla="*/ 1088053 h 1471556"/>
                <a:gd name="connsiteX3" fmla="*/ 567462 w 1128574"/>
                <a:gd name="connsiteY3" fmla="*/ 1372368 h 1471556"/>
                <a:gd name="connsiteX4" fmla="*/ 434237 w 1128574"/>
                <a:gd name="connsiteY4" fmla="*/ 1471472 h 1471556"/>
                <a:gd name="connsiteX5" fmla="*/ 298567 w 1128574"/>
                <a:gd name="connsiteY5" fmla="*/ 1360143 h 1471556"/>
                <a:gd name="connsiteX6" fmla="*/ 300331 w 1128574"/>
                <a:gd name="connsiteY6" fmla="*/ 1290412 h 1471556"/>
                <a:gd name="connsiteX7" fmla="*/ 657787 w 1128574"/>
                <a:gd name="connsiteY7" fmla="*/ 834864 h 1471556"/>
                <a:gd name="connsiteX8" fmla="*/ 656254 w 1128574"/>
                <a:gd name="connsiteY8" fmla="*/ 830430 h 1471556"/>
                <a:gd name="connsiteX9" fmla="*/ 838945 w 1128574"/>
                <a:gd name="connsiteY9" fmla="*/ 502307 h 1471556"/>
                <a:gd name="connsiteX10" fmla="*/ 533067 w 1128574"/>
                <a:gd name="connsiteY10" fmla="*/ 284409 h 1471556"/>
                <a:gd name="connsiteX11" fmla="*/ 282643 w 1128574"/>
                <a:gd name="connsiteY11" fmla="*/ 564282 h 1471556"/>
                <a:gd name="connsiteX12" fmla="*/ 279666 w 1128574"/>
                <a:gd name="connsiteY12" fmla="*/ 564282 h 1471556"/>
                <a:gd name="connsiteX13" fmla="*/ 280029 w 1128574"/>
                <a:gd name="connsiteY13" fmla="*/ 567621 h 1471556"/>
                <a:gd name="connsiteX14" fmla="*/ 140015 w 1128574"/>
                <a:gd name="connsiteY14" fmla="*/ 697359 h 1471556"/>
                <a:gd name="connsiteX15" fmla="*/ 0 w 1128574"/>
                <a:gd name="connsiteY15" fmla="*/ 567621 h 1471556"/>
                <a:gd name="connsiteX16" fmla="*/ 363 w 1128574"/>
                <a:gd name="connsiteY16" fmla="*/ 564281 h 1471556"/>
                <a:gd name="connsiteX17" fmla="*/ 1 w 1128574"/>
                <a:gd name="connsiteY17" fmla="*/ 564281 h 1471556"/>
                <a:gd name="connsiteX18" fmla="*/ 501773 w 1128574"/>
                <a:gd name="connsiteY18" fmla="*/ 3505 h 1471556"/>
                <a:gd name="connsiteX19" fmla="*/ 555039 w 1128574"/>
                <a:gd name="connsiteY19" fmla="*/ 83 h 1471556"/>
                <a:gd name="connsiteX0" fmla="*/ 555039 w 1128574"/>
                <a:gd name="connsiteY0" fmla="*/ 83 h 1471556"/>
                <a:gd name="connsiteX1" fmla="*/ 1114657 w 1128574"/>
                <a:gd name="connsiteY1" fmla="*/ 440104 h 1471556"/>
                <a:gd name="connsiteX2" fmla="*/ 772429 w 1128574"/>
                <a:gd name="connsiteY2" fmla="*/ 1088053 h 1471556"/>
                <a:gd name="connsiteX3" fmla="*/ 567462 w 1128574"/>
                <a:gd name="connsiteY3" fmla="*/ 1372368 h 1471556"/>
                <a:gd name="connsiteX4" fmla="*/ 434237 w 1128574"/>
                <a:gd name="connsiteY4" fmla="*/ 1471472 h 1471556"/>
                <a:gd name="connsiteX5" fmla="*/ 298567 w 1128574"/>
                <a:gd name="connsiteY5" fmla="*/ 1360143 h 1471556"/>
                <a:gd name="connsiteX6" fmla="*/ 300331 w 1128574"/>
                <a:gd name="connsiteY6" fmla="*/ 1290412 h 1471556"/>
                <a:gd name="connsiteX7" fmla="*/ 657787 w 1128574"/>
                <a:gd name="connsiteY7" fmla="*/ 834864 h 1471556"/>
                <a:gd name="connsiteX8" fmla="*/ 656254 w 1128574"/>
                <a:gd name="connsiteY8" fmla="*/ 830430 h 1471556"/>
                <a:gd name="connsiteX9" fmla="*/ 838945 w 1128574"/>
                <a:gd name="connsiteY9" fmla="*/ 502307 h 1471556"/>
                <a:gd name="connsiteX10" fmla="*/ 533067 w 1128574"/>
                <a:gd name="connsiteY10" fmla="*/ 284409 h 1471556"/>
                <a:gd name="connsiteX11" fmla="*/ 282643 w 1128574"/>
                <a:gd name="connsiteY11" fmla="*/ 564282 h 1471556"/>
                <a:gd name="connsiteX12" fmla="*/ 279666 w 1128574"/>
                <a:gd name="connsiteY12" fmla="*/ 564282 h 1471556"/>
                <a:gd name="connsiteX13" fmla="*/ 280029 w 1128574"/>
                <a:gd name="connsiteY13" fmla="*/ 567621 h 1471556"/>
                <a:gd name="connsiteX14" fmla="*/ 140015 w 1128574"/>
                <a:gd name="connsiteY14" fmla="*/ 697359 h 1471556"/>
                <a:gd name="connsiteX15" fmla="*/ 0 w 1128574"/>
                <a:gd name="connsiteY15" fmla="*/ 567621 h 1471556"/>
                <a:gd name="connsiteX16" fmla="*/ 363 w 1128574"/>
                <a:gd name="connsiteY16" fmla="*/ 564281 h 1471556"/>
                <a:gd name="connsiteX17" fmla="*/ 1 w 1128574"/>
                <a:gd name="connsiteY17" fmla="*/ 564281 h 1471556"/>
                <a:gd name="connsiteX18" fmla="*/ 501773 w 1128574"/>
                <a:gd name="connsiteY18" fmla="*/ 3505 h 1471556"/>
                <a:gd name="connsiteX19" fmla="*/ 555039 w 1128574"/>
                <a:gd name="connsiteY19" fmla="*/ 83 h 1471556"/>
                <a:gd name="connsiteX0" fmla="*/ 555039 w 1128574"/>
                <a:gd name="connsiteY0" fmla="*/ 83 h 1471556"/>
                <a:gd name="connsiteX1" fmla="*/ 1114657 w 1128574"/>
                <a:gd name="connsiteY1" fmla="*/ 440104 h 1471556"/>
                <a:gd name="connsiteX2" fmla="*/ 772429 w 1128574"/>
                <a:gd name="connsiteY2" fmla="*/ 1088053 h 1471556"/>
                <a:gd name="connsiteX3" fmla="*/ 567462 w 1128574"/>
                <a:gd name="connsiteY3" fmla="*/ 1372368 h 1471556"/>
                <a:gd name="connsiteX4" fmla="*/ 434237 w 1128574"/>
                <a:gd name="connsiteY4" fmla="*/ 1471472 h 1471556"/>
                <a:gd name="connsiteX5" fmla="*/ 298567 w 1128574"/>
                <a:gd name="connsiteY5" fmla="*/ 1360143 h 1471556"/>
                <a:gd name="connsiteX6" fmla="*/ 300331 w 1128574"/>
                <a:gd name="connsiteY6" fmla="*/ 1290412 h 1471556"/>
                <a:gd name="connsiteX7" fmla="*/ 657787 w 1128574"/>
                <a:gd name="connsiteY7" fmla="*/ 834864 h 1471556"/>
                <a:gd name="connsiteX8" fmla="*/ 656254 w 1128574"/>
                <a:gd name="connsiteY8" fmla="*/ 830430 h 1471556"/>
                <a:gd name="connsiteX9" fmla="*/ 838945 w 1128574"/>
                <a:gd name="connsiteY9" fmla="*/ 502307 h 1471556"/>
                <a:gd name="connsiteX10" fmla="*/ 533067 w 1128574"/>
                <a:gd name="connsiteY10" fmla="*/ 284409 h 1471556"/>
                <a:gd name="connsiteX11" fmla="*/ 282643 w 1128574"/>
                <a:gd name="connsiteY11" fmla="*/ 564282 h 1471556"/>
                <a:gd name="connsiteX12" fmla="*/ 279666 w 1128574"/>
                <a:gd name="connsiteY12" fmla="*/ 564282 h 1471556"/>
                <a:gd name="connsiteX13" fmla="*/ 280029 w 1128574"/>
                <a:gd name="connsiteY13" fmla="*/ 567621 h 1471556"/>
                <a:gd name="connsiteX14" fmla="*/ 140015 w 1128574"/>
                <a:gd name="connsiteY14" fmla="*/ 697359 h 1471556"/>
                <a:gd name="connsiteX15" fmla="*/ 0 w 1128574"/>
                <a:gd name="connsiteY15" fmla="*/ 567621 h 1471556"/>
                <a:gd name="connsiteX16" fmla="*/ 363 w 1128574"/>
                <a:gd name="connsiteY16" fmla="*/ 564281 h 1471556"/>
                <a:gd name="connsiteX17" fmla="*/ 1 w 1128574"/>
                <a:gd name="connsiteY17" fmla="*/ 564281 h 1471556"/>
                <a:gd name="connsiteX18" fmla="*/ 501773 w 1128574"/>
                <a:gd name="connsiteY18" fmla="*/ 3505 h 1471556"/>
                <a:gd name="connsiteX19" fmla="*/ 555039 w 1128574"/>
                <a:gd name="connsiteY19" fmla="*/ 83 h 1471556"/>
                <a:gd name="connsiteX0" fmla="*/ 555039 w 1128574"/>
                <a:gd name="connsiteY0" fmla="*/ 83 h 1471556"/>
                <a:gd name="connsiteX1" fmla="*/ 1114657 w 1128574"/>
                <a:gd name="connsiteY1" fmla="*/ 440104 h 1471556"/>
                <a:gd name="connsiteX2" fmla="*/ 772429 w 1128574"/>
                <a:gd name="connsiteY2" fmla="*/ 1088053 h 1471556"/>
                <a:gd name="connsiteX3" fmla="*/ 567462 w 1128574"/>
                <a:gd name="connsiteY3" fmla="*/ 1372368 h 1471556"/>
                <a:gd name="connsiteX4" fmla="*/ 434237 w 1128574"/>
                <a:gd name="connsiteY4" fmla="*/ 1471472 h 1471556"/>
                <a:gd name="connsiteX5" fmla="*/ 298567 w 1128574"/>
                <a:gd name="connsiteY5" fmla="*/ 1360143 h 1471556"/>
                <a:gd name="connsiteX6" fmla="*/ 300331 w 1128574"/>
                <a:gd name="connsiteY6" fmla="*/ 1290412 h 1471556"/>
                <a:gd name="connsiteX7" fmla="*/ 657787 w 1128574"/>
                <a:gd name="connsiteY7" fmla="*/ 834864 h 1471556"/>
                <a:gd name="connsiteX8" fmla="*/ 656254 w 1128574"/>
                <a:gd name="connsiteY8" fmla="*/ 830430 h 1471556"/>
                <a:gd name="connsiteX9" fmla="*/ 838945 w 1128574"/>
                <a:gd name="connsiteY9" fmla="*/ 502307 h 1471556"/>
                <a:gd name="connsiteX10" fmla="*/ 533067 w 1128574"/>
                <a:gd name="connsiteY10" fmla="*/ 284409 h 1471556"/>
                <a:gd name="connsiteX11" fmla="*/ 282643 w 1128574"/>
                <a:gd name="connsiteY11" fmla="*/ 564282 h 1471556"/>
                <a:gd name="connsiteX12" fmla="*/ 279666 w 1128574"/>
                <a:gd name="connsiteY12" fmla="*/ 564282 h 1471556"/>
                <a:gd name="connsiteX13" fmla="*/ 280029 w 1128574"/>
                <a:gd name="connsiteY13" fmla="*/ 567621 h 1471556"/>
                <a:gd name="connsiteX14" fmla="*/ 140015 w 1128574"/>
                <a:gd name="connsiteY14" fmla="*/ 697359 h 1471556"/>
                <a:gd name="connsiteX15" fmla="*/ 0 w 1128574"/>
                <a:gd name="connsiteY15" fmla="*/ 567621 h 1471556"/>
                <a:gd name="connsiteX16" fmla="*/ 363 w 1128574"/>
                <a:gd name="connsiteY16" fmla="*/ 564281 h 1471556"/>
                <a:gd name="connsiteX17" fmla="*/ 1 w 1128574"/>
                <a:gd name="connsiteY17" fmla="*/ 564281 h 1471556"/>
                <a:gd name="connsiteX18" fmla="*/ 501773 w 1128574"/>
                <a:gd name="connsiteY18" fmla="*/ 3505 h 1471556"/>
                <a:gd name="connsiteX19" fmla="*/ 555039 w 1128574"/>
                <a:gd name="connsiteY19" fmla="*/ 83 h 1471556"/>
                <a:gd name="connsiteX0" fmla="*/ 555039 w 1128574"/>
                <a:gd name="connsiteY0" fmla="*/ 83 h 1471556"/>
                <a:gd name="connsiteX1" fmla="*/ 1114657 w 1128574"/>
                <a:gd name="connsiteY1" fmla="*/ 440104 h 1471556"/>
                <a:gd name="connsiteX2" fmla="*/ 772429 w 1128574"/>
                <a:gd name="connsiteY2" fmla="*/ 1088053 h 1471556"/>
                <a:gd name="connsiteX3" fmla="*/ 567462 w 1128574"/>
                <a:gd name="connsiteY3" fmla="*/ 1372368 h 1471556"/>
                <a:gd name="connsiteX4" fmla="*/ 434237 w 1128574"/>
                <a:gd name="connsiteY4" fmla="*/ 1471472 h 1471556"/>
                <a:gd name="connsiteX5" fmla="*/ 298567 w 1128574"/>
                <a:gd name="connsiteY5" fmla="*/ 1360143 h 1471556"/>
                <a:gd name="connsiteX6" fmla="*/ 300331 w 1128574"/>
                <a:gd name="connsiteY6" fmla="*/ 1290412 h 1471556"/>
                <a:gd name="connsiteX7" fmla="*/ 657787 w 1128574"/>
                <a:gd name="connsiteY7" fmla="*/ 834864 h 1471556"/>
                <a:gd name="connsiteX8" fmla="*/ 656254 w 1128574"/>
                <a:gd name="connsiteY8" fmla="*/ 830430 h 1471556"/>
                <a:gd name="connsiteX9" fmla="*/ 838945 w 1128574"/>
                <a:gd name="connsiteY9" fmla="*/ 502307 h 1471556"/>
                <a:gd name="connsiteX10" fmla="*/ 533067 w 1128574"/>
                <a:gd name="connsiteY10" fmla="*/ 284409 h 1471556"/>
                <a:gd name="connsiteX11" fmla="*/ 282643 w 1128574"/>
                <a:gd name="connsiteY11" fmla="*/ 564282 h 1471556"/>
                <a:gd name="connsiteX12" fmla="*/ 279666 w 1128574"/>
                <a:gd name="connsiteY12" fmla="*/ 564282 h 1471556"/>
                <a:gd name="connsiteX13" fmla="*/ 280029 w 1128574"/>
                <a:gd name="connsiteY13" fmla="*/ 567621 h 1471556"/>
                <a:gd name="connsiteX14" fmla="*/ 140015 w 1128574"/>
                <a:gd name="connsiteY14" fmla="*/ 697359 h 1471556"/>
                <a:gd name="connsiteX15" fmla="*/ 0 w 1128574"/>
                <a:gd name="connsiteY15" fmla="*/ 567621 h 1471556"/>
                <a:gd name="connsiteX16" fmla="*/ 363 w 1128574"/>
                <a:gd name="connsiteY16" fmla="*/ 564281 h 1471556"/>
                <a:gd name="connsiteX17" fmla="*/ 1 w 1128574"/>
                <a:gd name="connsiteY17" fmla="*/ 564281 h 1471556"/>
                <a:gd name="connsiteX18" fmla="*/ 501773 w 1128574"/>
                <a:gd name="connsiteY18" fmla="*/ 3505 h 1471556"/>
                <a:gd name="connsiteX19" fmla="*/ 555039 w 1128574"/>
                <a:gd name="connsiteY19" fmla="*/ 83 h 1471556"/>
                <a:gd name="connsiteX0" fmla="*/ 555039 w 1128574"/>
                <a:gd name="connsiteY0" fmla="*/ 83 h 1471556"/>
                <a:gd name="connsiteX1" fmla="*/ 1114657 w 1128574"/>
                <a:gd name="connsiteY1" fmla="*/ 440104 h 1471556"/>
                <a:gd name="connsiteX2" fmla="*/ 772429 w 1128574"/>
                <a:gd name="connsiteY2" fmla="*/ 1088053 h 1471556"/>
                <a:gd name="connsiteX3" fmla="*/ 567462 w 1128574"/>
                <a:gd name="connsiteY3" fmla="*/ 1372368 h 1471556"/>
                <a:gd name="connsiteX4" fmla="*/ 434237 w 1128574"/>
                <a:gd name="connsiteY4" fmla="*/ 1471472 h 1471556"/>
                <a:gd name="connsiteX5" fmla="*/ 298567 w 1128574"/>
                <a:gd name="connsiteY5" fmla="*/ 1360143 h 1471556"/>
                <a:gd name="connsiteX6" fmla="*/ 300331 w 1128574"/>
                <a:gd name="connsiteY6" fmla="*/ 1290412 h 1471556"/>
                <a:gd name="connsiteX7" fmla="*/ 657787 w 1128574"/>
                <a:gd name="connsiteY7" fmla="*/ 834864 h 1471556"/>
                <a:gd name="connsiteX8" fmla="*/ 656254 w 1128574"/>
                <a:gd name="connsiteY8" fmla="*/ 830430 h 1471556"/>
                <a:gd name="connsiteX9" fmla="*/ 838945 w 1128574"/>
                <a:gd name="connsiteY9" fmla="*/ 502307 h 1471556"/>
                <a:gd name="connsiteX10" fmla="*/ 533067 w 1128574"/>
                <a:gd name="connsiteY10" fmla="*/ 284409 h 1471556"/>
                <a:gd name="connsiteX11" fmla="*/ 282643 w 1128574"/>
                <a:gd name="connsiteY11" fmla="*/ 564282 h 1471556"/>
                <a:gd name="connsiteX12" fmla="*/ 279666 w 1128574"/>
                <a:gd name="connsiteY12" fmla="*/ 564282 h 1471556"/>
                <a:gd name="connsiteX13" fmla="*/ 280029 w 1128574"/>
                <a:gd name="connsiteY13" fmla="*/ 567621 h 1471556"/>
                <a:gd name="connsiteX14" fmla="*/ 140015 w 1128574"/>
                <a:gd name="connsiteY14" fmla="*/ 697359 h 1471556"/>
                <a:gd name="connsiteX15" fmla="*/ 0 w 1128574"/>
                <a:gd name="connsiteY15" fmla="*/ 567621 h 1471556"/>
                <a:gd name="connsiteX16" fmla="*/ 363 w 1128574"/>
                <a:gd name="connsiteY16" fmla="*/ 564281 h 1471556"/>
                <a:gd name="connsiteX17" fmla="*/ 1 w 1128574"/>
                <a:gd name="connsiteY17" fmla="*/ 564281 h 1471556"/>
                <a:gd name="connsiteX18" fmla="*/ 501773 w 1128574"/>
                <a:gd name="connsiteY18" fmla="*/ 3505 h 1471556"/>
                <a:gd name="connsiteX19" fmla="*/ 555039 w 1128574"/>
                <a:gd name="connsiteY19" fmla="*/ 83 h 1471556"/>
                <a:gd name="connsiteX0" fmla="*/ 555039 w 1128574"/>
                <a:gd name="connsiteY0" fmla="*/ 83 h 1471576"/>
                <a:gd name="connsiteX1" fmla="*/ 1114657 w 1128574"/>
                <a:gd name="connsiteY1" fmla="*/ 440104 h 1471576"/>
                <a:gd name="connsiteX2" fmla="*/ 772429 w 1128574"/>
                <a:gd name="connsiteY2" fmla="*/ 1088053 h 1471576"/>
                <a:gd name="connsiteX3" fmla="*/ 567462 w 1128574"/>
                <a:gd name="connsiteY3" fmla="*/ 1372368 h 1471576"/>
                <a:gd name="connsiteX4" fmla="*/ 434237 w 1128574"/>
                <a:gd name="connsiteY4" fmla="*/ 1471472 h 1471576"/>
                <a:gd name="connsiteX5" fmla="*/ 298567 w 1128574"/>
                <a:gd name="connsiteY5" fmla="*/ 1360143 h 1471576"/>
                <a:gd name="connsiteX6" fmla="*/ 300331 w 1128574"/>
                <a:gd name="connsiteY6" fmla="*/ 1290412 h 1471576"/>
                <a:gd name="connsiteX7" fmla="*/ 657787 w 1128574"/>
                <a:gd name="connsiteY7" fmla="*/ 834864 h 1471576"/>
                <a:gd name="connsiteX8" fmla="*/ 656254 w 1128574"/>
                <a:gd name="connsiteY8" fmla="*/ 830430 h 1471576"/>
                <a:gd name="connsiteX9" fmla="*/ 838945 w 1128574"/>
                <a:gd name="connsiteY9" fmla="*/ 502307 h 1471576"/>
                <a:gd name="connsiteX10" fmla="*/ 533067 w 1128574"/>
                <a:gd name="connsiteY10" fmla="*/ 284409 h 1471576"/>
                <a:gd name="connsiteX11" fmla="*/ 282643 w 1128574"/>
                <a:gd name="connsiteY11" fmla="*/ 564282 h 1471576"/>
                <a:gd name="connsiteX12" fmla="*/ 279666 w 1128574"/>
                <a:gd name="connsiteY12" fmla="*/ 564282 h 1471576"/>
                <a:gd name="connsiteX13" fmla="*/ 280029 w 1128574"/>
                <a:gd name="connsiteY13" fmla="*/ 567621 h 1471576"/>
                <a:gd name="connsiteX14" fmla="*/ 140015 w 1128574"/>
                <a:gd name="connsiteY14" fmla="*/ 697359 h 1471576"/>
                <a:gd name="connsiteX15" fmla="*/ 0 w 1128574"/>
                <a:gd name="connsiteY15" fmla="*/ 567621 h 1471576"/>
                <a:gd name="connsiteX16" fmla="*/ 363 w 1128574"/>
                <a:gd name="connsiteY16" fmla="*/ 564281 h 1471576"/>
                <a:gd name="connsiteX17" fmla="*/ 1 w 1128574"/>
                <a:gd name="connsiteY17" fmla="*/ 564281 h 1471576"/>
                <a:gd name="connsiteX18" fmla="*/ 501773 w 1128574"/>
                <a:gd name="connsiteY18" fmla="*/ 3505 h 1471576"/>
                <a:gd name="connsiteX19" fmla="*/ 555039 w 1128574"/>
                <a:gd name="connsiteY19" fmla="*/ 83 h 1471576"/>
                <a:gd name="connsiteX0" fmla="*/ 555039 w 1128574"/>
                <a:gd name="connsiteY0" fmla="*/ 83 h 1471576"/>
                <a:gd name="connsiteX1" fmla="*/ 1114657 w 1128574"/>
                <a:gd name="connsiteY1" fmla="*/ 440104 h 1471576"/>
                <a:gd name="connsiteX2" fmla="*/ 772429 w 1128574"/>
                <a:gd name="connsiteY2" fmla="*/ 1088053 h 1471576"/>
                <a:gd name="connsiteX3" fmla="*/ 567462 w 1128574"/>
                <a:gd name="connsiteY3" fmla="*/ 1372368 h 1471576"/>
                <a:gd name="connsiteX4" fmla="*/ 434237 w 1128574"/>
                <a:gd name="connsiteY4" fmla="*/ 1471472 h 1471576"/>
                <a:gd name="connsiteX5" fmla="*/ 298567 w 1128574"/>
                <a:gd name="connsiteY5" fmla="*/ 1360143 h 1471576"/>
                <a:gd name="connsiteX6" fmla="*/ 300331 w 1128574"/>
                <a:gd name="connsiteY6" fmla="*/ 1290412 h 1471576"/>
                <a:gd name="connsiteX7" fmla="*/ 656254 w 1128574"/>
                <a:gd name="connsiteY7" fmla="*/ 830430 h 1471576"/>
                <a:gd name="connsiteX8" fmla="*/ 838945 w 1128574"/>
                <a:gd name="connsiteY8" fmla="*/ 502307 h 1471576"/>
                <a:gd name="connsiteX9" fmla="*/ 533067 w 1128574"/>
                <a:gd name="connsiteY9" fmla="*/ 284409 h 1471576"/>
                <a:gd name="connsiteX10" fmla="*/ 282643 w 1128574"/>
                <a:gd name="connsiteY10" fmla="*/ 564282 h 1471576"/>
                <a:gd name="connsiteX11" fmla="*/ 279666 w 1128574"/>
                <a:gd name="connsiteY11" fmla="*/ 564282 h 1471576"/>
                <a:gd name="connsiteX12" fmla="*/ 280029 w 1128574"/>
                <a:gd name="connsiteY12" fmla="*/ 567621 h 1471576"/>
                <a:gd name="connsiteX13" fmla="*/ 140015 w 1128574"/>
                <a:gd name="connsiteY13" fmla="*/ 697359 h 1471576"/>
                <a:gd name="connsiteX14" fmla="*/ 0 w 1128574"/>
                <a:gd name="connsiteY14" fmla="*/ 567621 h 1471576"/>
                <a:gd name="connsiteX15" fmla="*/ 363 w 1128574"/>
                <a:gd name="connsiteY15" fmla="*/ 564281 h 1471576"/>
                <a:gd name="connsiteX16" fmla="*/ 1 w 1128574"/>
                <a:gd name="connsiteY16" fmla="*/ 564281 h 1471576"/>
                <a:gd name="connsiteX17" fmla="*/ 501773 w 1128574"/>
                <a:gd name="connsiteY17" fmla="*/ 3505 h 1471576"/>
                <a:gd name="connsiteX18" fmla="*/ 555039 w 1128574"/>
                <a:gd name="connsiteY18" fmla="*/ 83 h 1471576"/>
                <a:gd name="connsiteX0" fmla="*/ 555039 w 1128574"/>
                <a:gd name="connsiteY0" fmla="*/ 83 h 1471576"/>
                <a:gd name="connsiteX1" fmla="*/ 1114657 w 1128574"/>
                <a:gd name="connsiteY1" fmla="*/ 440104 h 1471576"/>
                <a:gd name="connsiteX2" fmla="*/ 772429 w 1128574"/>
                <a:gd name="connsiteY2" fmla="*/ 1088053 h 1471576"/>
                <a:gd name="connsiteX3" fmla="*/ 567462 w 1128574"/>
                <a:gd name="connsiteY3" fmla="*/ 1372368 h 1471576"/>
                <a:gd name="connsiteX4" fmla="*/ 434237 w 1128574"/>
                <a:gd name="connsiteY4" fmla="*/ 1471472 h 1471576"/>
                <a:gd name="connsiteX5" fmla="*/ 298567 w 1128574"/>
                <a:gd name="connsiteY5" fmla="*/ 1360143 h 1471576"/>
                <a:gd name="connsiteX6" fmla="*/ 300331 w 1128574"/>
                <a:gd name="connsiteY6" fmla="*/ 1290412 h 1471576"/>
                <a:gd name="connsiteX7" fmla="*/ 656254 w 1128574"/>
                <a:gd name="connsiteY7" fmla="*/ 830430 h 1471576"/>
                <a:gd name="connsiteX8" fmla="*/ 838945 w 1128574"/>
                <a:gd name="connsiteY8" fmla="*/ 502307 h 1471576"/>
                <a:gd name="connsiteX9" fmla="*/ 533067 w 1128574"/>
                <a:gd name="connsiteY9" fmla="*/ 284409 h 1471576"/>
                <a:gd name="connsiteX10" fmla="*/ 282643 w 1128574"/>
                <a:gd name="connsiteY10" fmla="*/ 564282 h 1471576"/>
                <a:gd name="connsiteX11" fmla="*/ 279666 w 1128574"/>
                <a:gd name="connsiteY11" fmla="*/ 564282 h 1471576"/>
                <a:gd name="connsiteX12" fmla="*/ 280029 w 1128574"/>
                <a:gd name="connsiteY12" fmla="*/ 567621 h 1471576"/>
                <a:gd name="connsiteX13" fmla="*/ 140015 w 1128574"/>
                <a:gd name="connsiteY13" fmla="*/ 697359 h 1471576"/>
                <a:gd name="connsiteX14" fmla="*/ 0 w 1128574"/>
                <a:gd name="connsiteY14" fmla="*/ 567621 h 1471576"/>
                <a:gd name="connsiteX15" fmla="*/ 363 w 1128574"/>
                <a:gd name="connsiteY15" fmla="*/ 564281 h 1471576"/>
                <a:gd name="connsiteX16" fmla="*/ 1 w 1128574"/>
                <a:gd name="connsiteY16" fmla="*/ 564281 h 1471576"/>
                <a:gd name="connsiteX17" fmla="*/ 501773 w 1128574"/>
                <a:gd name="connsiteY17" fmla="*/ 3505 h 1471576"/>
                <a:gd name="connsiteX18" fmla="*/ 555039 w 1128574"/>
                <a:gd name="connsiteY18" fmla="*/ 83 h 1471576"/>
                <a:gd name="connsiteX0" fmla="*/ 555039 w 1128574"/>
                <a:gd name="connsiteY0" fmla="*/ 83 h 1471576"/>
                <a:gd name="connsiteX1" fmla="*/ 1114657 w 1128574"/>
                <a:gd name="connsiteY1" fmla="*/ 440104 h 1471576"/>
                <a:gd name="connsiteX2" fmla="*/ 772429 w 1128574"/>
                <a:gd name="connsiteY2" fmla="*/ 1088053 h 1471576"/>
                <a:gd name="connsiteX3" fmla="*/ 567462 w 1128574"/>
                <a:gd name="connsiteY3" fmla="*/ 1372368 h 1471576"/>
                <a:gd name="connsiteX4" fmla="*/ 434237 w 1128574"/>
                <a:gd name="connsiteY4" fmla="*/ 1471472 h 1471576"/>
                <a:gd name="connsiteX5" fmla="*/ 298567 w 1128574"/>
                <a:gd name="connsiteY5" fmla="*/ 1360143 h 1471576"/>
                <a:gd name="connsiteX6" fmla="*/ 300331 w 1128574"/>
                <a:gd name="connsiteY6" fmla="*/ 1290412 h 1471576"/>
                <a:gd name="connsiteX7" fmla="*/ 656254 w 1128574"/>
                <a:gd name="connsiteY7" fmla="*/ 830430 h 1471576"/>
                <a:gd name="connsiteX8" fmla="*/ 838945 w 1128574"/>
                <a:gd name="connsiteY8" fmla="*/ 502307 h 1471576"/>
                <a:gd name="connsiteX9" fmla="*/ 533067 w 1128574"/>
                <a:gd name="connsiteY9" fmla="*/ 284409 h 1471576"/>
                <a:gd name="connsiteX10" fmla="*/ 282643 w 1128574"/>
                <a:gd name="connsiteY10" fmla="*/ 564282 h 1471576"/>
                <a:gd name="connsiteX11" fmla="*/ 279666 w 1128574"/>
                <a:gd name="connsiteY11" fmla="*/ 564282 h 1471576"/>
                <a:gd name="connsiteX12" fmla="*/ 280029 w 1128574"/>
                <a:gd name="connsiteY12" fmla="*/ 567621 h 1471576"/>
                <a:gd name="connsiteX13" fmla="*/ 140015 w 1128574"/>
                <a:gd name="connsiteY13" fmla="*/ 697359 h 1471576"/>
                <a:gd name="connsiteX14" fmla="*/ 0 w 1128574"/>
                <a:gd name="connsiteY14" fmla="*/ 567621 h 1471576"/>
                <a:gd name="connsiteX15" fmla="*/ 363 w 1128574"/>
                <a:gd name="connsiteY15" fmla="*/ 564281 h 1471576"/>
                <a:gd name="connsiteX16" fmla="*/ 1 w 1128574"/>
                <a:gd name="connsiteY16" fmla="*/ 564281 h 1471576"/>
                <a:gd name="connsiteX17" fmla="*/ 501773 w 1128574"/>
                <a:gd name="connsiteY17" fmla="*/ 3505 h 1471576"/>
                <a:gd name="connsiteX18" fmla="*/ 555039 w 1128574"/>
                <a:gd name="connsiteY18" fmla="*/ 83 h 1471576"/>
                <a:gd name="connsiteX0" fmla="*/ 555039 w 1128574"/>
                <a:gd name="connsiteY0" fmla="*/ 83 h 1471576"/>
                <a:gd name="connsiteX1" fmla="*/ 1114657 w 1128574"/>
                <a:gd name="connsiteY1" fmla="*/ 440104 h 1471576"/>
                <a:gd name="connsiteX2" fmla="*/ 772429 w 1128574"/>
                <a:gd name="connsiteY2" fmla="*/ 1088053 h 1471576"/>
                <a:gd name="connsiteX3" fmla="*/ 567462 w 1128574"/>
                <a:gd name="connsiteY3" fmla="*/ 1372368 h 1471576"/>
                <a:gd name="connsiteX4" fmla="*/ 434237 w 1128574"/>
                <a:gd name="connsiteY4" fmla="*/ 1471472 h 1471576"/>
                <a:gd name="connsiteX5" fmla="*/ 298567 w 1128574"/>
                <a:gd name="connsiteY5" fmla="*/ 1360143 h 1471576"/>
                <a:gd name="connsiteX6" fmla="*/ 300331 w 1128574"/>
                <a:gd name="connsiteY6" fmla="*/ 1290412 h 1471576"/>
                <a:gd name="connsiteX7" fmla="*/ 656254 w 1128574"/>
                <a:gd name="connsiteY7" fmla="*/ 830430 h 1471576"/>
                <a:gd name="connsiteX8" fmla="*/ 838945 w 1128574"/>
                <a:gd name="connsiteY8" fmla="*/ 502307 h 1471576"/>
                <a:gd name="connsiteX9" fmla="*/ 533067 w 1128574"/>
                <a:gd name="connsiteY9" fmla="*/ 284409 h 1471576"/>
                <a:gd name="connsiteX10" fmla="*/ 282643 w 1128574"/>
                <a:gd name="connsiteY10" fmla="*/ 564282 h 1471576"/>
                <a:gd name="connsiteX11" fmla="*/ 279666 w 1128574"/>
                <a:gd name="connsiteY11" fmla="*/ 564282 h 1471576"/>
                <a:gd name="connsiteX12" fmla="*/ 280029 w 1128574"/>
                <a:gd name="connsiteY12" fmla="*/ 567621 h 1471576"/>
                <a:gd name="connsiteX13" fmla="*/ 140015 w 1128574"/>
                <a:gd name="connsiteY13" fmla="*/ 697359 h 1471576"/>
                <a:gd name="connsiteX14" fmla="*/ 0 w 1128574"/>
                <a:gd name="connsiteY14" fmla="*/ 567621 h 1471576"/>
                <a:gd name="connsiteX15" fmla="*/ 363 w 1128574"/>
                <a:gd name="connsiteY15" fmla="*/ 564281 h 1471576"/>
                <a:gd name="connsiteX16" fmla="*/ 1 w 1128574"/>
                <a:gd name="connsiteY16" fmla="*/ 564281 h 1471576"/>
                <a:gd name="connsiteX17" fmla="*/ 501773 w 1128574"/>
                <a:gd name="connsiteY17" fmla="*/ 3505 h 1471576"/>
                <a:gd name="connsiteX18" fmla="*/ 555039 w 1128574"/>
                <a:gd name="connsiteY18" fmla="*/ 83 h 1471576"/>
                <a:gd name="connsiteX0" fmla="*/ 555039 w 1128574"/>
                <a:gd name="connsiteY0" fmla="*/ 83 h 1471576"/>
                <a:gd name="connsiteX1" fmla="*/ 1114657 w 1128574"/>
                <a:gd name="connsiteY1" fmla="*/ 440104 h 1471576"/>
                <a:gd name="connsiteX2" fmla="*/ 772429 w 1128574"/>
                <a:gd name="connsiteY2" fmla="*/ 1088053 h 1471576"/>
                <a:gd name="connsiteX3" fmla="*/ 567462 w 1128574"/>
                <a:gd name="connsiteY3" fmla="*/ 1372368 h 1471576"/>
                <a:gd name="connsiteX4" fmla="*/ 434237 w 1128574"/>
                <a:gd name="connsiteY4" fmla="*/ 1471472 h 1471576"/>
                <a:gd name="connsiteX5" fmla="*/ 298567 w 1128574"/>
                <a:gd name="connsiteY5" fmla="*/ 1360143 h 1471576"/>
                <a:gd name="connsiteX6" fmla="*/ 300331 w 1128574"/>
                <a:gd name="connsiteY6" fmla="*/ 1290412 h 1471576"/>
                <a:gd name="connsiteX7" fmla="*/ 656254 w 1128574"/>
                <a:gd name="connsiteY7" fmla="*/ 830430 h 1471576"/>
                <a:gd name="connsiteX8" fmla="*/ 838945 w 1128574"/>
                <a:gd name="connsiteY8" fmla="*/ 502307 h 1471576"/>
                <a:gd name="connsiteX9" fmla="*/ 533067 w 1128574"/>
                <a:gd name="connsiteY9" fmla="*/ 284409 h 1471576"/>
                <a:gd name="connsiteX10" fmla="*/ 282643 w 1128574"/>
                <a:gd name="connsiteY10" fmla="*/ 564282 h 1471576"/>
                <a:gd name="connsiteX11" fmla="*/ 279666 w 1128574"/>
                <a:gd name="connsiteY11" fmla="*/ 564282 h 1471576"/>
                <a:gd name="connsiteX12" fmla="*/ 280029 w 1128574"/>
                <a:gd name="connsiteY12" fmla="*/ 567621 h 1471576"/>
                <a:gd name="connsiteX13" fmla="*/ 140015 w 1128574"/>
                <a:gd name="connsiteY13" fmla="*/ 697359 h 1471576"/>
                <a:gd name="connsiteX14" fmla="*/ 0 w 1128574"/>
                <a:gd name="connsiteY14" fmla="*/ 567621 h 1471576"/>
                <a:gd name="connsiteX15" fmla="*/ 363 w 1128574"/>
                <a:gd name="connsiteY15" fmla="*/ 564281 h 1471576"/>
                <a:gd name="connsiteX16" fmla="*/ 1 w 1128574"/>
                <a:gd name="connsiteY16" fmla="*/ 564281 h 1471576"/>
                <a:gd name="connsiteX17" fmla="*/ 501773 w 1128574"/>
                <a:gd name="connsiteY17" fmla="*/ 3505 h 1471576"/>
                <a:gd name="connsiteX18" fmla="*/ 555039 w 1128574"/>
                <a:gd name="connsiteY18" fmla="*/ 83 h 1471576"/>
                <a:gd name="connsiteX0" fmla="*/ 555039 w 1128574"/>
                <a:gd name="connsiteY0" fmla="*/ 83 h 1471576"/>
                <a:gd name="connsiteX1" fmla="*/ 1114657 w 1128574"/>
                <a:gd name="connsiteY1" fmla="*/ 440104 h 1471576"/>
                <a:gd name="connsiteX2" fmla="*/ 772429 w 1128574"/>
                <a:gd name="connsiteY2" fmla="*/ 1088053 h 1471576"/>
                <a:gd name="connsiteX3" fmla="*/ 567462 w 1128574"/>
                <a:gd name="connsiteY3" fmla="*/ 1372368 h 1471576"/>
                <a:gd name="connsiteX4" fmla="*/ 434237 w 1128574"/>
                <a:gd name="connsiteY4" fmla="*/ 1471472 h 1471576"/>
                <a:gd name="connsiteX5" fmla="*/ 298567 w 1128574"/>
                <a:gd name="connsiteY5" fmla="*/ 1360143 h 1471576"/>
                <a:gd name="connsiteX6" fmla="*/ 300331 w 1128574"/>
                <a:gd name="connsiteY6" fmla="*/ 1290412 h 1471576"/>
                <a:gd name="connsiteX7" fmla="*/ 656254 w 1128574"/>
                <a:gd name="connsiteY7" fmla="*/ 830430 h 1471576"/>
                <a:gd name="connsiteX8" fmla="*/ 838945 w 1128574"/>
                <a:gd name="connsiteY8" fmla="*/ 502307 h 1471576"/>
                <a:gd name="connsiteX9" fmla="*/ 533067 w 1128574"/>
                <a:gd name="connsiteY9" fmla="*/ 284409 h 1471576"/>
                <a:gd name="connsiteX10" fmla="*/ 282643 w 1128574"/>
                <a:gd name="connsiteY10" fmla="*/ 564282 h 1471576"/>
                <a:gd name="connsiteX11" fmla="*/ 279666 w 1128574"/>
                <a:gd name="connsiteY11" fmla="*/ 564282 h 1471576"/>
                <a:gd name="connsiteX12" fmla="*/ 280029 w 1128574"/>
                <a:gd name="connsiteY12" fmla="*/ 567621 h 1471576"/>
                <a:gd name="connsiteX13" fmla="*/ 140015 w 1128574"/>
                <a:gd name="connsiteY13" fmla="*/ 697359 h 1471576"/>
                <a:gd name="connsiteX14" fmla="*/ 0 w 1128574"/>
                <a:gd name="connsiteY14" fmla="*/ 567621 h 1471576"/>
                <a:gd name="connsiteX15" fmla="*/ 363 w 1128574"/>
                <a:gd name="connsiteY15" fmla="*/ 564281 h 1471576"/>
                <a:gd name="connsiteX16" fmla="*/ 1 w 1128574"/>
                <a:gd name="connsiteY16" fmla="*/ 564281 h 1471576"/>
                <a:gd name="connsiteX17" fmla="*/ 501773 w 1128574"/>
                <a:gd name="connsiteY17" fmla="*/ 3505 h 1471576"/>
                <a:gd name="connsiteX18" fmla="*/ 555039 w 1128574"/>
                <a:gd name="connsiteY18" fmla="*/ 83 h 1471576"/>
                <a:gd name="connsiteX0" fmla="*/ 555039 w 1128430"/>
                <a:gd name="connsiteY0" fmla="*/ 83 h 1471576"/>
                <a:gd name="connsiteX1" fmla="*/ 1114657 w 1128430"/>
                <a:gd name="connsiteY1" fmla="*/ 440104 h 1471576"/>
                <a:gd name="connsiteX2" fmla="*/ 772429 w 1128430"/>
                <a:gd name="connsiteY2" fmla="*/ 1088053 h 1471576"/>
                <a:gd name="connsiteX3" fmla="*/ 567462 w 1128430"/>
                <a:gd name="connsiteY3" fmla="*/ 1372368 h 1471576"/>
                <a:gd name="connsiteX4" fmla="*/ 434237 w 1128430"/>
                <a:gd name="connsiteY4" fmla="*/ 1471472 h 1471576"/>
                <a:gd name="connsiteX5" fmla="*/ 298567 w 1128430"/>
                <a:gd name="connsiteY5" fmla="*/ 1360143 h 1471576"/>
                <a:gd name="connsiteX6" fmla="*/ 300331 w 1128430"/>
                <a:gd name="connsiteY6" fmla="*/ 1290412 h 1471576"/>
                <a:gd name="connsiteX7" fmla="*/ 656254 w 1128430"/>
                <a:gd name="connsiteY7" fmla="*/ 830430 h 1471576"/>
                <a:gd name="connsiteX8" fmla="*/ 838945 w 1128430"/>
                <a:gd name="connsiteY8" fmla="*/ 502307 h 1471576"/>
                <a:gd name="connsiteX9" fmla="*/ 533067 w 1128430"/>
                <a:gd name="connsiteY9" fmla="*/ 284409 h 1471576"/>
                <a:gd name="connsiteX10" fmla="*/ 282643 w 1128430"/>
                <a:gd name="connsiteY10" fmla="*/ 564282 h 1471576"/>
                <a:gd name="connsiteX11" fmla="*/ 279666 w 1128430"/>
                <a:gd name="connsiteY11" fmla="*/ 564282 h 1471576"/>
                <a:gd name="connsiteX12" fmla="*/ 280029 w 1128430"/>
                <a:gd name="connsiteY12" fmla="*/ 567621 h 1471576"/>
                <a:gd name="connsiteX13" fmla="*/ 140015 w 1128430"/>
                <a:gd name="connsiteY13" fmla="*/ 697359 h 1471576"/>
                <a:gd name="connsiteX14" fmla="*/ 0 w 1128430"/>
                <a:gd name="connsiteY14" fmla="*/ 567621 h 1471576"/>
                <a:gd name="connsiteX15" fmla="*/ 363 w 1128430"/>
                <a:gd name="connsiteY15" fmla="*/ 564281 h 1471576"/>
                <a:gd name="connsiteX16" fmla="*/ 1 w 1128430"/>
                <a:gd name="connsiteY16" fmla="*/ 564281 h 1471576"/>
                <a:gd name="connsiteX17" fmla="*/ 501773 w 1128430"/>
                <a:gd name="connsiteY17" fmla="*/ 3505 h 1471576"/>
                <a:gd name="connsiteX18" fmla="*/ 555039 w 1128430"/>
                <a:gd name="connsiteY18" fmla="*/ 83 h 1471576"/>
                <a:gd name="connsiteX0" fmla="*/ 555039 w 1128430"/>
                <a:gd name="connsiteY0" fmla="*/ 83 h 1471576"/>
                <a:gd name="connsiteX1" fmla="*/ 1114657 w 1128430"/>
                <a:gd name="connsiteY1" fmla="*/ 440104 h 1471576"/>
                <a:gd name="connsiteX2" fmla="*/ 772429 w 1128430"/>
                <a:gd name="connsiteY2" fmla="*/ 1088053 h 1471576"/>
                <a:gd name="connsiteX3" fmla="*/ 567462 w 1128430"/>
                <a:gd name="connsiteY3" fmla="*/ 1372368 h 1471576"/>
                <a:gd name="connsiteX4" fmla="*/ 434237 w 1128430"/>
                <a:gd name="connsiteY4" fmla="*/ 1471472 h 1471576"/>
                <a:gd name="connsiteX5" fmla="*/ 298567 w 1128430"/>
                <a:gd name="connsiteY5" fmla="*/ 1360143 h 1471576"/>
                <a:gd name="connsiteX6" fmla="*/ 300331 w 1128430"/>
                <a:gd name="connsiteY6" fmla="*/ 1290412 h 1471576"/>
                <a:gd name="connsiteX7" fmla="*/ 656254 w 1128430"/>
                <a:gd name="connsiteY7" fmla="*/ 830430 h 1471576"/>
                <a:gd name="connsiteX8" fmla="*/ 838945 w 1128430"/>
                <a:gd name="connsiteY8" fmla="*/ 502307 h 1471576"/>
                <a:gd name="connsiteX9" fmla="*/ 533067 w 1128430"/>
                <a:gd name="connsiteY9" fmla="*/ 284409 h 1471576"/>
                <a:gd name="connsiteX10" fmla="*/ 282643 w 1128430"/>
                <a:gd name="connsiteY10" fmla="*/ 564282 h 1471576"/>
                <a:gd name="connsiteX11" fmla="*/ 279666 w 1128430"/>
                <a:gd name="connsiteY11" fmla="*/ 564282 h 1471576"/>
                <a:gd name="connsiteX12" fmla="*/ 280029 w 1128430"/>
                <a:gd name="connsiteY12" fmla="*/ 567621 h 1471576"/>
                <a:gd name="connsiteX13" fmla="*/ 140015 w 1128430"/>
                <a:gd name="connsiteY13" fmla="*/ 697359 h 1471576"/>
                <a:gd name="connsiteX14" fmla="*/ 0 w 1128430"/>
                <a:gd name="connsiteY14" fmla="*/ 567621 h 1471576"/>
                <a:gd name="connsiteX15" fmla="*/ 363 w 1128430"/>
                <a:gd name="connsiteY15" fmla="*/ 564281 h 1471576"/>
                <a:gd name="connsiteX16" fmla="*/ 1 w 1128430"/>
                <a:gd name="connsiteY16" fmla="*/ 564281 h 1471576"/>
                <a:gd name="connsiteX17" fmla="*/ 501773 w 1128430"/>
                <a:gd name="connsiteY17" fmla="*/ 3505 h 1471576"/>
                <a:gd name="connsiteX18" fmla="*/ 555039 w 1128430"/>
                <a:gd name="connsiteY18" fmla="*/ 83 h 1471576"/>
                <a:gd name="connsiteX0" fmla="*/ 555039 w 1128430"/>
                <a:gd name="connsiteY0" fmla="*/ 83 h 1471576"/>
                <a:gd name="connsiteX1" fmla="*/ 1114657 w 1128430"/>
                <a:gd name="connsiteY1" fmla="*/ 440104 h 1471576"/>
                <a:gd name="connsiteX2" fmla="*/ 772429 w 1128430"/>
                <a:gd name="connsiteY2" fmla="*/ 1088053 h 1471576"/>
                <a:gd name="connsiteX3" fmla="*/ 567462 w 1128430"/>
                <a:gd name="connsiteY3" fmla="*/ 1372368 h 1471576"/>
                <a:gd name="connsiteX4" fmla="*/ 434237 w 1128430"/>
                <a:gd name="connsiteY4" fmla="*/ 1471472 h 1471576"/>
                <a:gd name="connsiteX5" fmla="*/ 298567 w 1128430"/>
                <a:gd name="connsiteY5" fmla="*/ 1360143 h 1471576"/>
                <a:gd name="connsiteX6" fmla="*/ 300331 w 1128430"/>
                <a:gd name="connsiteY6" fmla="*/ 1290412 h 1471576"/>
                <a:gd name="connsiteX7" fmla="*/ 656254 w 1128430"/>
                <a:gd name="connsiteY7" fmla="*/ 830430 h 1471576"/>
                <a:gd name="connsiteX8" fmla="*/ 838945 w 1128430"/>
                <a:gd name="connsiteY8" fmla="*/ 502307 h 1471576"/>
                <a:gd name="connsiteX9" fmla="*/ 533067 w 1128430"/>
                <a:gd name="connsiteY9" fmla="*/ 284409 h 1471576"/>
                <a:gd name="connsiteX10" fmla="*/ 282643 w 1128430"/>
                <a:gd name="connsiteY10" fmla="*/ 564282 h 1471576"/>
                <a:gd name="connsiteX11" fmla="*/ 279666 w 1128430"/>
                <a:gd name="connsiteY11" fmla="*/ 564282 h 1471576"/>
                <a:gd name="connsiteX12" fmla="*/ 280029 w 1128430"/>
                <a:gd name="connsiteY12" fmla="*/ 567621 h 1471576"/>
                <a:gd name="connsiteX13" fmla="*/ 140015 w 1128430"/>
                <a:gd name="connsiteY13" fmla="*/ 697359 h 1471576"/>
                <a:gd name="connsiteX14" fmla="*/ 0 w 1128430"/>
                <a:gd name="connsiteY14" fmla="*/ 567621 h 1471576"/>
                <a:gd name="connsiteX15" fmla="*/ 363 w 1128430"/>
                <a:gd name="connsiteY15" fmla="*/ 564281 h 1471576"/>
                <a:gd name="connsiteX16" fmla="*/ 1 w 1128430"/>
                <a:gd name="connsiteY16" fmla="*/ 564281 h 1471576"/>
                <a:gd name="connsiteX17" fmla="*/ 501773 w 1128430"/>
                <a:gd name="connsiteY17" fmla="*/ 3505 h 1471576"/>
                <a:gd name="connsiteX18" fmla="*/ 555039 w 1128430"/>
                <a:gd name="connsiteY18" fmla="*/ 83 h 1471576"/>
                <a:gd name="connsiteX0" fmla="*/ 555039 w 1128430"/>
                <a:gd name="connsiteY0" fmla="*/ 83 h 1471576"/>
                <a:gd name="connsiteX1" fmla="*/ 1114657 w 1128430"/>
                <a:gd name="connsiteY1" fmla="*/ 440104 h 1471576"/>
                <a:gd name="connsiteX2" fmla="*/ 772429 w 1128430"/>
                <a:gd name="connsiteY2" fmla="*/ 1088053 h 1471576"/>
                <a:gd name="connsiteX3" fmla="*/ 567462 w 1128430"/>
                <a:gd name="connsiteY3" fmla="*/ 1372368 h 1471576"/>
                <a:gd name="connsiteX4" fmla="*/ 434237 w 1128430"/>
                <a:gd name="connsiteY4" fmla="*/ 1471472 h 1471576"/>
                <a:gd name="connsiteX5" fmla="*/ 298567 w 1128430"/>
                <a:gd name="connsiteY5" fmla="*/ 1360143 h 1471576"/>
                <a:gd name="connsiteX6" fmla="*/ 300331 w 1128430"/>
                <a:gd name="connsiteY6" fmla="*/ 1290412 h 1471576"/>
                <a:gd name="connsiteX7" fmla="*/ 656254 w 1128430"/>
                <a:gd name="connsiteY7" fmla="*/ 830430 h 1471576"/>
                <a:gd name="connsiteX8" fmla="*/ 838945 w 1128430"/>
                <a:gd name="connsiteY8" fmla="*/ 502307 h 1471576"/>
                <a:gd name="connsiteX9" fmla="*/ 533067 w 1128430"/>
                <a:gd name="connsiteY9" fmla="*/ 284409 h 1471576"/>
                <a:gd name="connsiteX10" fmla="*/ 282643 w 1128430"/>
                <a:gd name="connsiteY10" fmla="*/ 564282 h 1471576"/>
                <a:gd name="connsiteX11" fmla="*/ 279666 w 1128430"/>
                <a:gd name="connsiteY11" fmla="*/ 564282 h 1471576"/>
                <a:gd name="connsiteX12" fmla="*/ 280029 w 1128430"/>
                <a:gd name="connsiteY12" fmla="*/ 567621 h 1471576"/>
                <a:gd name="connsiteX13" fmla="*/ 140015 w 1128430"/>
                <a:gd name="connsiteY13" fmla="*/ 697359 h 1471576"/>
                <a:gd name="connsiteX14" fmla="*/ 0 w 1128430"/>
                <a:gd name="connsiteY14" fmla="*/ 567621 h 1471576"/>
                <a:gd name="connsiteX15" fmla="*/ 363 w 1128430"/>
                <a:gd name="connsiteY15" fmla="*/ 564281 h 1471576"/>
                <a:gd name="connsiteX16" fmla="*/ 1 w 1128430"/>
                <a:gd name="connsiteY16" fmla="*/ 564281 h 1471576"/>
                <a:gd name="connsiteX17" fmla="*/ 501773 w 1128430"/>
                <a:gd name="connsiteY17" fmla="*/ 3505 h 1471576"/>
                <a:gd name="connsiteX18" fmla="*/ 555039 w 1128430"/>
                <a:gd name="connsiteY18" fmla="*/ 83 h 1471576"/>
                <a:gd name="connsiteX0" fmla="*/ 555039 w 1128574"/>
                <a:gd name="connsiteY0" fmla="*/ 83 h 1471576"/>
                <a:gd name="connsiteX1" fmla="*/ 1114657 w 1128574"/>
                <a:gd name="connsiteY1" fmla="*/ 440104 h 1471576"/>
                <a:gd name="connsiteX2" fmla="*/ 772429 w 1128574"/>
                <a:gd name="connsiteY2" fmla="*/ 1088053 h 1471576"/>
                <a:gd name="connsiteX3" fmla="*/ 567462 w 1128574"/>
                <a:gd name="connsiteY3" fmla="*/ 1372368 h 1471576"/>
                <a:gd name="connsiteX4" fmla="*/ 434237 w 1128574"/>
                <a:gd name="connsiteY4" fmla="*/ 1471472 h 1471576"/>
                <a:gd name="connsiteX5" fmla="*/ 298567 w 1128574"/>
                <a:gd name="connsiteY5" fmla="*/ 1360143 h 1471576"/>
                <a:gd name="connsiteX6" fmla="*/ 300331 w 1128574"/>
                <a:gd name="connsiteY6" fmla="*/ 1290412 h 1471576"/>
                <a:gd name="connsiteX7" fmla="*/ 656254 w 1128574"/>
                <a:gd name="connsiteY7" fmla="*/ 830430 h 1471576"/>
                <a:gd name="connsiteX8" fmla="*/ 838945 w 1128574"/>
                <a:gd name="connsiteY8" fmla="*/ 502307 h 1471576"/>
                <a:gd name="connsiteX9" fmla="*/ 533067 w 1128574"/>
                <a:gd name="connsiteY9" fmla="*/ 284409 h 1471576"/>
                <a:gd name="connsiteX10" fmla="*/ 282643 w 1128574"/>
                <a:gd name="connsiteY10" fmla="*/ 564282 h 1471576"/>
                <a:gd name="connsiteX11" fmla="*/ 279666 w 1128574"/>
                <a:gd name="connsiteY11" fmla="*/ 564282 h 1471576"/>
                <a:gd name="connsiteX12" fmla="*/ 280029 w 1128574"/>
                <a:gd name="connsiteY12" fmla="*/ 567621 h 1471576"/>
                <a:gd name="connsiteX13" fmla="*/ 140015 w 1128574"/>
                <a:gd name="connsiteY13" fmla="*/ 697359 h 1471576"/>
                <a:gd name="connsiteX14" fmla="*/ 0 w 1128574"/>
                <a:gd name="connsiteY14" fmla="*/ 567621 h 1471576"/>
                <a:gd name="connsiteX15" fmla="*/ 363 w 1128574"/>
                <a:gd name="connsiteY15" fmla="*/ 564281 h 1471576"/>
                <a:gd name="connsiteX16" fmla="*/ 1 w 1128574"/>
                <a:gd name="connsiteY16" fmla="*/ 564281 h 1471576"/>
                <a:gd name="connsiteX17" fmla="*/ 501773 w 1128574"/>
                <a:gd name="connsiteY17" fmla="*/ 3505 h 1471576"/>
                <a:gd name="connsiteX18" fmla="*/ 555039 w 1128574"/>
                <a:gd name="connsiteY18" fmla="*/ 83 h 1471576"/>
                <a:gd name="connsiteX0" fmla="*/ 555039 w 1127615"/>
                <a:gd name="connsiteY0" fmla="*/ 83 h 1471576"/>
                <a:gd name="connsiteX1" fmla="*/ 1114657 w 1127615"/>
                <a:gd name="connsiteY1" fmla="*/ 440104 h 1471576"/>
                <a:gd name="connsiteX2" fmla="*/ 772429 w 1127615"/>
                <a:gd name="connsiteY2" fmla="*/ 1088053 h 1471576"/>
                <a:gd name="connsiteX3" fmla="*/ 567462 w 1127615"/>
                <a:gd name="connsiteY3" fmla="*/ 1372368 h 1471576"/>
                <a:gd name="connsiteX4" fmla="*/ 434237 w 1127615"/>
                <a:gd name="connsiteY4" fmla="*/ 1471472 h 1471576"/>
                <a:gd name="connsiteX5" fmla="*/ 298567 w 1127615"/>
                <a:gd name="connsiteY5" fmla="*/ 1360143 h 1471576"/>
                <a:gd name="connsiteX6" fmla="*/ 300331 w 1127615"/>
                <a:gd name="connsiteY6" fmla="*/ 1290412 h 1471576"/>
                <a:gd name="connsiteX7" fmla="*/ 656254 w 1127615"/>
                <a:gd name="connsiteY7" fmla="*/ 830430 h 1471576"/>
                <a:gd name="connsiteX8" fmla="*/ 838945 w 1127615"/>
                <a:gd name="connsiteY8" fmla="*/ 502307 h 1471576"/>
                <a:gd name="connsiteX9" fmla="*/ 533067 w 1127615"/>
                <a:gd name="connsiteY9" fmla="*/ 284409 h 1471576"/>
                <a:gd name="connsiteX10" fmla="*/ 282643 w 1127615"/>
                <a:gd name="connsiteY10" fmla="*/ 564282 h 1471576"/>
                <a:gd name="connsiteX11" fmla="*/ 279666 w 1127615"/>
                <a:gd name="connsiteY11" fmla="*/ 564282 h 1471576"/>
                <a:gd name="connsiteX12" fmla="*/ 280029 w 1127615"/>
                <a:gd name="connsiteY12" fmla="*/ 567621 h 1471576"/>
                <a:gd name="connsiteX13" fmla="*/ 140015 w 1127615"/>
                <a:gd name="connsiteY13" fmla="*/ 697359 h 1471576"/>
                <a:gd name="connsiteX14" fmla="*/ 0 w 1127615"/>
                <a:gd name="connsiteY14" fmla="*/ 567621 h 1471576"/>
                <a:gd name="connsiteX15" fmla="*/ 363 w 1127615"/>
                <a:gd name="connsiteY15" fmla="*/ 564281 h 1471576"/>
                <a:gd name="connsiteX16" fmla="*/ 1 w 1127615"/>
                <a:gd name="connsiteY16" fmla="*/ 564281 h 1471576"/>
                <a:gd name="connsiteX17" fmla="*/ 501773 w 1127615"/>
                <a:gd name="connsiteY17" fmla="*/ 3505 h 1471576"/>
                <a:gd name="connsiteX18" fmla="*/ 555039 w 1127615"/>
                <a:gd name="connsiteY18" fmla="*/ 83 h 147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27615" h="1471576">
                  <a:moveTo>
                    <a:pt x="555039" y="83"/>
                  </a:moveTo>
                  <a:cubicBezTo>
                    <a:pt x="819662" y="-4458"/>
                    <a:pt x="1055349" y="177228"/>
                    <a:pt x="1114657" y="440104"/>
                  </a:cubicBezTo>
                  <a:cubicBezTo>
                    <a:pt x="1176026" y="712121"/>
                    <a:pt x="1012387" y="928036"/>
                    <a:pt x="772429" y="1088053"/>
                  </a:cubicBezTo>
                  <a:cubicBezTo>
                    <a:pt x="669004" y="1165193"/>
                    <a:pt x="628716" y="1262011"/>
                    <a:pt x="567462" y="1372368"/>
                  </a:cubicBezTo>
                  <a:cubicBezTo>
                    <a:pt x="530657" y="1446051"/>
                    <a:pt x="479053" y="1473509"/>
                    <a:pt x="434237" y="1471472"/>
                  </a:cubicBezTo>
                  <a:cubicBezTo>
                    <a:pt x="389421" y="1469435"/>
                    <a:pt x="310014" y="1424120"/>
                    <a:pt x="298567" y="1360143"/>
                  </a:cubicBezTo>
                  <a:lnTo>
                    <a:pt x="300331" y="1290412"/>
                  </a:lnTo>
                  <a:cubicBezTo>
                    <a:pt x="335496" y="1172787"/>
                    <a:pt x="473578" y="1003344"/>
                    <a:pt x="656254" y="830430"/>
                  </a:cubicBezTo>
                  <a:cubicBezTo>
                    <a:pt x="746023" y="699079"/>
                    <a:pt x="870517" y="642249"/>
                    <a:pt x="838945" y="502307"/>
                  </a:cubicBezTo>
                  <a:cubicBezTo>
                    <a:pt x="807373" y="362364"/>
                    <a:pt x="675644" y="268526"/>
                    <a:pt x="533067" y="284409"/>
                  </a:cubicBezTo>
                  <a:cubicBezTo>
                    <a:pt x="390490" y="300293"/>
                    <a:pt x="282643" y="420822"/>
                    <a:pt x="282643" y="564282"/>
                  </a:cubicBezTo>
                  <a:lnTo>
                    <a:pt x="279666" y="564282"/>
                  </a:lnTo>
                  <a:cubicBezTo>
                    <a:pt x="280014" y="565385"/>
                    <a:pt x="280029" y="566502"/>
                    <a:pt x="280029" y="567621"/>
                  </a:cubicBezTo>
                  <a:cubicBezTo>
                    <a:pt x="280029" y="639273"/>
                    <a:pt x="217342" y="697359"/>
                    <a:pt x="140015" y="697359"/>
                  </a:cubicBezTo>
                  <a:cubicBezTo>
                    <a:pt x="62687" y="697359"/>
                    <a:pt x="0" y="639273"/>
                    <a:pt x="0" y="567621"/>
                  </a:cubicBezTo>
                  <a:lnTo>
                    <a:pt x="363" y="564281"/>
                  </a:lnTo>
                  <a:lnTo>
                    <a:pt x="1" y="564281"/>
                  </a:lnTo>
                  <a:cubicBezTo>
                    <a:pt x="1" y="276833"/>
                    <a:pt x="216092" y="35331"/>
                    <a:pt x="501773" y="3505"/>
                  </a:cubicBezTo>
                  <a:cubicBezTo>
                    <a:pt x="519628" y="1516"/>
                    <a:pt x="537398" y="386"/>
                    <a:pt x="555039" y="83"/>
                  </a:cubicBezTo>
                  <a:close/>
                </a:path>
              </a:pathLst>
            </a:custGeom>
            <a:grpFill/>
            <a:ln w="1587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1" b="0" i="0" u="none" strike="noStrike" kern="0" cap="none" spc="0" normalizeH="0" baseline="0" noProof="0">
                <a:ln>
                  <a:noFill/>
                </a:ln>
                <a:solidFill>
                  <a:prstClr val="black"/>
                </a:solidFill>
                <a:effectLst/>
                <a:uLnTx/>
                <a:uFillTx/>
                <a:latin typeface="Tw Cen MT" panose="020B0602020104020603"/>
                <a:ea typeface="맑은 고딕" panose="020B0503020000020004" pitchFamily="34" charset="-127"/>
                <a:cs typeface="+mn-cs"/>
              </a:endParaRPr>
            </a:p>
          </p:txBody>
        </p:sp>
        <p:sp>
          <p:nvSpPr>
            <p:cNvPr id="8" name="Oval 7">
              <a:extLst>
                <a:ext uri="{FF2B5EF4-FFF2-40B4-BE49-F238E27FC236}">
                  <a16:creationId xmlns:a16="http://schemas.microsoft.com/office/drawing/2014/main" id="{CB90C0D3-7C47-4F54-A87F-AA6FEECF9F15}"/>
                </a:ext>
              </a:extLst>
            </p:cNvPr>
            <p:cNvSpPr/>
            <p:nvPr/>
          </p:nvSpPr>
          <p:spPr>
            <a:xfrm>
              <a:off x="1762088" y="3471801"/>
              <a:ext cx="305899" cy="305899"/>
            </a:xfrm>
            <a:prstGeom prst="ellipse">
              <a:avLst/>
            </a:prstGeom>
            <a:grp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grpSp>
        <p:nvGrpSpPr>
          <p:cNvPr id="9" name="Group 8">
            <a:extLst>
              <a:ext uri="{FF2B5EF4-FFF2-40B4-BE49-F238E27FC236}">
                <a16:creationId xmlns:a16="http://schemas.microsoft.com/office/drawing/2014/main" id="{D29CDD36-38D1-4D4B-B161-EADAFCA9DA3A}"/>
              </a:ext>
            </a:extLst>
          </p:cNvPr>
          <p:cNvGrpSpPr/>
          <p:nvPr/>
        </p:nvGrpSpPr>
        <p:grpSpPr>
          <a:xfrm>
            <a:off x="5564415" y="1428332"/>
            <a:ext cx="350597" cy="1572101"/>
            <a:chOff x="7308304" y="2483962"/>
            <a:chExt cx="350596" cy="1572100"/>
          </a:xfrm>
          <a:solidFill>
            <a:srgbClr val="86C157"/>
          </a:solidFill>
        </p:grpSpPr>
        <p:sp>
          <p:nvSpPr>
            <p:cNvPr id="10" name="Trapezoid 9">
              <a:extLst>
                <a:ext uri="{FF2B5EF4-FFF2-40B4-BE49-F238E27FC236}">
                  <a16:creationId xmlns:a16="http://schemas.microsoft.com/office/drawing/2014/main" id="{CDCA6C74-C2B4-4EBA-B00A-1C8348E61B9E}"/>
                </a:ext>
              </a:extLst>
            </p:cNvPr>
            <p:cNvSpPr/>
            <p:nvPr/>
          </p:nvSpPr>
          <p:spPr>
            <a:xfrm rot="10800000">
              <a:off x="7308304" y="2636912"/>
              <a:ext cx="350596" cy="987838"/>
            </a:xfrm>
            <a:prstGeom prst="trapezoid">
              <a:avLst>
                <a:gd name="adj" fmla="val 19502"/>
              </a:avLst>
            </a:prstGeom>
            <a:grp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1" name="Oval 10">
              <a:extLst>
                <a:ext uri="{FF2B5EF4-FFF2-40B4-BE49-F238E27FC236}">
                  <a16:creationId xmlns:a16="http://schemas.microsoft.com/office/drawing/2014/main" id="{9EB2A8C6-A6AF-4911-9941-7D8CEB356577}"/>
                </a:ext>
              </a:extLst>
            </p:cNvPr>
            <p:cNvSpPr/>
            <p:nvPr/>
          </p:nvSpPr>
          <p:spPr>
            <a:xfrm>
              <a:off x="7309104" y="2483962"/>
              <a:ext cx="349796" cy="305899"/>
            </a:xfrm>
            <a:prstGeom prst="ellipse">
              <a:avLst/>
            </a:prstGeom>
            <a:grp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2" name="Oval 11">
              <a:extLst>
                <a:ext uri="{FF2B5EF4-FFF2-40B4-BE49-F238E27FC236}">
                  <a16:creationId xmlns:a16="http://schemas.microsoft.com/office/drawing/2014/main" id="{19D13F0A-9DDC-4F2D-8E17-B075DC18E5F7}"/>
                </a:ext>
              </a:extLst>
            </p:cNvPr>
            <p:cNvSpPr/>
            <p:nvPr/>
          </p:nvSpPr>
          <p:spPr>
            <a:xfrm>
              <a:off x="7330652" y="3750163"/>
              <a:ext cx="305899" cy="305899"/>
            </a:xfrm>
            <a:prstGeom prst="ellipse">
              <a:avLst/>
            </a:prstGeom>
            <a:grp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grpSp>
        <p:nvGrpSpPr>
          <p:cNvPr id="13" name="Group 12">
            <a:extLst>
              <a:ext uri="{FF2B5EF4-FFF2-40B4-BE49-F238E27FC236}">
                <a16:creationId xmlns:a16="http://schemas.microsoft.com/office/drawing/2014/main" id="{7D9EBE4C-4E50-4FEF-83BA-BC1BF00B16EB}"/>
              </a:ext>
            </a:extLst>
          </p:cNvPr>
          <p:cNvGrpSpPr/>
          <p:nvPr/>
        </p:nvGrpSpPr>
        <p:grpSpPr>
          <a:xfrm>
            <a:off x="8480786" y="1526945"/>
            <a:ext cx="1305367" cy="1645547"/>
            <a:chOff x="6804248" y="2144238"/>
            <a:chExt cx="1305367" cy="1645545"/>
          </a:xfrm>
        </p:grpSpPr>
        <p:sp>
          <p:nvSpPr>
            <p:cNvPr id="14" name="Oval 1">
              <a:extLst>
                <a:ext uri="{FF2B5EF4-FFF2-40B4-BE49-F238E27FC236}">
                  <a16:creationId xmlns:a16="http://schemas.microsoft.com/office/drawing/2014/main" id="{9A6F9317-1488-4CFD-89C5-D8FAEA1CD7F9}"/>
                </a:ext>
              </a:extLst>
            </p:cNvPr>
            <p:cNvSpPr/>
            <p:nvPr/>
          </p:nvSpPr>
          <p:spPr>
            <a:xfrm flipH="1">
              <a:off x="7253541" y="3472481"/>
              <a:ext cx="406780" cy="72647"/>
            </a:xfrm>
            <a:custGeom>
              <a:avLst/>
              <a:gdLst/>
              <a:ahLst/>
              <a:cxnLst/>
              <a:rect l="l" t="t" r="r" b="b"/>
              <a:pathLst>
                <a:path w="920008" h="164304">
                  <a:moveTo>
                    <a:pt x="852708" y="0"/>
                  </a:moveTo>
                  <a:lnTo>
                    <a:pt x="67299" y="0"/>
                  </a:lnTo>
                  <a:cubicBezTo>
                    <a:pt x="30131" y="0"/>
                    <a:pt x="0" y="30131"/>
                    <a:pt x="0" y="67299"/>
                  </a:cubicBezTo>
                  <a:lnTo>
                    <a:pt x="0" y="97005"/>
                  </a:lnTo>
                  <a:cubicBezTo>
                    <a:pt x="0" y="134173"/>
                    <a:pt x="30131" y="164304"/>
                    <a:pt x="67299" y="164304"/>
                  </a:cubicBezTo>
                  <a:lnTo>
                    <a:pt x="852708" y="164304"/>
                  </a:lnTo>
                  <a:cubicBezTo>
                    <a:pt x="889877" y="164304"/>
                    <a:pt x="920008" y="134173"/>
                    <a:pt x="920008" y="97005"/>
                  </a:cubicBezTo>
                  <a:lnTo>
                    <a:pt x="920008" y="67299"/>
                  </a:lnTo>
                  <a:cubicBezTo>
                    <a:pt x="920008" y="30131"/>
                    <a:pt x="889877" y="0"/>
                    <a:pt x="852708" y="0"/>
                  </a:cubicBezTo>
                  <a:close/>
                </a:path>
              </a:pathLst>
            </a:custGeom>
            <a:solidFill>
              <a:srgbClr val="A35DD1"/>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5" name="Oval 1">
              <a:extLst>
                <a:ext uri="{FF2B5EF4-FFF2-40B4-BE49-F238E27FC236}">
                  <a16:creationId xmlns:a16="http://schemas.microsoft.com/office/drawing/2014/main" id="{F16D3FA0-69A9-4D38-84BB-FC540EE1FE61}"/>
                </a:ext>
              </a:extLst>
            </p:cNvPr>
            <p:cNvSpPr/>
            <p:nvPr/>
          </p:nvSpPr>
          <p:spPr>
            <a:xfrm flipH="1">
              <a:off x="7297125" y="3673561"/>
              <a:ext cx="319612" cy="116222"/>
            </a:xfrm>
            <a:custGeom>
              <a:avLst/>
              <a:gdLst/>
              <a:ahLst/>
              <a:cxnLst/>
              <a:rect l="l" t="t" r="r" b="b"/>
              <a:pathLst>
                <a:path w="722862" h="262858">
                  <a:moveTo>
                    <a:pt x="722862" y="0"/>
                  </a:moveTo>
                  <a:lnTo>
                    <a:pt x="0" y="0"/>
                  </a:lnTo>
                  <a:lnTo>
                    <a:pt x="0" y="131429"/>
                  </a:lnTo>
                  <a:cubicBezTo>
                    <a:pt x="0" y="204015"/>
                    <a:pt x="161818" y="262858"/>
                    <a:pt x="361431" y="262858"/>
                  </a:cubicBezTo>
                  <a:cubicBezTo>
                    <a:pt x="561044" y="262858"/>
                    <a:pt x="722862" y="204015"/>
                    <a:pt x="722862" y="131429"/>
                  </a:cubicBezTo>
                  <a:close/>
                </a:path>
              </a:pathLst>
            </a:custGeom>
            <a:solidFill>
              <a:srgbClr val="A35DD1"/>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6" name="Oval 1">
              <a:extLst>
                <a:ext uri="{FF2B5EF4-FFF2-40B4-BE49-F238E27FC236}">
                  <a16:creationId xmlns:a16="http://schemas.microsoft.com/office/drawing/2014/main" id="{6A431CB0-D272-4727-9592-56ADDE731E75}"/>
                </a:ext>
              </a:extLst>
            </p:cNvPr>
            <p:cNvSpPr/>
            <p:nvPr/>
          </p:nvSpPr>
          <p:spPr>
            <a:xfrm flipH="1">
              <a:off x="7268070" y="3573021"/>
              <a:ext cx="377724" cy="72648"/>
            </a:xfrm>
            <a:custGeom>
              <a:avLst/>
              <a:gdLst/>
              <a:ahLst/>
              <a:cxnLst/>
              <a:rect l="l" t="t" r="r" b="b"/>
              <a:pathLst>
                <a:path w="854293" h="164306">
                  <a:moveTo>
                    <a:pt x="786994" y="0"/>
                  </a:moveTo>
                  <a:lnTo>
                    <a:pt x="67299" y="0"/>
                  </a:lnTo>
                  <a:cubicBezTo>
                    <a:pt x="30131" y="0"/>
                    <a:pt x="0" y="30131"/>
                    <a:pt x="0" y="67299"/>
                  </a:cubicBezTo>
                  <a:lnTo>
                    <a:pt x="0" y="97007"/>
                  </a:lnTo>
                  <a:cubicBezTo>
                    <a:pt x="0" y="134174"/>
                    <a:pt x="30131" y="164306"/>
                    <a:pt x="67299" y="164306"/>
                  </a:cubicBezTo>
                  <a:lnTo>
                    <a:pt x="786994" y="164306"/>
                  </a:lnTo>
                  <a:cubicBezTo>
                    <a:pt x="824162" y="164306"/>
                    <a:pt x="854293" y="134174"/>
                    <a:pt x="854293" y="97007"/>
                  </a:cubicBezTo>
                  <a:lnTo>
                    <a:pt x="854293" y="67299"/>
                  </a:lnTo>
                  <a:cubicBezTo>
                    <a:pt x="854293" y="30131"/>
                    <a:pt x="824162" y="0"/>
                    <a:pt x="786994" y="0"/>
                  </a:cubicBezTo>
                  <a:close/>
                </a:path>
              </a:pathLst>
            </a:custGeom>
            <a:solidFill>
              <a:srgbClr val="A35DD1"/>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7" name="Oval 1">
              <a:extLst>
                <a:ext uri="{FF2B5EF4-FFF2-40B4-BE49-F238E27FC236}">
                  <a16:creationId xmlns:a16="http://schemas.microsoft.com/office/drawing/2014/main" id="{2511318C-F3A9-408F-88A2-1B39557706B9}"/>
                </a:ext>
              </a:extLst>
            </p:cNvPr>
            <p:cNvSpPr/>
            <p:nvPr/>
          </p:nvSpPr>
          <p:spPr>
            <a:xfrm flipH="1">
              <a:off x="7239014" y="3371941"/>
              <a:ext cx="435836" cy="72647"/>
            </a:xfrm>
            <a:custGeom>
              <a:avLst/>
              <a:gdLst/>
              <a:ahLst/>
              <a:cxnLst/>
              <a:rect l="l" t="t" r="r" b="b"/>
              <a:pathLst>
                <a:path w="985723" h="164305">
                  <a:moveTo>
                    <a:pt x="918424" y="0"/>
                  </a:moveTo>
                  <a:lnTo>
                    <a:pt x="67300" y="0"/>
                  </a:lnTo>
                  <a:cubicBezTo>
                    <a:pt x="30131" y="0"/>
                    <a:pt x="0" y="30130"/>
                    <a:pt x="0" y="67298"/>
                  </a:cubicBezTo>
                  <a:lnTo>
                    <a:pt x="0" y="97006"/>
                  </a:lnTo>
                  <a:cubicBezTo>
                    <a:pt x="0" y="134173"/>
                    <a:pt x="30131" y="164305"/>
                    <a:pt x="67300" y="164305"/>
                  </a:cubicBezTo>
                  <a:lnTo>
                    <a:pt x="918424" y="164305"/>
                  </a:lnTo>
                  <a:cubicBezTo>
                    <a:pt x="955592" y="164305"/>
                    <a:pt x="985723" y="134173"/>
                    <a:pt x="985723" y="97006"/>
                  </a:cubicBezTo>
                  <a:lnTo>
                    <a:pt x="985723" y="67298"/>
                  </a:lnTo>
                  <a:cubicBezTo>
                    <a:pt x="985723" y="30130"/>
                    <a:pt x="955592" y="0"/>
                    <a:pt x="918424" y="0"/>
                  </a:cubicBezTo>
                  <a:close/>
                </a:path>
              </a:pathLst>
            </a:custGeom>
            <a:solidFill>
              <a:srgbClr val="A35DD1"/>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8" name="Oval 1">
              <a:extLst>
                <a:ext uri="{FF2B5EF4-FFF2-40B4-BE49-F238E27FC236}">
                  <a16:creationId xmlns:a16="http://schemas.microsoft.com/office/drawing/2014/main" id="{E363EE5D-53DE-4C0E-B73B-4275FF2EFA39}"/>
                </a:ext>
              </a:extLst>
            </p:cNvPr>
            <p:cNvSpPr/>
            <p:nvPr/>
          </p:nvSpPr>
          <p:spPr>
            <a:xfrm flipH="1">
              <a:off x="6804248" y="2144238"/>
              <a:ext cx="1305367" cy="580151"/>
            </a:xfrm>
            <a:custGeom>
              <a:avLst/>
              <a:gdLst/>
              <a:ahLst/>
              <a:cxnLst/>
              <a:rect l="l" t="t" r="r" b="b"/>
              <a:pathLst>
                <a:path w="2952328" h="1312117">
                  <a:moveTo>
                    <a:pt x="0" y="1083508"/>
                  </a:moveTo>
                  <a:lnTo>
                    <a:pt x="0" y="1312117"/>
                  </a:lnTo>
                  <a:lnTo>
                    <a:pt x="326584" y="1266395"/>
                  </a:lnTo>
                  <a:lnTo>
                    <a:pt x="326584" y="1129230"/>
                  </a:lnTo>
                  <a:close/>
                  <a:moveTo>
                    <a:pt x="2952328" y="1083508"/>
                  </a:moveTo>
                  <a:lnTo>
                    <a:pt x="2625744" y="1129230"/>
                  </a:lnTo>
                  <a:lnTo>
                    <a:pt x="2625744" y="1266395"/>
                  </a:lnTo>
                  <a:lnTo>
                    <a:pt x="2952328" y="1312117"/>
                  </a:lnTo>
                  <a:close/>
                  <a:moveTo>
                    <a:pt x="602354" y="225997"/>
                  </a:moveTo>
                  <a:lnTo>
                    <a:pt x="427229" y="372943"/>
                  </a:lnTo>
                  <a:lnTo>
                    <a:pt x="672178" y="593732"/>
                  </a:lnTo>
                  <a:lnTo>
                    <a:pt x="777253" y="505564"/>
                  </a:lnTo>
                  <a:close/>
                  <a:moveTo>
                    <a:pt x="2333760" y="225997"/>
                  </a:moveTo>
                  <a:lnTo>
                    <a:pt x="2158860" y="505564"/>
                  </a:lnTo>
                  <a:lnTo>
                    <a:pt x="2263935" y="593732"/>
                  </a:lnTo>
                  <a:lnTo>
                    <a:pt x="2508884" y="372943"/>
                  </a:lnTo>
                  <a:close/>
                  <a:moveTo>
                    <a:pt x="1614138" y="0"/>
                  </a:moveTo>
                  <a:lnTo>
                    <a:pt x="1385529" y="0"/>
                  </a:lnTo>
                  <a:lnTo>
                    <a:pt x="1431251" y="326584"/>
                  </a:lnTo>
                  <a:lnTo>
                    <a:pt x="1568416" y="326584"/>
                  </a:lnTo>
                  <a:close/>
                </a:path>
              </a:pathLst>
            </a:custGeom>
            <a:solidFill>
              <a:srgbClr val="D99C3F"/>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9" name="Oval 1">
              <a:extLst>
                <a:ext uri="{FF2B5EF4-FFF2-40B4-BE49-F238E27FC236}">
                  <a16:creationId xmlns:a16="http://schemas.microsoft.com/office/drawing/2014/main" id="{41197300-BEE5-4BF6-8C35-99418E9CDF67}"/>
                </a:ext>
              </a:extLst>
            </p:cNvPr>
            <p:cNvSpPr/>
            <p:nvPr/>
          </p:nvSpPr>
          <p:spPr>
            <a:xfrm flipH="1">
              <a:off x="7023065" y="2349405"/>
              <a:ext cx="867734" cy="957278"/>
            </a:xfrm>
            <a:custGeom>
              <a:avLst/>
              <a:gdLst/>
              <a:ahLst/>
              <a:cxnLst/>
              <a:rect l="l" t="t" r="r" b="b"/>
              <a:pathLst>
                <a:path w="1962541" h="2165060">
                  <a:moveTo>
                    <a:pt x="983432" y="198538"/>
                  </a:moveTo>
                  <a:cubicBezTo>
                    <a:pt x="1424692" y="199056"/>
                    <a:pt x="1782226" y="556942"/>
                    <a:pt x="1782226" y="998335"/>
                  </a:cubicBezTo>
                  <a:cubicBezTo>
                    <a:pt x="1782226" y="1297141"/>
                    <a:pt x="1568968" y="1592048"/>
                    <a:pt x="1401058" y="1726777"/>
                  </a:cubicBezTo>
                  <a:cubicBezTo>
                    <a:pt x="1324499" y="1815355"/>
                    <a:pt x="1330568" y="1817170"/>
                    <a:pt x="1299456" y="1930538"/>
                  </a:cubicBezTo>
                  <a:cubicBezTo>
                    <a:pt x="1287062" y="2010030"/>
                    <a:pt x="1312171" y="2017975"/>
                    <a:pt x="1240941" y="2022107"/>
                  </a:cubicBezTo>
                  <a:lnTo>
                    <a:pt x="1199256" y="2021773"/>
                  </a:lnTo>
                  <a:lnTo>
                    <a:pt x="1196081" y="2038665"/>
                  </a:lnTo>
                  <a:lnTo>
                    <a:pt x="738881" y="2038665"/>
                  </a:lnTo>
                  <a:lnTo>
                    <a:pt x="735747" y="2021994"/>
                  </a:lnTo>
                  <a:lnTo>
                    <a:pt x="721599" y="2022107"/>
                  </a:lnTo>
                  <a:cubicBezTo>
                    <a:pt x="650369" y="2017975"/>
                    <a:pt x="675479" y="2010030"/>
                    <a:pt x="663084" y="1930538"/>
                  </a:cubicBezTo>
                  <a:cubicBezTo>
                    <a:pt x="631973" y="1817170"/>
                    <a:pt x="638043" y="1815355"/>
                    <a:pt x="561482" y="1726777"/>
                  </a:cubicBezTo>
                  <a:cubicBezTo>
                    <a:pt x="393573" y="1592048"/>
                    <a:pt x="180314" y="1297141"/>
                    <a:pt x="180314" y="998335"/>
                  </a:cubicBezTo>
                  <a:cubicBezTo>
                    <a:pt x="180314" y="556942"/>
                    <a:pt x="537849" y="199056"/>
                    <a:pt x="979110" y="198538"/>
                  </a:cubicBezTo>
                  <a:lnTo>
                    <a:pt x="979110" y="198736"/>
                  </a:lnTo>
                  <a:lnTo>
                    <a:pt x="981272" y="198569"/>
                  </a:lnTo>
                  <a:lnTo>
                    <a:pt x="983432" y="198736"/>
                  </a:lnTo>
                  <a:close/>
                  <a:moveTo>
                    <a:pt x="983110" y="0"/>
                  </a:moveTo>
                  <a:lnTo>
                    <a:pt x="981272" y="142"/>
                  </a:lnTo>
                  <a:lnTo>
                    <a:pt x="979432" y="0"/>
                  </a:lnTo>
                  <a:cubicBezTo>
                    <a:pt x="438507" y="0"/>
                    <a:pt x="0" y="438506"/>
                    <a:pt x="0" y="979431"/>
                  </a:cubicBezTo>
                  <a:cubicBezTo>
                    <a:pt x="0" y="1345477"/>
                    <a:pt x="261357" y="1706742"/>
                    <a:pt x="466993" y="1871641"/>
                  </a:cubicBezTo>
                  <a:cubicBezTo>
                    <a:pt x="528256" y="1942221"/>
                    <a:pt x="501219" y="1979308"/>
                    <a:pt x="514383" y="2071318"/>
                  </a:cubicBezTo>
                  <a:cubicBezTo>
                    <a:pt x="548609" y="2142347"/>
                    <a:pt x="579223" y="2165060"/>
                    <a:pt x="639719" y="2165060"/>
                  </a:cubicBezTo>
                  <a:lnTo>
                    <a:pt x="981272" y="2163837"/>
                  </a:lnTo>
                  <a:lnTo>
                    <a:pt x="1322821" y="2165060"/>
                  </a:lnTo>
                  <a:cubicBezTo>
                    <a:pt x="1383319" y="2165060"/>
                    <a:pt x="1413932" y="2142347"/>
                    <a:pt x="1448157" y="2071318"/>
                  </a:cubicBezTo>
                  <a:cubicBezTo>
                    <a:pt x="1461321" y="1979308"/>
                    <a:pt x="1434285" y="1942221"/>
                    <a:pt x="1495548" y="1871641"/>
                  </a:cubicBezTo>
                  <a:cubicBezTo>
                    <a:pt x="1701183" y="1706742"/>
                    <a:pt x="1962541" y="1345477"/>
                    <a:pt x="1962541" y="979431"/>
                  </a:cubicBezTo>
                  <a:cubicBezTo>
                    <a:pt x="1962541" y="438506"/>
                    <a:pt x="1524034" y="0"/>
                    <a:pt x="983110" y="0"/>
                  </a:cubicBezTo>
                  <a:close/>
                </a:path>
              </a:pathLst>
            </a:custGeom>
            <a:solidFill>
              <a:srgbClr val="D99C3F"/>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20" name="Oval 1">
              <a:extLst>
                <a:ext uri="{FF2B5EF4-FFF2-40B4-BE49-F238E27FC236}">
                  <a16:creationId xmlns:a16="http://schemas.microsoft.com/office/drawing/2014/main" id="{958E5256-28CE-43DA-8BE9-8AC237A0B59C}"/>
                </a:ext>
              </a:extLst>
            </p:cNvPr>
            <p:cNvSpPr/>
            <p:nvPr/>
          </p:nvSpPr>
          <p:spPr>
            <a:xfrm>
              <a:off x="7295982" y="2781927"/>
              <a:ext cx="314505" cy="479278"/>
            </a:xfrm>
            <a:custGeom>
              <a:avLst/>
              <a:gdLst/>
              <a:ahLst/>
              <a:cxnLst/>
              <a:rect l="l" t="t" r="r" b="b"/>
              <a:pathLst>
                <a:path w="652160" h="993834">
                  <a:moveTo>
                    <a:pt x="198701" y="0"/>
                  </a:moveTo>
                  <a:cubicBezTo>
                    <a:pt x="224613" y="0"/>
                    <a:pt x="248174" y="10856"/>
                    <a:pt x="265274" y="29005"/>
                  </a:cubicBezTo>
                  <a:cubicBezTo>
                    <a:pt x="282373" y="10856"/>
                    <a:pt x="305935" y="0"/>
                    <a:pt x="331846" y="0"/>
                  </a:cubicBezTo>
                  <a:cubicBezTo>
                    <a:pt x="357757" y="0"/>
                    <a:pt x="381319" y="10856"/>
                    <a:pt x="398419" y="29005"/>
                  </a:cubicBezTo>
                  <a:cubicBezTo>
                    <a:pt x="415518" y="10856"/>
                    <a:pt x="439080" y="0"/>
                    <a:pt x="464991" y="0"/>
                  </a:cubicBezTo>
                  <a:cubicBezTo>
                    <a:pt x="493781" y="0"/>
                    <a:pt x="519672" y="13403"/>
                    <a:pt x="536964" y="35278"/>
                  </a:cubicBezTo>
                  <a:cubicBezTo>
                    <a:pt x="547749" y="12292"/>
                    <a:pt x="572873" y="-1398"/>
                    <a:pt x="599292" y="2787"/>
                  </a:cubicBezTo>
                  <a:lnTo>
                    <a:pt x="601385" y="3119"/>
                  </a:lnTo>
                  <a:cubicBezTo>
                    <a:pt x="634213" y="8318"/>
                    <a:pt x="656609" y="39145"/>
                    <a:pt x="651411" y="71971"/>
                  </a:cubicBezTo>
                  <a:lnTo>
                    <a:pt x="505401" y="993834"/>
                  </a:lnTo>
                  <a:lnTo>
                    <a:pt x="381396" y="993834"/>
                  </a:lnTo>
                  <a:lnTo>
                    <a:pt x="507063" y="200404"/>
                  </a:lnTo>
                  <a:cubicBezTo>
                    <a:pt x="494607" y="207834"/>
                    <a:pt x="480204" y="211576"/>
                    <a:pt x="464991" y="211576"/>
                  </a:cubicBezTo>
                  <a:cubicBezTo>
                    <a:pt x="439080" y="211576"/>
                    <a:pt x="415518" y="200720"/>
                    <a:pt x="398419" y="182571"/>
                  </a:cubicBezTo>
                  <a:cubicBezTo>
                    <a:pt x="381319" y="200720"/>
                    <a:pt x="357757" y="211576"/>
                    <a:pt x="331846" y="211576"/>
                  </a:cubicBezTo>
                  <a:cubicBezTo>
                    <a:pt x="305935" y="211576"/>
                    <a:pt x="282373" y="200720"/>
                    <a:pt x="265274" y="182571"/>
                  </a:cubicBezTo>
                  <a:cubicBezTo>
                    <a:pt x="248174" y="200720"/>
                    <a:pt x="224613" y="211576"/>
                    <a:pt x="198701" y="211576"/>
                  </a:cubicBezTo>
                  <a:cubicBezTo>
                    <a:pt x="177469" y="211576"/>
                    <a:pt x="157813" y="204286"/>
                    <a:pt x="142909" y="190419"/>
                  </a:cubicBezTo>
                  <a:lnTo>
                    <a:pt x="270158" y="993834"/>
                  </a:lnTo>
                  <a:lnTo>
                    <a:pt x="146152" y="993834"/>
                  </a:lnTo>
                  <a:lnTo>
                    <a:pt x="750" y="75802"/>
                  </a:lnTo>
                  <a:cubicBezTo>
                    <a:pt x="-4449" y="42974"/>
                    <a:pt x="17947" y="12148"/>
                    <a:pt x="50775" y="6949"/>
                  </a:cubicBezTo>
                  <a:lnTo>
                    <a:pt x="52868" y="6617"/>
                  </a:lnTo>
                  <a:cubicBezTo>
                    <a:pt x="82704" y="1892"/>
                    <a:pt x="110887" y="19962"/>
                    <a:pt x="118608" y="48277"/>
                  </a:cubicBezTo>
                  <a:cubicBezTo>
                    <a:pt x="134584" y="18793"/>
                    <a:pt x="164609" y="0"/>
                    <a:pt x="198701" y="0"/>
                  </a:cubicBezTo>
                  <a:close/>
                </a:path>
              </a:pathLst>
            </a:custGeom>
            <a:solidFill>
              <a:srgbClr val="D99C3F"/>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sp>
        <p:nvSpPr>
          <p:cNvPr id="21" name="Oval 20">
            <a:extLst>
              <a:ext uri="{FF2B5EF4-FFF2-40B4-BE49-F238E27FC236}">
                <a16:creationId xmlns:a16="http://schemas.microsoft.com/office/drawing/2014/main" id="{FE0402FB-0C26-4561-9A49-52BD4F9F58E9}"/>
              </a:ext>
            </a:extLst>
          </p:cNvPr>
          <p:cNvSpPr/>
          <p:nvPr/>
        </p:nvSpPr>
        <p:spPr>
          <a:xfrm>
            <a:off x="2405095" y="3274448"/>
            <a:ext cx="634245" cy="634245"/>
          </a:xfrm>
          <a:prstGeom prst="ellipse">
            <a:avLst/>
          </a:prstGeom>
          <a:solidFill>
            <a:srgbClr val="4BCAAD"/>
          </a:solidFill>
          <a:ln w="1587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22" name="Oval 21">
            <a:extLst>
              <a:ext uri="{FF2B5EF4-FFF2-40B4-BE49-F238E27FC236}">
                <a16:creationId xmlns:a16="http://schemas.microsoft.com/office/drawing/2014/main" id="{E11A4807-930B-4A46-9D08-659D63C315B5}"/>
              </a:ext>
            </a:extLst>
          </p:cNvPr>
          <p:cNvSpPr/>
          <p:nvPr/>
        </p:nvSpPr>
        <p:spPr>
          <a:xfrm>
            <a:off x="5681343" y="3296160"/>
            <a:ext cx="634245" cy="634245"/>
          </a:xfrm>
          <a:prstGeom prst="ellipse">
            <a:avLst/>
          </a:prstGeom>
          <a:solidFill>
            <a:srgbClr val="86C157"/>
          </a:solidFill>
          <a:ln w="1587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23" name="Oval 22">
            <a:extLst>
              <a:ext uri="{FF2B5EF4-FFF2-40B4-BE49-F238E27FC236}">
                <a16:creationId xmlns:a16="http://schemas.microsoft.com/office/drawing/2014/main" id="{8ABEEE98-0FD7-4AC5-B770-B1F9139E48D0}"/>
              </a:ext>
            </a:extLst>
          </p:cNvPr>
          <p:cNvSpPr/>
          <p:nvPr/>
        </p:nvSpPr>
        <p:spPr>
          <a:xfrm>
            <a:off x="9119767" y="3364407"/>
            <a:ext cx="634245" cy="634245"/>
          </a:xfrm>
          <a:prstGeom prst="ellipse">
            <a:avLst/>
          </a:prstGeom>
          <a:solidFill>
            <a:srgbClr val="D99C3F"/>
          </a:solidFill>
          <a:ln w="1587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24" name="Trapezoid 24">
            <a:extLst>
              <a:ext uri="{FF2B5EF4-FFF2-40B4-BE49-F238E27FC236}">
                <a16:creationId xmlns:a16="http://schemas.microsoft.com/office/drawing/2014/main" id="{364D5C21-502B-4781-A482-16A9ABC5583F}"/>
              </a:ext>
            </a:extLst>
          </p:cNvPr>
          <p:cNvSpPr>
            <a:spLocks noChangeAspect="1"/>
          </p:cNvSpPr>
          <p:nvPr/>
        </p:nvSpPr>
        <p:spPr>
          <a:xfrm rot="8369018">
            <a:off x="9211949" y="3445797"/>
            <a:ext cx="395019" cy="398781"/>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ysClr val="window" lastClr="FFFFFF"/>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25" name="Round Same Side Corner Rectangle 7">
            <a:extLst>
              <a:ext uri="{FF2B5EF4-FFF2-40B4-BE49-F238E27FC236}">
                <a16:creationId xmlns:a16="http://schemas.microsoft.com/office/drawing/2014/main" id="{D2C20E40-B0F0-47EF-8EB0-45CBC79B937B}"/>
              </a:ext>
            </a:extLst>
          </p:cNvPr>
          <p:cNvSpPr>
            <a:spLocks noChangeAspect="1"/>
          </p:cNvSpPr>
          <p:nvPr/>
        </p:nvSpPr>
        <p:spPr>
          <a:xfrm rot="10800000">
            <a:off x="2532558" y="3405727"/>
            <a:ext cx="379319" cy="398781"/>
          </a:xfrm>
          <a:custGeom>
            <a:avLst/>
            <a:gdLst/>
            <a:ahLst/>
            <a:cxnLst/>
            <a:rect l="l" t="t" r="r" b="b"/>
            <a:pathLst>
              <a:path w="3749229" h="3941586">
                <a:moveTo>
                  <a:pt x="1841173" y="2251014"/>
                </a:moveTo>
                <a:cubicBezTo>
                  <a:pt x="1901032" y="2251014"/>
                  <a:pt x="1949557" y="2202489"/>
                  <a:pt x="1949557" y="2142630"/>
                </a:cubicBezTo>
                <a:cubicBezTo>
                  <a:pt x="1949557" y="2082771"/>
                  <a:pt x="1901032" y="2034246"/>
                  <a:pt x="1841173" y="2034246"/>
                </a:cubicBezTo>
                <a:cubicBezTo>
                  <a:pt x="1781314" y="2034246"/>
                  <a:pt x="1732789" y="2082771"/>
                  <a:pt x="1732789" y="2142630"/>
                </a:cubicBezTo>
                <a:cubicBezTo>
                  <a:pt x="1732789" y="2202489"/>
                  <a:pt x="1781314" y="2251014"/>
                  <a:pt x="1841173" y="2251014"/>
                </a:cubicBezTo>
                <a:close/>
                <a:moveTo>
                  <a:pt x="2197713" y="2395667"/>
                </a:moveTo>
                <a:lnTo>
                  <a:pt x="1492210" y="2296503"/>
                </a:lnTo>
                <a:lnTo>
                  <a:pt x="1492210" y="2109382"/>
                </a:lnTo>
                <a:cubicBezTo>
                  <a:pt x="1492210" y="2024878"/>
                  <a:pt x="1583949" y="1956178"/>
                  <a:pt x="1697980" y="1955114"/>
                </a:cubicBezTo>
                <a:lnTo>
                  <a:pt x="1697980" y="1800200"/>
                </a:lnTo>
                <a:lnTo>
                  <a:pt x="1431133" y="1800200"/>
                </a:lnTo>
                <a:lnTo>
                  <a:pt x="1431133" y="1461593"/>
                </a:lnTo>
                <a:lnTo>
                  <a:pt x="643489" y="471679"/>
                </a:lnTo>
                <a:lnTo>
                  <a:pt x="785968" y="352125"/>
                </a:lnTo>
                <a:lnTo>
                  <a:pt x="1699128" y="1384562"/>
                </a:lnTo>
                <a:lnTo>
                  <a:pt x="1735187" y="0"/>
                </a:lnTo>
                <a:lnTo>
                  <a:pt x="1921179" y="0"/>
                </a:lnTo>
                <a:lnTo>
                  <a:pt x="1958328" y="1426402"/>
                </a:lnTo>
                <a:lnTo>
                  <a:pt x="1976872" y="1426402"/>
                </a:lnTo>
                <a:lnTo>
                  <a:pt x="1972364" y="1422619"/>
                </a:lnTo>
                <a:lnTo>
                  <a:pt x="2919184" y="352125"/>
                </a:lnTo>
                <a:lnTo>
                  <a:pt x="3061662" y="471679"/>
                </a:lnTo>
                <a:lnTo>
                  <a:pt x="2239212" y="1505339"/>
                </a:lnTo>
                <a:lnTo>
                  <a:pt x="2239212" y="1800200"/>
                </a:lnTo>
                <a:lnTo>
                  <a:pt x="1972364" y="1800200"/>
                </a:lnTo>
                <a:lnTo>
                  <a:pt x="1972364" y="1954485"/>
                </a:lnTo>
                <a:lnTo>
                  <a:pt x="1987720" y="1954485"/>
                </a:lnTo>
                <a:cubicBezTo>
                  <a:pt x="2103696" y="1954485"/>
                  <a:pt x="2197713" y="2023835"/>
                  <a:pt x="2197713" y="2109382"/>
                </a:cubicBezTo>
                <a:close/>
                <a:moveTo>
                  <a:pt x="112363" y="2735659"/>
                </a:moveTo>
                <a:cubicBezTo>
                  <a:pt x="100580" y="2737300"/>
                  <a:pt x="88281" y="2736658"/>
                  <a:pt x="76067" y="2733385"/>
                </a:cubicBezTo>
                <a:lnTo>
                  <a:pt x="67901" y="2731197"/>
                </a:lnTo>
                <a:cubicBezTo>
                  <a:pt x="19046" y="2718106"/>
                  <a:pt x="-9948" y="2667888"/>
                  <a:pt x="3143" y="2619032"/>
                </a:cubicBezTo>
                <a:lnTo>
                  <a:pt x="136132" y="2122709"/>
                </a:lnTo>
                <a:cubicBezTo>
                  <a:pt x="149223" y="2073853"/>
                  <a:pt x="199442" y="2044859"/>
                  <a:pt x="248297" y="2057950"/>
                </a:cubicBezTo>
                <a:lnTo>
                  <a:pt x="256463" y="2060138"/>
                </a:lnTo>
                <a:cubicBezTo>
                  <a:pt x="305319" y="2073229"/>
                  <a:pt x="334312" y="2123447"/>
                  <a:pt x="321221" y="2172303"/>
                </a:cubicBezTo>
                <a:lnTo>
                  <a:pt x="188232" y="2668627"/>
                </a:lnTo>
                <a:cubicBezTo>
                  <a:pt x="178414" y="2705268"/>
                  <a:pt x="147712" y="2730738"/>
                  <a:pt x="112363" y="2735659"/>
                </a:cubicBezTo>
                <a:close/>
                <a:moveTo>
                  <a:pt x="816379" y="2803284"/>
                </a:moveTo>
                <a:lnTo>
                  <a:pt x="296148" y="2663889"/>
                </a:lnTo>
                <a:lnTo>
                  <a:pt x="412311" y="2230363"/>
                </a:lnTo>
                <a:lnTo>
                  <a:pt x="932542" y="2369758"/>
                </a:lnTo>
                <a:close/>
                <a:moveTo>
                  <a:pt x="2025342" y="3266622"/>
                </a:moveTo>
                <a:lnTo>
                  <a:pt x="881030" y="2960004"/>
                </a:lnTo>
                <a:lnTo>
                  <a:pt x="1066890" y="2266362"/>
                </a:lnTo>
                <a:lnTo>
                  <a:pt x="2211202" y="2572980"/>
                </a:lnTo>
                <a:close/>
                <a:moveTo>
                  <a:pt x="2928285" y="3694425"/>
                </a:moveTo>
                <a:lnTo>
                  <a:pt x="2109557" y="3475047"/>
                </a:lnTo>
                <a:lnTo>
                  <a:pt x="2388347" y="2434586"/>
                </a:lnTo>
                <a:lnTo>
                  <a:pt x="3207076" y="2653963"/>
                </a:lnTo>
                <a:close/>
                <a:moveTo>
                  <a:pt x="3361202" y="3940500"/>
                </a:moveTo>
                <a:cubicBezTo>
                  <a:pt x="3346463" y="3942552"/>
                  <a:pt x="3331077" y="3941748"/>
                  <a:pt x="3315798" y="3937654"/>
                </a:cubicBezTo>
                <a:lnTo>
                  <a:pt x="3103596" y="3880795"/>
                </a:lnTo>
                <a:cubicBezTo>
                  <a:pt x="3042479" y="3864419"/>
                  <a:pt x="3006210" y="3801598"/>
                  <a:pt x="3022586" y="3740481"/>
                </a:cubicBezTo>
                <a:lnTo>
                  <a:pt x="3311771" y="2661227"/>
                </a:lnTo>
                <a:cubicBezTo>
                  <a:pt x="3328148" y="2600110"/>
                  <a:pt x="3390968" y="2563840"/>
                  <a:pt x="3452085" y="2580216"/>
                </a:cubicBezTo>
                <a:lnTo>
                  <a:pt x="3664287" y="2637076"/>
                </a:lnTo>
                <a:cubicBezTo>
                  <a:pt x="3725404" y="2653452"/>
                  <a:pt x="3761673" y="2716273"/>
                  <a:pt x="3745297" y="2777390"/>
                </a:cubicBezTo>
                <a:lnTo>
                  <a:pt x="3456112" y="3856644"/>
                </a:lnTo>
                <a:cubicBezTo>
                  <a:pt x="3443830" y="3902482"/>
                  <a:pt x="3405423" y="3934343"/>
                  <a:pt x="3361202" y="3940500"/>
                </a:cubicBezTo>
                <a:close/>
              </a:path>
            </a:pathLst>
          </a:custGeom>
          <a:solidFill>
            <a:sysClr val="window" lastClr="FFFFFF"/>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26" name="Rounded Rectangle 1">
            <a:extLst>
              <a:ext uri="{FF2B5EF4-FFF2-40B4-BE49-F238E27FC236}">
                <a16:creationId xmlns:a16="http://schemas.microsoft.com/office/drawing/2014/main" id="{F19F70C5-D8EC-40D1-A0AE-E1054D1FD7BA}"/>
              </a:ext>
            </a:extLst>
          </p:cNvPr>
          <p:cNvSpPr/>
          <p:nvPr/>
        </p:nvSpPr>
        <p:spPr>
          <a:xfrm>
            <a:off x="5852036" y="3434460"/>
            <a:ext cx="310789" cy="367997"/>
          </a:xfrm>
          <a:custGeom>
            <a:avLst/>
            <a:gdLst/>
            <a:ahLst/>
            <a:cxnLst/>
            <a:rect l="l" t="t" r="r" b="b"/>
            <a:pathLst>
              <a:path w="3330520" h="3943576">
                <a:moveTo>
                  <a:pt x="91343" y="3355066"/>
                </a:moveTo>
                <a:lnTo>
                  <a:pt x="476428" y="3355066"/>
                </a:lnTo>
                <a:cubicBezTo>
                  <a:pt x="526871" y="3355066"/>
                  <a:pt x="567771" y="3405814"/>
                  <a:pt x="567771" y="3468422"/>
                </a:cubicBezTo>
                <a:cubicBezTo>
                  <a:pt x="567771" y="3531030"/>
                  <a:pt x="526871" y="3581777"/>
                  <a:pt x="476428" y="3581777"/>
                </a:cubicBezTo>
                <a:lnTo>
                  <a:pt x="91343" y="3581777"/>
                </a:lnTo>
                <a:cubicBezTo>
                  <a:pt x="40900" y="3581777"/>
                  <a:pt x="0" y="3531030"/>
                  <a:pt x="0" y="3468422"/>
                </a:cubicBezTo>
                <a:cubicBezTo>
                  <a:pt x="0" y="3405814"/>
                  <a:pt x="40900" y="3355066"/>
                  <a:pt x="91343" y="3355066"/>
                </a:cubicBezTo>
                <a:close/>
                <a:moveTo>
                  <a:pt x="91343" y="2927098"/>
                </a:moveTo>
                <a:lnTo>
                  <a:pt x="476428" y="2927098"/>
                </a:lnTo>
                <a:cubicBezTo>
                  <a:pt x="526871" y="2927098"/>
                  <a:pt x="567771" y="2977846"/>
                  <a:pt x="567771" y="3040454"/>
                </a:cubicBezTo>
                <a:cubicBezTo>
                  <a:pt x="567771" y="3103062"/>
                  <a:pt x="526871" y="3153809"/>
                  <a:pt x="476428" y="3153809"/>
                </a:cubicBezTo>
                <a:lnTo>
                  <a:pt x="91343" y="3153809"/>
                </a:lnTo>
                <a:cubicBezTo>
                  <a:pt x="40900" y="3153809"/>
                  <a:pt x="0" y="3103062"/>
                  <a:pt x="0" y="3040454"/>
                </a:cubicBezTo>
                <a:cubicBezTo>
                  <a:pt x="0" y="2977846"/>
                  <a:pt x="40900" y="2927098"/>
                  <a:pt x="91343" y="2927098"/>
                </a:cubicBezTo>
                <a:close/>
                <a:moveTo>
                  <a:pt x="91343" y="2499128"/>
                </a:moveTo>
                <a:lnTo>
                  <a:pt x="476428" y="2499128"/>
                </a:lnTo>
                <a:cubicBezTo>
                  <a:pt x="526871" y="2499128"/>
                  <a:pt x="567771" y="2549876"/>
                  <a:pt x="567771" y="2612484"/>
                </a:cubicBezTo>
                <a:cubicBezTo>
                  <a:pt x="567771" y="2675092"/>
                  <a:pt x="526871" y="2725839"/>
                  <a:pt x="476428" y="2725839"/>
                </a:cubicBezTo>
                <a:lnTo>
                  <a:pt x="91343" y="2725839"/>
                </a:lnTo>
                <a:cubicBezTo>
                  <a:pt x="40900" y="2725839"/>
                  <a:pt x="0" y="2675092"/>
                  <a:pt x="0" y="2612484"/>
                </a:cubicBezTo>
                <a:cubicBezTo>
                  <a:pt x="0" y="2549876"/>
                  <a:pt x="40900" y="2499128"/>
                  <a:pt x="91343" y="2499128"/>
                </a:cubicBezTo>
                <a:close/>
                <a:moveTo>
                  <a:pt x="91343" y="2071158"/>
                </a:moveTo>
                <a:lnTo>
                  <a:pt x="476428" y="2071158"/>
                </a:lnTo>
                <a:cubicBezTo>
                  <a:pt x="526871" y="2071158"/>
                  <a:pt x="567771" y="2121906"/>
                  <a:pt x="567771" y="2184514"/>
                </a:cubicBezTo>
                <a:cubicBezTo>
                  <a:pt x="567771" y="2247122"/>
                  <a:pt x="526871" y="2297869"/>
                  <a:pt x="476428" y="2297869"/>
                </a:cubicBezTo>
                <a:lnTo>
                  <a:pt x="91343" y="2297869"/>
                </a:lnTo>
                <a:cubicBezTo>
                  <a:pt x="40900" y="2297869"/>
                  <a:pt x="0" y="2247122"/>
                  <a:pt x="0" y="2184514"/>
                </a:cubicBezTo>
                <a:cubicBezTo>
                  <a:pt x="0" y="2121906"/>
                  <a:pt x="40900" y="2071158"/>
                  <a:pt x="91343" y="2071158"/>
                </a:cubicBezTo>
                <a:close/>
                <a:moveTo>
                  <a:pt x="2956837" y="1826561"/>
                </a:moveTo>
                <a:cubicBezTo>
                  <a:pt x="3052271" y="1826561"/>
                  <a:pt x="3129635" y="1903925"/>
                  <a:pt x="3129635" y="1999359"/>
                </a:cubicBezTo>
                <a:cubicBezTo>
                  <a:pt x="3129635" y="2094793"/>
                  <a:pt x="3052271" y="2172157"/>
                  <a:pt x="2956837" y="2172157"/>
                </a:cubicBezTo>
                <a:cubicBezTo>
                  <a:pt x="2861403" y="2172157"/>
                  <a:pt x="2784039" y="2094793"/>
                  <a:pt x="2784039" y="1999359"/>
                </a:cubicBezTo>
                <a:cubicBezTo>
                  <a:pt x="2784039" y="1903925"/>
                  <a:pt x="2861403" y="1826561"/>
                  <a:pt x="2956837" y="1826561"/>
                </a:cubicBezTo>
                <a:close/>
                <a:moveTo>
                  <a:pt x="2740566" y="1654736"/>
                </a:moveTo>
                <a:cubicBezTo>
                  <a:pt x="2653631" y="1654736"/>
                  <a:pt x="2583156" y="1725211"/>
                  <a:pt x="2583156" y="1812146"/>
                </a:cubicBezTo>
                <a:lnTo>
                  <a:pt x="2583156" y="2186573"/>
                </a:lnTo>
                <a:cubicBezTo>
                  <a:pt x="2583156" y="2273508"/>
                  <a:pt x="2653631" y="2343983"/>
                  <a:pt x="2740566" y="2343983"/>
                </a:cubicBezTo>
                <a:lnTo>
                  <a:pt x="3330519" y="2343983"/>
                </a:lnTo>
                <a:lnTo>
                  <a:pt x="3330519" y="1654736"/>
                </a:lnTo>
                <a:close/>
                <a:moveTo>
                  <a:pt x="91343" y="1643188"/>
                </a:moveTo>
                <a:lnTo>
                  <a:pt x="476428" y="1643188"/>
                </a:lnTo>
                <a:cubicBezTo>
                  <a:pt x="526871" y="1643188"/>
                  <a:pt x="567771" y="1693936"/>
                  <a:pt x="567771" y="1756544"/>
                </a:cubicBezTo>
                <a:cubicBezTo>
                  <a:pt x="567771" y="1819152"/>
                  <a:pt x="526871" y="1869899"/>
                  <a:pt x="476428" y="1869899"/>
                </a:cubicBezTo>
                <a:lnTo>
                  <a:pt x="91343" y="1869899"/>
                </a:lnTo>
                <a:cubicBezTo>
                  <a:pt x="40900" y="1869899"/>
                  <a:pt x="0" y="1819152"/>
                  <a:pt x="0" y="1756544"/>
                </a:cubicBezTo>
                <a:cubicBezTo>
                  <a:pt x="0" y="1693936"/>
                  <a:pt x="40900" y="1643188"/>
                  <a:pt x="91343" y="1643188"/>
                </a:cubicBezTo>
                <a:close/>
                <a:moveTo>
                  <a:pt x="91343" y="1215218"/>
                </a:moveTo>
                <a:lnTo>
                  <a:pt x="476428" y="1215218"/>
                </a:lnTo>
                <a:cubicBezTo>
                  <a:pt x="526871" y="1215218"/>
                  <a:pt x="567771" y="1265966"/>
                  <a:pt x="567771" y="1328574"/>
                </a:cubicBezTo>
                <a:cubicBezTo>
                  <a:pt x="567771" y="1391182"/>
                  <a:pt x="526871" y="1441929"/>
                  <a:pt x="476428" y="1441929"/>
                </a:cubicBezTo>
                <a:lnTo>
                  <a:pt x="91343" y="1441929"/>
                </a:lnTo>
                <a:cubicBezTo>
                  <a:pt x="40900" y="1441929"/>
                  <a:pt x="0" y="1391182"/>
                  <a:pt x="0" y="1328574"/>
                </a:cubicBezTo>
                <a:cubicBezTo>
                  <a:pt x="0" y="1265966"/>
                  <a:pt x="40900" y="1215218"/>
                  <a:pt x="91343" y="1215218"/>
                </a:cubicBezTo>
                <a:close/>
                <a:moveTo>
                  <a:pt x="91343" y="787248"/>
                </a:moveTo>
                <a:lnTo>
                  <a:pt x="476428" y="787248"/>
                </a:lnTo>
                <a:cubicBezTo>
                  <a:pt x="526871" y="787248"/>
                  <a:pt x="567771" y="837996"/>
                  <a:pt x="567771" y="900604"/>
                </a:cubicBezTo>
                <a:cubicBezTo>
                  <a:pt x="567771" y="963212"/>
                  <a:pt x="526871" y="1013959"/>
                  <a:pt x="476428" y="1013959"/>
                </a:cubicBezTo>
                <a:lnTo>
                  <a:pt x="91343" y="1013959"/>
                </a:lnTo>
                <a:cubicBezTo>
                  <a:pt x="40900" y="1013959"/>
                  <a:pt x="0" y="963212"/>
                  <a:pt x="0" y="900604"/>
                </a:cubicBezTo>
                <a:cubicBezTo>
                  <a:pt x="0" y="837996"/>
                  <a:pt x="40900" y="787248"/>
                  <a:pt x="91343" y="787248"/>
                </a:cubicBezTo>
                <a:close/>
                <a:moveTo>
                  <a:pt x="91343" y="359278"/>
                </a:moveTo>
                <a:lnTo>
                  <a:pt x="476428" y="359278"/>
                </a:lnTo>
                <a:cubicBezTo>
                  <a:pt x="526871" y="359278"/>
                  <a:pt x="567771" y="410026"/>
                  <a:pt x="567771" y="472634"/>
                </a:cubicBezTo>
                <a:cubicBezTo>
                  <a:pt x="567771" y="535241"/>
                  <a:pt x="526871" y="585989"/>
                  <a:pt x="476428" y="585989"/>
                </a:cubicBezTo>
                <a:lnTo>
                  <a:pt x="91343" y="585989"/>
                </a:lnTo>
                <a:cubicBezTo>
                  <a:pt x="40900" y="585989"/>
                  <a:pt x="0" y="535241"/>
                  <a:pt x="0" y="472634"/>
                </a:cubicBezTo>
                <a:cubicBezTo>
                  <a:pt x="0" y="410026"/>
                  <a:pt x="40900" y="359278"/>
                  <a:pt x="91343" y="359278"/>
                </a:cubicBezTo>
                <a:close/>
                <a:moveTo>
                  <a:pt x="750244" y="0"/>
                </a:moveTo>
                <a:lnTo>
                  <a:pt x="2814452" y="0"/>
                </a:lnTo>
                <a:cubicBezTo>
                  <a:pt x="3099468" y="0"/>
                  <a:pt x="3330520" y="231052"/>
                  <a:pt x="3330520" y="516068"/>
                </a:cubicBezTo>
                <a:lnTo>
                  <a:pt x="3330520" y="3427508"/>
                </a:lnTo>
                <a:cubicBezTo>
                  <a:pt x="3330520" y="3712524"/>
                  <a:pt x="3099468" y="3943576"/>
                  <a:pt x="2814452" y="3943576"/>
                </a:cubicBezTo>
                <a:lnTo>
                  <a:pt x="750244" y="3943576"/>
                </a:lnTo>
                <a:cubicBezTo>
                  <a:pt x="577386" y="3943576"/>
                  <a:pt x="424378" y="3858590"/>
                  <a:pt x="331698" y="3727422"/>
                </a:cubicBezTo>
                <a:lnTo>
                  <a:pt x="579614" y="3727422"/>
                </a:lnTo>
                <a:cubicBezTo>
                  <a:pt x="660851" y="3727422"/>
                  <a:pt x="726722" y="3628530"/>
                  <a:pt x="726722" y="3506525"/>
                </a:cubicBezTo>
                <a:cubicBezTo>
                  <a:pt x="726722" y="3399298"/>
                  <a:pt x="675843" y="3309924"/>
                  <a:pt x="608330" y="3289974"/>
                </a:cubicBezTo>
                <a:cubicBezTo>
                  <a:pt x="675843" y="3270025"/>
                  <a:pt x="726722" y="3180650"/>
                  <a:pt x="726722" y="3073424"/>
                </a:cubicBezTo>
                <a:cubicBezTo>
                  <a:pt x="726722" y="2966194"/>
                  <a:pt x="675840" y="2876817"/>
                  <a:pt x="608324" y="2856872"/>
                </a:cubicBezTo>
                <a:cubicBezTo>
                  <a:pt x="675840" y="2836927"/>
                  <a:pt x="726722" y="2747551"/>
                  <a:pt x="726722" y="2640321"/>
                </a:cubicBezTo>
                <a:cubicBezTo>
                  <a:pt x="726722" y="2533091"/>
                  <a:pt x="675839" y="2443714"/>
                  <a:pt x="608323" y="2423769"/>
                </a:cubicBezTo>
                <a:cubicBezTo>
                  <a:pt x="675839" y="2403824"/>
                  <a:pt x="726722" y="2314448"/>
                  <a:pt x="726722" y="2207218"/>
                </a:cubicBezTo>
                <a:cubicBezTo>
                  <a:pt x="726722" y="2099988"/>
                  <a:pt x="675840" y="2010611"/>
                  <a:pt x="608324" y="1990666"/>
                </a:cubicBezTo>
                <a:cubicBezTo>
                  <a:pt x="675840" y="1970721"/>
                  <a:pt x="726722" y="1881345"/>
                  <a:pt x="726722" y="1774115"/>
                </a:cubicBezTo>
                <a:cubicBezTo>
                  <a:pt x="726722" y="1666885"/>
                  <a:pt x="675840" y="1577508"/>
                  <a:pt x="608323" y="1557563"/>
                </a:cubicBezTo>
                <a:cubicBezTo>
                  <a:pt x="675840" y="1537618"/>
                  <a:pt x="726722" y="1448242"/>
                  <a:pt x="726722" y="1341012"/>
                </a:cubicBezTo>
                <a:cubicBezTo>
                  <a:pt x="726722" y="1233782"/>
                  <a:pt x="675840" y="1144405"/>
                  <a:pt x="608324" y="1124460"/>
                </a:cubicBezTo>
                <a:cubicBezTo>
                  <a:pt x="675840" y="1104515"/>
                  <a:pt x="726722" y="1015139"/>
                  <a:pt x="726722" y="907909"/>
                </a:cubicBezTo>
                <a:cubicBezTo>
                  <a:pt x="726722" y="800679"/>
                  <a:pt x="675840" y="711302"/>
                  <a:pt x="608324" y="691357"/>
                </a:cubicBezTo>
                <a:cubicBezTo>
                  <a:pt x="675840" y="671412"/>
                  <a:pt x="726722" y="582035"/>
                  <a:pt x="726722" y="474806"/>
                </a:cubicBezTo>
                <a:cubicBezTo>
                  <a:pt x="726722" y="352801"/>
                  <a:pt x="660851" y="253908"/>
                  <a:pt x="579614" y="253908"/>
                </a:cubicBezTo>
                <a:lnTo>
                  <a:pt x="307995" y="253908"/>
                </a:lnTo>
                <a:cubicBezTo>
                  <a:pt x="396188" y="101469"/>
                  <a:pt x="561367" y="0"/>
                  <a:pt x="750244" y="0"/>
                </a:cubicBezTo>
                <a:close/>
              </a:path>
            </a:pathLst>
          </a:custGeom>
          <a:solidFill>
            <a:sysClr val="window" lastClr="FFFFFF"/>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27" name="Metin kutusu 35">
            <a:extLst>
              <a:ext uri="{FF2B5EF4-FFF2-40B4-BE49-F238E27FC236}">
                <a16:creationId xmlns:a16="http://schemas.microsoft.com/office/drawing/2014/main" id="{EB6828A6-FBC1-4E6F-98B8-01BF5302D109}"/>
              </a:ext>
            </a:extLst>
          </p:cNvPr>
          <p:cNvSpPr txBox="1"/>
          <p:nvPr/>
        </p:nvSpPr>
        <p:spPr>
          <a:xfrm>
            <a:off x="257933" y="4079823"/>
            <a:ext cx="11781667" cy="2031325"/>
          </a:xfrm>
          <a:prstGeom prst="rect">
            <a:avLst/>
          </a:prstGeom>
          <a:noFill/>
        </p:spPr>
        <p:txBody>
          <a:bodyPr wrap="square" rtlCol="0">
            <a:spAutoFit/>
          </a:bodyPr>
          <a:lstStyle/>
          <a:p>
            <a:pPr algn="just" defTabSz="457200" eaLnBrk="0" fontAlgn="base" hangingPunct="0">
              <a:spcBef>
                <a:spcPct val="0"/>
              </a:spcBef>
              <a:spcAft>
                <a:spcPct val="0"/>
              </a:spcAft>
              <a:defRPr/>
            </a:pPr>
            <a:r>
              <a:rPr lang="tr-TR" sz="1400" dirty="0">
                <a:solidFill>
                  <a:srgbClr val="FF0000"/>
                </a:solidFill>
                <a:effectLst>
                  <a:outerShdw blurRad="38100" dist="38100" dir="2700000" algn="tl">
                    <a:srgbClr val="000000">
                      <a:alpha val="43137"/>
                    </a:srgbClr>
                  </a:outerShdw>
                </a:effectLst>
                <a:latin typeface="Roboto" panose="020B0604020202020204" pitchFamily="2" charset="0"/>
              </a:rPr>
              <a:t>Aylık veya 3 aylık (geçici vergi dönemleri bazında) </a:t>
            </a:r>
            <a:r>
              <a:rPr lang="tr-TR" sz="1400" dirty="0">
                <a:solidFill>
                  <a:srgbClr val="2D2D2D"/>
                </a:solidFill>
                <a:latin typeface="Roboto" panose="020B0604020202020204" pitchFamily="2" charset="0"/>
              </a:rPr>
              <a:t>olarak </a:t>
            </a:r>
            <a:r>
              <a:rPr lang="tr-TR" sz="1400" dirty="0">
                <a:solidFill>
                  <a:srgbClr val="FF0000"/>
                </a:solidFill>
                <a:effectLst>
                  <a:outerShdw blurRad="38100" dist="38100" dir="2700000" algn="tl">
                    <a:srgbClr val="000000">
                      <a:alpha val="43137"/>
                    </a:srgbClr>
                  </a:outerShdw>
                </a:effectLst>
                <a:latin typeface="Roboto" panose="020B0604020202020204" pitchFamily="2" charset="0"/>
              </a:rPr>
              <a:t>berat dosyası yükleyenler </a:t>
            </a:r>
            <a:r>
              <a:rPr lang="tr-TR" sz="1400" dirty="0">
                <a:solidFill>
                  <a:srgbClr val="2D2D2D"/>
                </a:solidFill>
                <a:latin typeface="Roboto" panose="020B0604020202020204" pitchFamily="2" charset="0"/>
              </a:rPr>
              <a:t>için e-Defter ve berat dosyalarının ikincil kopyalarının saklanmak üzere </a:t>
            </a:r>
            <a:r>
              <a:rPr lang="tr-TR" sz="1400" dirty="0" err="1">
                <a:solidFill>
                  <a:srgbClr val="2D2D2D"/>
                </a:solidFill>
                <a:latin typeface="Roboto" panose="020B0604020202020204" pitchFamily="2" charset="0"/>
              </a:rPr>
              <a:t>GİB’in</a:t>
            </a:r>
            <a:r>
              <a:rPr lang="tr-TR" sz="1400" dirty="0">
                <a:solidFill>
                  <a:srgbClr val="2D2D2D"/>
                </a:solidFill>
                <a:latin typeface="Roboto" panose="020B0604020202020204" pitchFamily="2" charset="0"/>
              </a:rPr>
              <a:t> bilgi işlem sistemlerine </a:t>
            </a:r>
            <a:r>
              <a:rPr lang="tr-TR" sz="1400" dirty="0">
                <a:solidFill>
                  <a:srgbClr val="FF0000"/>
                </a:solidFill>
                <a:effectLst>
                  <a:outerShdw blurRad="38100" dist="38100" dir="2700000" algn="tl">
                    <a:srgbClr val="000000">
                      <a:alpha val="43137"/>
                    </a:srgbClr>
                  </a:outerShdw>
                </a:effectLst>
                <a:latin typeface="Roboto" panose="020B0604020202020204" pitchFamily="2" charset="0"/>
              </a:rPr>
              <a:t>aktarım (saklanma) zamanı</a:t>
            </a:r>
            <a:r>
              <a:rPr lang="tr-TR" sz="1400" dirty="0">
                <a:solidFill>
                  <a:srgbClr val="2D2D2D"/>
                </a:solidFill>
                <a:latin typeface="Roboto" panose="020B0604020202020204" pitchFamily="2" charset="0"/>
              </a:rPr>
              <a:t>; </a:t>
            </a:r>
          </a:p>
          <a:p>
            <a:pPr algn="just" defTabSz="457200" eaLnBrk="0" fontAlgn="base" hangingPunct="0">
              <a:spcBef>
                <a:spcPct val="0"/>
              </a:spcBef>
              <a:spcAft>
                <a:spcPct val="0"/>
              </a:spcAft>
              <a:defRPr/>
            </a:pPr>
            <a:endParaRPr lang="tr-TR" sz="1400" dirty="0">
              <a:solidFill>
                <a:srgbClr val="2D2D2D"/>
              </a:solidFill>
              <a:latin typeface="Roboto" panose="020B0604020202020204" pitchFamily="2" charset="0"/>
            </a:endParaRPr>
          </a:p>
          <a:p>
            <a:pPr algn="just" defTabSz="457200" eaLnBrk="0" fontAlgn="base" hangingPunct="0">
              <a:spcBef>
                <a:spcPct val="0"/>
              </a:spcBef>
              <a:spcAft>
                <a:spcPct val="0"/>
              </a:spcAft>
              <a:defRPr/>
            </a:pPr>
            <a:r>
              <a:rPr lang="tr-TR" sz="1400" dirty="0">
                <a:solidFill>
                  <a:srgbClr val="FF0000"/>
                </a:solidFill>
                <a:effectLst>
                  <a:outerShdw blurRad="38100" dist="38100" dir="2700000" algn="tl">
                    <a:srgbClr val="000000">
                      <a:alpha val="43137"/>
                    </a:srgbClr>
                  </a:outerShdw>
                </a:effectLst>
                <a:latin typeface="Roboto" panose="020B0604020202020204" pitchFamily="2" charset="0"/>
              </a:rPr>
              <a:t>*</a:t>
            </a:r>
            <a:r>
              <a:rPr lang="tr-TR" sz="1400" dirty="0">
                <a:solidFill>
                  <a:srgbClr val="2D2D2D"/>
                </a:solidFill>
                <a:latin typeface="Roboto" panose="020B0604020202020204" pitchFamily="2" charset="0"/>
              </a:rPr>
              <a:t>e-Defterlerin oluşturulması, imzalanması ve bunlara ait berat dosyalarının e-Defter uygulamasına </a:t>
            </a:r>
            <a:r>
              <a:rPr lang="tr-TR" sz="1400" dirty="0">
                <a:solidFill>
                  <a:srgbClr val="FF0000"/>
                </a:solidFill>
                <a:effectLst>
                  <a:outerShdw blurRad="38100" dist="38100" dir="2700000" algn="tl">
                    <a:srgbClr val="000000">
                      <a:alpha val="43137"/>
                    </a:srgbClr>
                  </a:outerShdw>
                </a:effectLst>
                <a:latin typeface="Roboto" panose="020B0604020202020204" pitchFamily="2" charset="0"/>
              </a:rPr>
              <a:t>yükleme süresinin son gününü takip eden on beşinci günün sonu</a:t>
            </a:r>
            <a:r>
              <a:rPr lang="tr-TR" sz="1400" dirty="0">
                <a:solidFill>
                  <a:srgbClr val="2D2D2D"/>
                </a:solidFill>
                <a:latin typeface="Roboto" panose="020B0604020202020204" pitchFamily="2" charset="0"/>
              </a:rPr>
              <a:t>na kadar belirlenmiştir.</a:t>
            </a:r>
          </a:p>
          <a:p>
            <a:pPr algn="just" defTabSz="457200" eaLnBrk="0" fontAlgn="base" hangingPunct="0">
              <a:spcBef>
                <a:spcPct val="0"/>
              </a:spcBef>
              <a:spcAft>
                <a:spcPct val="0"/>
              </a:spcAft>
              <a:defRPr/>
            </a:pPr>
            <a:endParaRPr lang="tr-TR" sz="1400" dirty="0">
              <a:solidFill>
                <a:srgbClr val="2D2D2D"/>
              </a:solidFill>
              <a:latin typeface="Roboto" panose="020B0604020202020204" pitchFamily="2" charset="0"/>
            </a:endParaRPr>
          </a:p>
          <a:p>
            <a:pPr algn="just" defTabSz="457200" eaLnBrk="0" fontAlgn="base" hangingPunct="0">
              <a:spcBef>
                <a:spcPct val="0"/>
              </a:spcBef>
              <a:spcAft>
                <a:spcPct val="0"/>
              </a:spcAft>
              <a:defRPr/>
            </a:pPr>
            <a:r>
              <a:rPr lang="tr-TR" sz="1400" dirty="0">
                <a:solidFill>
                  <a:srgbClr val="FF0000"/>
                </a:solidFill>
                <a:effectLst>
                  <a:outerShdw blurRad="38100" dist="38100" dir="2700000" algn="tl">
                    <a:srgbClr val="000000">
                      <a:alpha val="43137"/>
                    </a:srgbClr>
                  </a:outerShdw>
                </a:effectLst>
                <a:latin typeface="Roboto" panose="020B0604020202020204" pitchFamily="2" charset="0"/>
              </a:rPr>
              <a:t>*</a:t>
            </a:r>
            <a:r>
              <a:rPr lang="tr-TR" sz="1400" dirty="0">
                <a:solidFill>
                  <a:srgbClr val="2D2D2D"/>
                </a:solidFill>
                <a:latin typeface="Roboto" panose="020B0604020202020204" pitchFamily="2" charset="0"/>
              </a:rPr>
              <a:t>GİB tarafından yayımlanacak sirküler ile e-Defterlerin oluşturulması, imzalanması ve bunlara ait berat dosyalarının e-Defter uygulamasına yükleme sürelerinin uzatılması durumunda aktarım zamanın hesabında, ilgili sirkülerde belirlenen </a:t>
            </a:r>
            <a:r>
              <a:rPr lang="tr-TR" sz="1400" dirty="0">
                <a:solidFill>
                  <a:srgbClr val="FF0000"/>
                </a:solidFill>
                <a:effectLst>
                  <a:outerShdw blurRad="38100" dist="38100" dir="2700000" algn="tl">
                    <a:srgbClr val="000000">
                      <a:alpha val="43137"/>
                    </a:srgbClr>
                  </a:outerShdw>
                </a:effectLst>
                <a:latin typeface="Roboto" panose="020B0604020202020204" pitchFamily="2" charset="0"/>
              </a:rPr>
              <a:t>tarihi izleyen 15 inci günün sonu (resmi tatile denk geldiği durumlarda tatil bitimini izleyen ilk iş günü sonu) </a:t>
            </a:r>
            <a:r>
              <a:rPr lang="tr-TR" sz="1400" dirty="0">
                <a:solidFill>
                  <a:srgbClr val="2D2D2D"/>
                </a:solidFill>
                <a:latin typeface="Roboto" panose="020B0604020202020204" pitchFamily="2" charset="0"/>
              </a:rPr>
              <a:t>aktarım zamanının sonu olarak dikkate alınacaktır.</a:t>
            </a:r>
            <a:endParaRPr lang="tr-TR" sz="1400" dirty="0">
              <a:solidFill>
                <a:prstClr val="black"/>
              </a:solidFill>
              <a:latin typeface="Tw Cen MT" panose="020B0602020104020603" pitchFamily="34" charset="0"/>
            </a:endParaRPr>
          </a:p>
        </p:txBody>
      </p:sp>
      <p:sp>
        <p:nvSpPr>
          <p:cNvPr id="28" name="CuadroTexto 350">
            <a:extLst>
              <a:ext uri="{FF2B5EF4-FFF2-40B4-BE49-F238E27FC236}">
                <a16:creationId xmlns:a16="http://schemas.microsoft.com/office/drawing/2014/main" id="{6439D6B1-6319-40D2-8DA1-6D5F230F9A8A}"/>
              </a:ext>
            </a:extLst>
          </p:cNvPr>
          <p:cNvSpPr txBox="1"/>
          <p:nvPr/>
        </p:nvSpPr>
        <p:spPr>
          <a:xfrm>
            <a:off x="4327913" y="201968"/>
            <a:ext cx="3536354"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E-Defter Saklama</a:t>
            </a:r>
          </a:p>
        </p:txBody>
      </p:sp>
    </p:spTree>
    <p:extLst>
      <p:ext uri="{BB962C8B-B14F-4D97-AF65-F5344CB8AC3E}">
        <p14:creationId xmlns:p14="http://schemas.microsoft.com/office/powerpoint/2010/main" val="9338792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o 5">
            <a:extLst>
              <a:ext uri="{FF2B5EF4-FFF2-40B4-BE49-F238E27FC236}">
                <a16:creationId xmlns:a16="http://schemas.microsoft.com/office/drawing/2014/main" id="{127BB75B-156F-46BA-B03A-7E65EB875B15}"/>
              </a:ext>
            </a:extLst>
          </p:cNvPr>
          <p:cNvGraphicFramePr>
            <a:graphicFrameLocks noGrp="1"/>
          </p:cNvGraphicFramePr>
          <p:nvPr/>
        </p:nvGraphicFramePr>
        <p:xfrm>
          <a:off x="528919" y="1997386"/>
          <a:ext cx="11098305" cy="4838955"/>
        </p:xfrm>
        <a:graphic>
          <a:graphicData uri="http://schemas.openxmlformats.org/drawingml/2006/table">
            <a:tbl>
              <a:tblPr firstRow="1" bandRow="1"/>
              <a:tblGrid>
                <a:gridCol w="4413575">
                  <a:extLst>
                    <a:ext uri="{9D8B030D-6E8A-4147-A177-3AD203B41FA5}">
                      <a16:colId xmlns:a16="http://schemas.microsoft.com/office/drawing/2014/main" val="81587345"/>
                    </a:ext>
                  </a:extLst>
                </a:gridCol>
                <a:gridCol w="3297167">
                  <a:extLst>
                    <a:ext uri="{9D8B030D-6E8A-4147-A177-3AD203B41FA5}">
                      <a16:colId xmlns:a16="http://schemas.microsoft.com/office/drawing/2014/main" val="1089871271"/>
                    </a:ext>
                  </a:extLst>
                </a:gridCol>
                <a:gridCol w="3387563">
                  <a:extLst>
                    <a:ext uri="{9D8B030D-6E8A-4147-A177-3AD203B41FA5}">
                      <a16:colId xmlns:a16="http://schemas.microsoft.com/office/drawing/2014/main" val="1102506349"/>
                    </a:ext>
                  </a:extLst>
                </a:gridCol>
              </a:tblGrid>
              <a:tr h="1737360">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tr-TR" sz="3600" dirty="0"/>
                        <a:t>Dönem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FA3EE"/>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tr-TR" sz="3600" dirty="0"/>
                        <a:t>Berat Yükleme Zamanı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FA3EE"/>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tr-TR" sz="3600" dirty="0"/>
                        <a:t>Aktarım Zamanı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FA3EE"/>
                    </a:solidFill>
                  </a:tcPr>
                </a:tc>
                <a:extLst>
                  <a:ext uri="{0D108BD9-81ED-4DB2-BD59-A6C34878D82A}">
                    <a16:rowId xmlns:a16="http://schemas.microsoft.com/office/drawing/2014/main" val="3843896972"/>
                  </a:ext>
                </a:extLst>
              </a:tr>
              <a:tr h="62031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0cak-Şubat- Mart 2022 </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Mayıs Ayı Sonu </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15 Haziran 2022’e kadar </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40000"/>
                      </a:srgbClr>
                    </a:solidFill>
                  </a:tcPr>
                </a:tc>
                <a:extLst>
                  <a:ext uri="{0D108BD9-81ED-4DB2-BD59-A6C34878D82A}">
                    <a16:rowId xmlns:a16="http://schemas.microsoft.com/office/drawing/2014/main" val="305298509"/>
                  </a:ext>
                </a:extLst>
              </a:tr>
              <a:tr h="62031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Nisan-Mayıs-Haziran 2022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Ağustos Ayı Sonu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15 Eylül 2022’e kadar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20000"/>
                      </a:srgbClr>
                    </a:solidFill>
                  </a:tcPr>
                </a:tc>
                <a:extLst>
                  <a:ext uri="{0D108BD9-81ED-4DB2-BD59-A6C34878D82A}">
                    <a16:rowId xmlns:a16="http://schemas.microsoft.com/office/drawing/2014/main" val="2311357529"/>
                  </a:ext>
                </a:extLst>
              </a:tr>
              <a:tr h="62031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Temmuz-Ağustos-Eylül 2022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Kasım Ayı Sonu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15 Aralık 2022’e kadar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40000"/>
                      </a:srgbClr>
                    </a:solidFill>
                  </a:tcPr>
                </a:tc>
                <a:extLst>
                  <a:ext uri="{0D108BD9-81ED-4DB2-BD59-A6C34878D82A}">
                    <a16:rowId xmlns:a16="http://schemas.microsoft.com/office/drawing/2014/main" val="3142667851"/>
                  </a:ext>
                </a:extLst>
              </a:tr>
              <a:tr h="62031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Ekim-Kasım-Aralık (Gerçek) 2022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Mart Ayı Sonu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15 Nisan 2023’ye kadar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20000"/>
                      </a:srgbClr>
                    </a:solidFill>
                  </a:tcPr>
                </a:tc>
                <a:extLst>
                  <a:ext uri="{0D108BD9-81ED-4DB2-BD59-A6C34878D82A}">
                    <a16:rowId xmlns:a16="http://schemas.microsoft.com/office/drawing/2014/main" val="3644576545"/>
                  </a:ext>
                </a:extLst>
              </a:tr>
              <a:tr h="62031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Ekim-Kasım-Aralık (Tüzel) 2022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Nisan Ayı Sonu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16 Mayıs 2023’ye kadar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40000"/>
                      </a:srgbClr>
                    </a:solidFill>
                  </a:tcPr>
                </a:tc>
                <a:extLst>
                  <a:ext uri="{0D108BD9-81ED-4DB2-BD59-A6C34878D82A}">
                    <a16:rowId xmlns:a16="http://schemas.microsoft.com/office/drawing/2014/main" val="1034660488"/>
                  </a:ext>
                </a:extLst>
              </a:tr>
            </a:tbl>
          </a:graphicData>
        </a:graphic>
      </p:graphicFrame>
      <p:sp>
        <p:nvSpPr>
          <p:cNvPr id="4" name="Metin kutusu 19">
            <a:extLst>
              <a:ext uri="{FF2B5EF4-FFF2-40B4-BE49-F238E27FC236}">
                <a16:creationId xmlns:a16="http://schemas.microsoft.com/office/drawing/2014/main" id="{F11FCB3E-ACA5-4F5A-AD36-926A9212080D}"/>
              </a:ext>
            </a:extLst>
          </p:cNvPr>
          <p:cNvSpPr txBox="1"/>
          <p:nvPr/>
        </p:nvSpPr>
        <p:spPr>
          <a:xfrm>
            <a:off x="528920" y="1420428"/>
            <a:ext cx="10798987" cy="338554"/>
          </a:xfrm>
          <a:prstGeom prst="rect">
            <a:avLst/>
          </a:prstGeom>
          <a:noFill/>
        </p:spPr>
        <p:txBody>
          <a:bodyPr wrap="square" rtlCol="0">
            <a:spAutoFit/>
          </a:bodyPr>
          <a:lstStyle/>
          <a:p>
            <a:pPr defTabSz="457200" eaLnBrk="0" fontAlgn="base" hangingPunct="0">
              <a:spcBef>
                <a:spcPct val="0"/>
              </a:spcBef>
              <a:spcAft>
                <a:spcPct val="0"/>
              </a:spcAft>
              <a:defRPr/>
            </a:pPr>
            <a:r>
              <a:rPr lang="tr-TR" sz="1600" dirty="0">
                <a:solidFill>
                  <a:srgbClr val="FF0000"/>
                </a:solidFill>
                <a:effectLst>
                  <a:outerShdw blurRad="38100" dist="38100" dir="2700000" algn="tl">
                    <a:srgbClr val="000000">
                      <a:alpha val="43137"/>
                    </a:srgbClr>
                  </a:outerShdw>
                </a:effectLst>
                <a:latin typeface="Tw Cen MT" panose="020B0602020104020603" pitchFamily="34" charset="0"/>
              </a:rPr>
              <a:t>Geçici Vergi Dönemleri Bazında Yükleme Tercihinde Bulunulması Halinde</a:t>
            </a:r>
          </a:p>
        </p:txBody>
      </p:sp>
      <p:sp>
        <p:nvSpPr>
          <p:cNvPr id="5" name="CuadroTexto 350">
            <a:extLst>
              <a:ext uri="{FF2B5EF4-FFF2-40B4-BE49-F238E27FC236}">
                <a16:creationId xmlns:a16="http://schemas.microsoft.com/office/drawing/2014/main" id="{32E2B09F-9A80-4F27-9771-C5C38BEED6D1}"/>
              </a:ext>
            </a:extLst>
          </p:cNvPr>
          <p:cNvSpPr txBox="1"/>
          <p:nvPr/>
        </p:nvSpPr>
        <p:spPr>
          <a:xfrm>
            <a:off x="4237344" y="201968"/>
            <a:ext cx="3717493"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E-Defter Saklama </a:t>
            </a:r>
          </a:p>
        </p:txBody>
      </p:sp>
    </p:spTree>
    <p:extLst>
      <p:ext uri="{BB962C8B-B14F-4D97-AF65-F5344CB8AC3E}">
        <p14:creationId xmlns:p14="http://schemas.microsoft.com/office/powerpoint/2010/main" val="1609928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o 5">
            <a:extLst>
              <a:ext uri="{FF2B5EF4-FFF2-40B4-BE49-F238E27FC236}">
                <a16:creationId xmlns:a16="http://schemas.microsoft.com/office/drawing/2014/main" id="{BB37B28C-FCF8-4960-9532-BC2127FE5734}"/>
              </a:ext>
            </a:extLst>
          </p:cNvPr>
          <p:cNvGraphicFramePr>
            <a:graphicFrameLocks noGrp="1"/>
          </p:cNvGraphicFramePr>
          <p:nvPr/>
        </p:nvGraphicFramePr>
        <p:xfrm>
          <a:off x="429072" y="1689430"/>
          <a:ext cx="11027826" cy="4784215"/>
        </p:xfrm>
        <a:graphic>
          <a:graphicData uri="http://schemas.openxmlformats.org/drawingml/2006/table">
            <a:tbl>
              <a:tblPr firstRow="1" bandRow="1"/>
              <a:tblGrid>
                <a:gridCol w="3259404">
                  <a:extLst>
                    <a:ext uri="{9D8B030D-6E8A-4147-A177-3AD203B41FA5}">
                      <a16:colId xmlns:a16="http://schemas.microsoft.com/office/drawing/2014/main" val="81587345"/>
                    </a:ext>
                  </a:extLst>
                </a:gridCol>
                <a:gridCol w="4337147">
                  <a:extLst>
                    <a:ext uri="{9D8B030D-6E8A-4147-A177-3AD203B41FA5}">
                      <a16:colId xmlns:a16="http://schemas.microsoft.com/office/drawing/2014/main" val="1089871271"/>
                    </a:ext>
                  </a:extLst>
                </a:gridCol>
                <a:gridCol w="3431275">
                  <a:extLst>
                    <a:ext uri="{9D8B030D-6E8A-4147-A177-3AD203B41FA5}">
                      <a16:colId xmlns:a16="http://schemas.microsoft.com/office/drawing/2014/main" val="1102506349"/>
                    </a:ext>
                  </a:extLst>
                </a:gridCol>
              </a:tblGrid>
              <a:tr h="518160">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tr-TR" sz="2800" dirty="0"/>
                        <a:t>Dönem</a:t>
                      </a:r>
                      <a:r>
                        <a:rPr lang="tr-TR" sz="2000" dirty="0"/>
                        <a:t>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FA3EE"/>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tr-TR" sz="2800" dirty="0"/>
                        <a:t>Berat Yükleme Zamanı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FA3EE"/>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tr-TR" sz="2800" dirty="0"/>
                        <a:t>Aktarım Zamanı </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2FA3EE"/>
                    </a:solidFill>
                  </a:tcPr>
                </a:tc>
                <a:extLst>
                  <a:ext uri="{0D108BD9-81ED-4DB2-BD59-A6C34878D82A}">
                    <a16:rowId xmlns:a16="http://schemas.microsoft.com/office/drawing/2014/main" val="3843896972"/>
                  </a:ext>
                </a:extLst>
              </a:tr>
              <a:tr h="31496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0cak 2022 </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2022 Nisan Ayı Sonu </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15 Mayıs 2022’ye kadar </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40000"/>
                      </a:srgbClr>
                    </a:solidFill>
                  </a:tcPr>
                </a:tc>
                <a:extLst>
                  <a:ext uri="{0D108BD9-81ED-4DB2-BD59-A6C34878D82A}">
                    <a16:rowId xmlns:a16="http://schemas.microsoft.com/office/drawing/2014/main" val="305298509"/>
                  </a:ext>
                </a:extLst>
              </a:tr>
              <a:tr h="31496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Şubat 2022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2022 Mayıs Ayı Sonu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15 Haziran 2022’ye kadar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20000"/>
                      </a:srgbClr>
                    </a:solidFill>
                  </a:tcPr>
                </a:tc>
                <a:extLst>
                  <a:ext uri="{0D108BD9-81ED-4DB2-BD59-A6C34878D82A}">
                    <a16:rowId xmlns:a16="http://schemas.microsoft.com/office/drawing/2014/main" val="2311357529"/>
                  </a:ext>
                </a:extLst>
              </a:tr>
              <a:tr h="32161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Mart 2022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2022 Haziran Ayı Sonu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15 Temmuz 2022’ye kadar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40000"/>
                      </a:srgbClr>
                    </a:solidFill>
                  </a:tcPr>
                </a:tc>
                <a:extLst>
                  <a:ext uri="{0D108BD9-81ED-4DB2-BD59-A6C34878D82A}">
                    <a16:rowId xmlns:a16="http://schemas.microsoft.com/office/drawing/2014/main" val="3142667851"/>
                  </a:ext>
                </a:extLst>
              </a:tr>
              <a:tr h="31496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Nisan 2022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500" dirty="0"/>
                        <a:t>2022 Temmuz Ayı Sonu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15 Ağustos 2022’ye kadar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20000"/>
                      </a:srgbClr>
                    </a:solidFill>
                  </a:tcPr>
                </a:tc>
                <a:extLst>
                  <a:ext uri="{0D108BD9-81ED-4DB2-BD59-A6C34878D82A}">
                    <a16:rowId xmlns:a16="http://schemas.microsoft.com/office/drawing/2014/main" val="3644576545"/>
                  </a:ext>
                </a:extLst>
              </a:tr>
              <a:tr h="31496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Mayıs 2022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Calibri" panose="020F0502020204030204"/>
                          <a:ea typeface="+mn-ea"/>
                          <a:cs typeface="+mn-cs"/>
                        </a:rPr>
                        <a:t>2022 Ağustos Ayı Sonu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15 Eylül 2022’ye kadar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40000"/>
                      </a:srgbClr>
                    </a:solidFill>
                  </a:tcPr>
                </a:tc>
                <a:extLst>
                  <a:ext uri="{0D108BD9-81ED-4DB2-BD59-A6C34878D82A}">
                    <a16:rowId xmlns:a16="http://schemas.microsoft.com/office/drawing/2014/main" val="1034660488"/>
                  </a:ext>
                </a:extLst>
              </a:tr>
              <a:tr h="31496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Haziran 2022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Calibri" panose="020F0502020204030204"/>
                          <a:ea typeface="+mn-ea"/>
                          <a:cs typeface="+mn-cs"/>
                        </a:rPr>
                        <a:t>2022 Eylül Ayı Sonu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500" dirty="0"/>
                        <a:t>15 Ekim 2022’ye kadar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20000"/>
                      </a:srgbClr>
                    </a:solidFill>
                  </a:tcPr>
                </a:tc>
                <a:extLst>
                  <a:ext uri="{0D108BD9-81ED-4DB2-BD59-A6C34878D82A}">
                    <a16:rowId xmlns:a16="http://schemas.microsoft.com/office/drawing/2014/main" val="884229425"/>
                  </a:ext>
                </a:extLst>
              </a:tr>
              <a:tr h="31496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Temmuz 2022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Calibri" panose="020F0502020204030204"/>
                          <a:ea typeface="+mn-ea"/>
                          <a:cs typeface="+mn-cs"/>
                        </a:rPr>
                        <a:t>2022 Ekim Ayı Sonu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500" dirty="0"/>
                        <a:t>15 Kasım 2022’ye kadar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40000"/>
                      </a:srgbClr>
                    </a:solidFill>
                  </a:tcPr>
                </a:tc>
                <a:extLst>
                  <a:ext uri="{0D108BD9-81ED-4DB2-BD59-A6C34878D82A}">
                    <a16:rowId xmlns:a16="http://schemas.microsoft.com/office/drawing/2014/main" val="3257089618"/>
                  </a:ext>
                </a:extLst>
              </a:tr>
              <a:tr h="31496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Ağustos 2022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Calibri" panose="020F0502020204030204"/>
                          <a:ea typeface="+mn-ea"/>
                          <a:cs typeface="+mn-cs"/>
                        </a:rPr>
                        <a:t>2022 Kasım Ayı Sonu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500" dirty="0"/>
                        <a:t>15 Aralık 2022’ye kadar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20000"/>
                      </a:srgbClr>
                    </a:solidFill>
                  </a:tcPr>
                </a:tc>
                <a:extLst>
                  <a:ext uri="{0D108BD9-81ED-4DB2-BD59-A6C34878D82A}">
                    <a16:rowId xmlns:a16="http://schemas.microsoft.com/office/drawing/2014/main" val="4284393875"/>
                  </a:ext>
                </a:extLst>
              </a:tr>
              <a:tr h="31496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Eylül 2022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Calibri" panose="020F0502020204030204"/>
                          <a:ea typeface="+mn-ea"/>
                          <a:cs typeface="+mn-cs"/>
                        </a:rPr>
                        <a:t>2022 Aralık Ayı Sonu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500" dirty="0"/>
                        <a:t>15 Ocak 2023’ye kadar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40000"/>
                      </a:srgbClr>
                    </a:solidFill>
                  </a:tcPr>
                </a:tc>
                <a:extLst>
                  <a:ext uri="{0D108BD9-81ED-4DB2-BD59-A6C34878D82A}">
                    <a16:rowId xmlns:a16="http://schemas.microsoft.com/office/drawing/2014/main" val="3726824162"/>
                  </a:ext>
                </a:extLst>
              </a:tr>
              <a:tr h="31496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Ekim 2022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Calibri" panose="020F0502020204030204"/>
                          <a:ea typeface="+mn-ea"/>
                          <a:cs typeface="+mn-cs"/>
                        </a:rPr>
                        <a:t>2023 Ocak Ayı Sonu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500" dirty="0"/>
                        <a:t>15 Şubat 2023’ye kadar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20000"/>
                      </a:srgbClr>
                    </a:solidFill>
                  </a:tcPr>
                </a:tc>
                <a:extLst>
                  <a:ext uri="{0D108BD9-81ED-4DB2-BD59-A6C34878D82A}">
                    <a16:rowId xmlns:a16="http://schemas.microsoft.com/office/drawing/2014/main" val="275584584"/>
                  </a:ext>
                </a:extLst>
              </a:tr>
              <a:tr h="32955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Kasım 2022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Calibri" panose="020F0502020204030204"/>
                          <a:ea typeface="+mn-ea"/>
                          <a:cs typeface="+mn-cs"/>
                        </a:rPr>
                        <a:t>2023 Şubat Ayı Sonu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500" dirty="0"/>
                        <a:t>15 Mart 2023’ye kadar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40000"/>
                      </a:srgbClr>
                    </a:solidFill>
                  </a:tcPr>
                </a:tc>
                <a:extLst>
                  <a:ext uri="{0D108BD9-81ED-4DB2-BD59-A6C34878D82A}">
                    <a16:rowId xmlns:a16="http://schemas.microsoft.com/office/drawing/2014/main" val="218973611"/>
                  </a:ext>
                </a:extLst>
              </a:tr>
              <a:tr h="33735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tr-TR" sz="1500" dirty="0"/>
                        <a:t>Aralık (Gerçek) 2022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Calibri" panose="020F0502020204030204"/>
                          <a:ea typeface="+mn-ea"/>
                          <a:cs typeface="+mn-cs"/>
                        </a:rPr>
                        <a:t>2023 Mart Ayı Sonu (Yıllık Gelir)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500" dirty="0"/>
                        <a:t>15 Nisan 2023’ye kadar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20000"/>
                      </a:srgbClr>
                    </a:solidFill>
                  </a:tcPr>
                </a:tc>
                <a:extLst>
                  <a:ext uri="{0D108BD9-81ED-4DB2-BD59-A6C34878D82A}">
                    <a16:rowId xmlns:a16="http://schemas.microsoft.com/office/drawing/2014/main" val="233654917"/>
                  </a:ext>
                </a:extLst>
              </a:tr>
              <a:tr h="39717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500" dirty="0"/>
                        <a:t>Aralık (Tüzel) 2022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Calibri" panose="020F0502020204030204"/>
                          <a:ea typeface="+mn-ea"/>
                          <a:cs typeface="+mn-cs"/>
                        </a:rPr>
                        <a:t>2023 Nisan Ayı Sonu (Yıllık Kurumlar)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500" dirty="0"/>
                        <a:t>15 Mayıs 2023’ye kadar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2FA3EE">
                        <a:tint val="40000"/>
                      </a:srgbClr>
                    </a:solidFill>
                  </a:tcPr>
                </a:tc>
                <a:extLst>
                  <a:ext uri="{0D108BD9-81ED-4DB2-BD59-A6C34878D82A}">
                    <a16:rowId xmlns:a16="http://schemas.microsoft.com/office/drawing/2014/main" val="3255844975"/>
                  </a:ext>
                </a:extLst>
              </a:tr>
            </a:tbl>
          </a:graphicData>
        </a:graphic>
      </p:graphicFrame>
      <p:sp>
        <p:nvSpPr>
          <p:cNvPr id="4" name="Metin kutusu 19">
            <a:extLst>
              <a:ext uri="{FF2B5EF4-FFF2-40B4-BE49-F238E27FC236}">
                <a16:creationId xmlns:a16="http://schemas.microsoft.com/office/drawing/2014/main" id="{B68515BF-2653-4251-A489-D3D977FB7BFA}"/>
              </a:ext>
            </a:extLst>
          </p:cNvPr>
          <p:cNvSpPr txBox="1"/>
          <p:nvPr/>
        </p:nvSpPr>
        <p:spPr>
          <a:xfrm>
            <a:off x="429072" y="1257032"/>
            <a:ext cx="6124129" cy="338554"/>
          </a:xfrm>
          <a:prstGeom prst="rect">
            <a:avLst/>
          </a:prstGeom>
          <a:noFill/>
        </p:spPr>
        <p:txBody>
          <a:bodyPr wrap="square" rtlCol="0">
            <a:spAutoFit/>
          </a:bodyPr>
          <a:lstStyle/>
          <a:p>
            <a:pPr defTabSz="457200" eaLnBrk="0" fontAlgn="base" hangingPunct="0">
              <a:spcBef>
                <a:spcPct val="0"/>
              </a:spcBef>
              <a:spcAft>
                <a:spcPct val="0"/>
              </a:spcAft>
              <a:defRPr/>
            </a:pPr>
            <a:r>
              <a:rPr lang="tr-TR" sz="1600" dirty="0">
                <a:solidFill>
                  <a:srgbClr val="FF0000"/>
                </a:solidFill>
                <a:effectLst>
                  <a:outerShdw blurRad="38100" dist="38100" dir="2700000" algn="tl">
                    <a:srgbClr val="000000">
                      <a:alpha val="43137"/>
                    </a:srgbClr>
                  </a:outerShdw>
                </a:effectLst>
                <a:latin typeface="Tw Cen MT" panose="020B0602020104020603" pitchFamily="34" charset="0"/>
              </a:rPr>
              <a:t>Aylık Yükleme Tercihinde Bulunulması Halinde</a:t>
            </a:r>
          </a:p>
        </p:txBody>
      </p:sp>
      <p:sp>
        <p:nvSpPr>
          <p:cNvPr id="5" name="CuadroTexto 350">
            <a:extLst>
              <a:ext uri="{FF2B5EF4-FFF2-40B4-BE49-F238E27FC236}">
                <a16:creationId xmlns:a16="http://schemas.microsoft.com/office/drawing/2014/main" id="{A2FB3F88-88B2-4913-8FA2-BE3E2BF3242F}"/>
              </a:ext>
            </a:extLst>
          </p:cNvPr>
          <p:cNvSpPr txBox="1"/>
          <p:nvPr/>
        </p:nvSpPr>
        <p:spPr>
          <a:xfrm>
            <a:off x="4237344" y="201968"/>
            <a:ext cx="3717493"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E-Defter Saklama </a:t>
            </a:r>
          </a:p>
        </p:txBody>
      </p:sp>
    </p:spTree>
    <p:extLst>
      <p:ext uri="{BB962C8B-B14F-4D97-AF65-F5344CB8AC3E}">
        <p14:creationId xmlns:p14="http://schemas.microsoft.com/office/powerpoint/2010/main" val="28804577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60;p19">
            <a:extLst>
              <a:ext uri="{FF2B5EF4-FFF2-40B4-BE49-F238E27FC236}">
                <a16:creationId xmlns:a16="http://schemas.microsoft.com/office/drawing/2014/main" id="{6958CB85-FF5D-4F83-83D7-0230C0A18619}"/>
              </a:ext>
            </a:extLst>
          </p:cNvPr>
          <p:cNvSpPr txBox="1">
            <a:spLocks/>
          </p:cNvSpPr>
          <p:nvPr/>
        </p:nvSpPr>
        <p:spPr>
          <a:xfrm>
            <a:off x="11532033" y="6182333"/>
            <a:ext cx="609200" cy="624800"/>
          </a:xfrm>
          <a:prstGeom prst="rect">
            <a:avLst/>
          </a:prstGeom>
        </p:spPr>
        <p:txBody>
          <a:bodyPr spcFirstLastPara="1" vert="horz" wrap="square" lIns="0" tIns="0" rIns="0" bIns="0" rtlCol="0" anchor="b" anchorCtr="0">
            <a:noAutofit/>
          </a:bodyPr>
          <a:lstStyle>
            <a:defPPr>
              <a:defRPr lang="x-none"/>
            </a:defPPr>
            <a:lvl1pPr marL="0" lvl="0" algn="r" defTabSz="914400" rtl="0" eaLnBrk="1" fontAlgn="auto" latinLnBrk="0" hangingPunct="1">
              <a:spcBef>
                <a:spcPts val="0"/>
              </a:spcBef>
              <a:spcAft>
                <a:spcPts val="0"/>
              </a:spcAft>
              <a:buNone/>
              <a:defRPr sz="10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defTabSz="457200">
              <a:defRPr/>
            </a:pPr>
            <a:fld id="{00000000-1234-1234-1234-123412341234}" type="slidenum">
              <a:rPr lang="en" smtClean="0">
                <a:solidFill>
                  <a:prstClr val="black"/>
                </a:solidFill>
                <a:latin typeface="Tw Cen MT" panose="020B0602020104020603"/>
              </a:rPr>
              <a:pPr defTabSz="457200">
                <a:defRPr/>
              </a:pPr>
              <a:t>68</a:t>
            </a:fld>
            <a:endParaRPr lang="en">
              <a:solidFill>
                <a:prstClr val="black"/>
              </a:solidFill>
              <a:latin typeface="Tw Cen MT" panose="020B0602020104020603"/>
            </a:endParaRPr>
          </a:p>
        </p:txBody>
      </p:sp>
      <p:pic>
        <p:nvPicPr>
          <p:cNvPr id="5" name="Resim 2">
            <a:extLst>
              <a:ext uri="{FF2B5EF4-FFF2-40B4-BE49-F238E27FC236}">
                <a16:creationId xmlns:a16="http://schemas.microsoft.com/office/drawing/2014/main" id="{C93036B4-6F3F-45DA-99F6-FDE022DDC897}"/>
              </a:ext>
            </a:extLst>
          </p:cNvPr>
          <p:cNvPicPr>
            <a:picLocks noChangeAspect="1"/>
          </p:cNvPicPr>
          <p:nvPr/>
        </p:nvPicPr>
        <p:blipFill>
          <a:blip r:embed="rId2"/>
          <a:stretch>
            <a:fillRect/>
          </a:stretch>
        </p:blipFill>
        <p:spPr>
          <a:xfrm>
            <a:off x="1128648" y="1133155"/>
            <a:ext cx="3960491" cy="4781549"/>
          </a:xfrm>
          <a:prstGeom prst="rect">
            <a:avLst/>
          </a:prstGeom>
        </p:spPr>
      </p:pic>
      <p:sp>
        <p:nvSpPr>
          <p:cNvPr id="7" name="CuadroTexto 350">
            <a:extLst>
              <a:ext uri="{FF2B5EF4-FFF2-40B4-BE49-F238E27FC236}">
                <a16:creationId xmlns:a16="http://schemas.microsoft.com/office/drawing/2014/main" id="{96688EB4-CAB1-41A2-87E3-54ECA96CF8BE}"/>
              </a:ext>
            </a:extLst>
          </p:cNvPr>
          <p:cNvSpPr txBox="1"/>
          <p:nvPr/>
        </p:nvSpPr>
        <p:spPr>
          <a:xfrm>
            <a:off x="4311886" y="201968"/>
            <a:ext cx="3568414"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E-Defter Beratları</a:t>
            </a:r>
          </a:p>
        </p:txBody>
      </p:sp>
      <p:sp>
        <p:nvSpPr>
          <p:cNvPr id="3" name="TextBox 2">
            <a:extLst>
              <a:ext uri="{FF2B5EF4-FFF2-40B4-BE49-F238E27FC236}">
                <a16:creationId xmlns:a16="http://schemas.microsoft.com/office/drawing/2014/main" id="{E90AA429-39C3-4B8D-B757-CAF07BD1CEE2}"/>
              </a:ext>
            </a:extLst>
          </p:cNvPr>
          <p:cNvSpPr txBox="1"/>
          <p:nvPr/>
        </p:nvSpPr>
        <p:spPr>
          <a:xfrm>
            <a:off x="6096000" y="2012131"/>
            <a:ext cx="5374889" cy="2523768"/>
          </a:xfrm>
          <a:prstGeom prst="rect">
            <a:avLst/>
          </a:prstGeom>
          <a:noFill/>
        </p:spPr>
        <p:txBody>
          <a:bodyPr wrap="square" rtlCol="0">
            <a:spAutoFit/>
          </a:bodyPr>
          <a:lstStyle/>
          <a:p>
            <a:r>
              <a:rPr lang="tr-TR" sz="2000" b="1" dirty="0">
                <a:solidFill>
                  <a:prstClr val="black"/>
                </a:solidFill>
                <a:latin typeface="Calibri" panose="020F0502020204030204" pitchFamily="34" charset="0"/>
                <a:cs typeface="Times New Roman" panose="02020603050405020304" pitchFamily="18" charset="0"/>
              </a:rPr>
              <a:t>Tanımı Yapıldı (14/10/2021-7338 Sayılı Kanun İle)</a:t>
            </a:r>
          </a:p>
          <a:p>
            <a:endParaRPr lang="tr-TR" dirty="0"/>
          </a:p>
          <a:p>
            <a:pPr marL="285750" indent="-285750">
              <a:buFont typeface="Arial" panose="020B0604020202020204" pitchFamily="34" charset="0"/>
              <a:buChar char="•"/>
            </a:pPr>
            <a:r>
              <a:rPr lang="tr-TR" sz="2000" dirty="0">
                <a:solidFill>
                  <a:prstClr val="black"/>
                </a:solidFill>
                <a:latin typeface="Calibri" panose="020F0502020204030204" pitchFamily="34" charset="0"/>
                <a:cs typeface="Times New Roman" panose="02020603050405020304" pitchFamily="18" charset="0"/>
              </a:rPr>
              <a:t>Elektronik defter beratı, elektronikortamda tutulan defterlere ilişkin olarak, Gelir İdaresi Başkanlığı tarafından belirlenen standartlara uygun bilgileri içeren ve Gelir İdaresi Başkanlığı tarafından onaylanmış </a:t>
            </a:r>
            <a:r>
              <a:rPr lang="tr-TR" sz="2000" dirty="0">
                <a:solidFill>
                  <a:srgbClr val="FF0000"/>
                </a:solidFill>
                <a:latin typeface="Calibri" panose="020F0502020204030204" pitchFamily="34" charset="0"/>
                <a:cs typeface="Times New Roman" panose="02020603050405020304" pitchFamily="18" charset="0"/>
              </a:rPr>
              <a:t>Elektronik Dosyayı </a:t>
            </a:r>
            <a:r>
              <a:rPr lang="tr-TR" sz="2000" dirty="0">
                <a:solidFill>
                  <a:prstClr val="black"/>
                </a:solidFill>
                <a:latin typeface="Calibri" panose="020F0502020204030204" pitchFamily="34" charset="0"/>
                <a:cs typeface="Times New Roman" panose="02020603050405020304" pitchFamily="18" charset="0"/>
              </a:rPr>
              <a:t>ifade eder. </a:t>
            </a:r>
          </a:p>
        </p:txBody>
      </p:sp>
    </p:spTree>
    <p:extLst>
      <p:ext uri="{BB962C8B-B14F-4D97-AF65-F5344CB8AC3E}">
        <p14:creationId xmlns:p14="http://schemas.microsoft.com/office/powerpoint/2010/main" val="9333726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50">
            <a:extLst>
              <a:ext uri="{FF2B5EF4-FFF2-40B4-BE49-F238E27FC236}">
                <a16:creationId xmlns:a16="http://schemas.microsoft.com/office/drawing/2014/main" id="{128F1BFE-BC9C-4605-B6FA-0A7C3CBDA039}"/>
              </a:ext>
            </a:extLst>
          </p:cNvPr>
          <p:cNvSpPr txBox="1"/>
          <p:nvPr/>
        </p:nvSpPr>
        <p:spPr>
          <a:xfrm>
            <a:off x="3798733" y="201968"/>
            <a:ext cx="4594719"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E-Defter Tasdik Yetkisi </a:t>
            </a:r>
          </a:p>
        </p:txBody>
      </p:sp>
      <p:sp>
        <p:nvSpPr>
          <p:cNvPr id="3" name="TextBox 2">
            <a:extLst>
              <a:ext uri="{FF2B5EF4-FFF2-40B4-BE49-F238E27FC236}">
                <a16:creationId xmlns:a16="http://schemas.microsoft.com/office/drawing/2014/main" id="{FEF89F77-78A6-4E87-BD32-14877813D7A3}"/>
              </a:ext>
            </a:extLst>
          </p:cNvPr>
          <p:cNvSpPr txBox="1"/>
          <p:nvPr/>
        </p:nvSpPr>
        <p:spPr>
          <a:xfrm>
            <a:off x="814212" y="1997839"/>
            <a:ext cx="10563575" cy="3139321"/>
          </a:xfrm>
          <a:prstGeom prst="rect">
            <a:avLst/>
          </a:prstGeom>
          <a:noFill/>
        </p:spPr>
        <p:txBody>
          <a:bodyPr wrap="square" rtlCol="0">
            <a:spAutoFit/>
          </a:bodyPr>
          <a:lstStyle/>
          <a:p>
            <a:r>
              <a:rPr lang="tr-TR" sz="2000" b="1" dirty="0">
                <a:solidFill>
                  <a:prstClr val="black"/>
                </a:solidFill>
                <a:latin typeface="Calibri" panose="020F0502020204030204" pitchFamily="34" charset="0"/>
                <a:cs typeface="Times New Roman" panose="02020603050405020304" pitchFamily="18" charset="0"/>
              </a:rPr>
              <a:t>Hükme Bağlandı (14/10/2021-7338 Sayılı Kanun İle) VUK Madde 226/A</a:t>
            </a:r>
          </a:p>
          <a:p>
            <a:endParaRPr lang="tr-TR" dirty="0"/>
          </a:p>
          <a:p>
            <a:pPr marL="285750" indent="-285750">
              <a:buFont typeface="Arial" panose="020B0604020202020204" pitchFamily="34" charset="0"/>
              <a:buChar char="•"/>
            </a:pPr>
            <a:r>
              <a:rPr lang="tr-TR" sz="2000" dirty="0">
                <a:solidFill>
                  <a:prstClr val="black"/>
                </a:solidFill>
                <a:latin typeface="Calibri" panose="020F0502020204030204" pitchFamily="34" charset="0"/>
                <a:cs typeface="Times New Roman" panose="02020603050405020304" pitchFamily="18" charset="0"/>
              </a:rPr>
              <a:t>Türk Ticaret Kanunun 64. maddesinin üçüncü fıkrasında yer alan yetki kapsamında hazine ve maliye bakanlığı ile ticaret bakanlığınca müştereken belirlenen usul, esas ve süreler dahilinde elektronik ortamda tutulan defterler için berat alınması, elektronik ortamda tutulan diğer defterlerin ise hazine ve maliye bakanlığı tarafından belirlenen usul, esas ve süreler dahilinde onaylanması bu kanun uygulamasında tasdik hükmündedir.</a:t>
            </a:r>
          </a:p>
          <a:p>
            <a:pPr marL="285750" indent="-285750">
              <a:buFont typeface="Arial" panose="020B0604020202020204" pitchFamily="34" charset="0"/>
              <a:buChar char="•"/>
            </a:pPr>
            <a:endParaRPr lang="tr-TR" sz="2000" dirty="0">
              <a:solidFill>
                <a:prstClr val="black"/>
              </a:solidFill>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tr-TR" sz="2000" dirty="0">
                <a:solidFill>
                  <a:prstClr val="black"/>
                </a:solidFill>
                <a:latin typeface="Calibri" panose="020F0502020204030204" pitchFamily="34" charset="0"/>
                <a:cs typeface="Times New Roman" panose="02020603050405020304" pitchFamily="18" charset="0"/>
              </a:rPr>
              <a:t>Berat ve onayın belirlenen </a:t>
            </a:r>
            <a:r>
              <a:rPr lang="tr-TR" sz="2000" b="1" dirty="0">
                <a:solidFill>
                  <a:prstClr val="black"/>
                </a:solidFill>
                <a:latin typeface="Calibri" panose="020F0502020204030204" pitchFamily="34" charset="0"/>
                <a:cs typeface="Times New Roman" panose="02020603050405020304" pitchFamily="18" charset="0"/>
              </a:rPr>
              <a:t>usul, esas ve süreler dahilinde </a:t>
            </a:r>
            <a:r>
              <a:rPr lang="tr-TR" sz="2000" dirty="0">
                <a:solidFill>
                  <a:prstClr val="black"/>
                </a:solidFill>
                <a:latin typeface="Calibri" panose="020F0502020204030204" pitchFamily="34" charset="0"/>
                <a:cs typeface="Times New Roman" panose="02020603050405020304" pitchFamily="18" charset="0"/>
              </a:rPr>
              <a:t>alınmaması veya yapılmaması durumunda defterler tasdik ettirilmiş sayılır.</a:t>
            </a:r>
          </a:p>
        </p:txBody>
      </p:sp>
    </p:spTree>
    <p:extLst>
      <p:ext uri="{BB962C8B-B14F-4D97-AF65-F5344CB8AC3E}">
        <p14:creationId xmlns:p14="http://schemas.microsoft.com/office/powerpoint/2010/main" val="1601056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25633C-D102-4B95-847B-834B6721AA7C}"/>
              </a:ext>
            </a:extLst>
          </p:cNvPr>
          <p:cNvSpPr>
            <a:spLocks noGrp="1"/>
          </p:cNvSpPr>
          <p:nvPr>
            <p:ph idx="1"/>
          </p:nvPr>
        </p:nvSpPr>
        <p:spPr>
          <a:xfrm>
            <a:off x="1142928" y="1504177"/>
            <a:ext cx="5888720" cy="4351338"/>
          </a:xfrm>
        </p:spPr>
        <p:txBody>
          <a:bodyPr>
            <a:normAutofit fontScale="92500" lnSpcReduction="10000"/>
          </a:bodyPr>
          <a:lstStyle/>
          <a:p>
            <a:pPr marL="0" indent="0">
              <a:lnSpc>
                <a:spcPct val="110000"/>
              </a:lnSpc>
              <a:buNone/>
              <a:defRPr/>
            </a:pPr>
            <a:r>
              <a:rPr lang="tr-TR" sz="1800" dirty="0"/>
              <a:t>E-Fatura Uygulaması</a:t>
            </a:r>
          </a:p>
          <a:p>
            <a:pPr marL="0" indent="0">
              <a:lnSpc>
                <a:spcPct val="110000"/>
              </a:lnSpc>
              <a:buNone/>
              <a:defRPr/>
            </a:pPr>
            <a:r>
              <a:rPr lang="tr-TR" sz="1800" dirty="0"/>
              <a:t>E-Arşiv Uygulaması</a:t>
            </a:r>
          </a:p>
          <a:p>
            <a:pPr marL="0" indent="0">
              <a:lnSpc>
                <a:spcPct val="110000"/>
              </a:lnSpc>
              <a:buNone/>
              <a:defRPr/>
            </a:pPr>
            <a:r>
              <a:rPr lang="tr-TR" sz="1800" dirty="0"/>
              <a:t>E-İrsaliye Uygulaması</a:t>
            </a:r>
          </a:p>
          <a:p>
            <a:pPr marL="0" indent="0">
              <a:lnSpc>
                <a:spcPct val="110000"/>
              </a:lnSpc>
              <a:buNone/>
              <a:defRPr/>
            </a:pPr>
            <a:r>
              <a:rPr lang="tr-TR" sz="1800" dirty="0"/>
              <a:t>E-Serbest Meslek Makbuzu Uygulaması</a:t>
            </a:r>
          </a:p>
          <a:p>
            <a:pPr marL="0" indent="0">
              <a:lnSpc>
                <a:spcPct val="110000"/>
              </a:lnSpc>
              <a:buNone/>
              <a:defRPr/>
            </a:pPr>
            <a:r>
              <a:rPr lang="tr-TR" sz="1800" dirty="0"/>
              <a:t>E-Müstahsil Makbuzu Uygulaması</a:t>
            </a:r>
          </a:p>
          <a:p>
            <a:pPr marL="0" indent="0">
              <a:lnSpc>
                <a:spcPct val="110000"/>
              </a:lnSpc>
              <a:buNone/>
              <a:defRPr/>
            </a:pPr>
            <a:r>
              <a:rPr lang="tr-TR" sz="1800" dirty="0"/>
              <a:t>E-Gider Pusulası Uygulaması</a:t>
            </a:r>
          </a:p>
          <a:p>
            <a:pPr marL="0" indent="0">
              <a:lnSpc>
                <a:spcPct val="110000"/>
              </a:lnSpc>
              <a:buNone/>
              <a:defRPr/>
            </a:pPr>
            <a:r>
              <a:rPr lang="tr-TR" sz="1800" dirty="0"/>
              <a:t>E-Adisyon Uygulaması</a:t>
            </a:r>
          </a:p>
          <a:p>
            <a:pPr marL="0" indent="0">
              <a:lnSpc>
                <a:spcPct val="110000"/>
              </a:lnSpc>
              <a:buNone/>
              <a:defRPr/>
            </a:pPr>
            <a:r>
              <a:rPr lang="tr-TR" sz="1800" dirty="0"/>
              <a:t>E-Bilet Uygulaması</a:t>
            </a:r>
          </a:p>
          <a:p>
            <a:pPr marL="0" indent="0">
              <a:lnSpc>
                <a:spcPct val="110000"/>
              </a:lnSpc>
              <a:buNone/>
              <a:defRPr/>
            </a:pPr>
            <a:r>
              <a:rPr lang="tr-TR" sz="1800" dirty="0"/>
              <a:t>E-Sigorta Komisyon Gider Belgesi Uygulaması</a:t>
            </a:r>
          </a:p>
          <a:p>
            <a:pPr marL="0" indent="0">
              <a:lnSpc>
                <a:spcPct val="110000"/>
              </a:lnSpc>
              <a:buNone/>
              <a:defRPr/>
            </a:pPr>
            <a:r>
              <a:rPr lang="tr-TR" sz="1800" dirty="0"/>
              <a:t>E-Döviz Alım Belgesi Uygulaması</a:t>
            </a:r>
          </a:p>
          <a:p>
            <a:pPr marL="0" indent="0">
              <a:lnSpc>
                <a:spcPct val="110000"/>
              </a:lnSpc>
              <a:buNone/>
              <a:defRPr/>
            </a:pPr>
            <a:r>
              <a:rPr lang="tr-TR" sz="1800" dirty="0"/>
              <a:t>E-Dekont Uygulaması</a:t>
            </a:r>
          </a:p>
        </p:txBody>
      </p:sp>
      <p:sp>
        <p:nvSpPr>
          <p:cNvPr id="5" name="Graphic 12">
            <a:extLst>
              <a:ext uri="{FF2B5EF4-FFF2-40B4-BE49-F238E27FC236}">
                <a16:creationId xmlns:a16="http://schemas.microsoft.com/office/drawing/2014/main" id="{8D88D253-BF3E-BE42-9781-35D0EF972E5D}"/>
              </a:ext>
            </a:extLst>
          </p:cNvPr>
          <p:cNvSpPr/>
          <p:nvPr/>
        </p:nvSpPr>
        <p:spPr>
          <a:xfrm>
            <a:off x="8062588" y="1356234"/>
            <a:ext cx="2260272" cy="4647225"/>
          </a:xfrm>
          <a:custGeom>
            <a:avLst/>
            <a:gdLst>
              <a:gd name="connsiteX0" fmla="*/ 10001 w 1809750"/>
              <a:gd name="connsiteY0" fmla="*/ 4380249 h 4467225"/>
              <a:gd name="connsiteX1" fmla="*/ 33814 w 1809750"/>
              <a:gd name="connsiteY1" fmla="*/ 4357389 h 4467225"/>
              <a:gd name="connsiteX2" fmla="*/ 68104 w 1809750"/>
              <a:gd name="connsiteY2" fmla="*/ 4343101 h 4467225"/>
              <a:gd name="connsiteX3" fmla="*/ 128111 w 1809750"/>
              <a:gd name="connsiteY3" fmla="*/ 4262139 h 4467225"/>
              <a:gd name="connsiteX4" fmla="*/ 157639 w 1809750"/>
              <a:gd name="connsiteY4" fmla="*/ 4100214 h 4467225"/>
              <a:gd name="connsiteX5" fmla="*/ 220504 w 1809750"/>
              <a:gd name="connsiteY5" fmla="*/ 3863994 h 4467225"/>
              <a:gd name="connsiteX6" fmla="*/ 242411 w 1809750"/>
              <a:gd name="connsiteY6" fmla="*/ 3805891 h 4467225"/>
              <a:gd name="connsiteX7" fmla="*/ 268129 w 1809750"/>
              <a:gd name="connsiteY7" fmla="*/ 3699211 h 4467225"/>
              <a:gd name="connsiteX8" fmla="*/ 328136 w 1809750"/>
              <a:gd name="connsiteY8" fmla="*/ 3422034 h 4467225"/>
              <a:gd name="connsiteX9" fmla="*/ 327184 w 1809750"/>
              <a:gd name="connsiteY9" fmla="*/ 3396316 h 4467225"/>
              <a:gd name="connsiteX10" fmla="*/ 328136 w 1809750"/>
              <a:gd name="connsiteY10" fmla="*/ 3382029 h 4467225"/>
              <a:gd name="connsiteX11" fmla="*/ 370999 w 1809750"/>
              <a:gd name="connsiteY11" fmla="*/ 3260109 h 4467225"/>
              <a:gd name="connsiteX12" fmla="*/ 386239 w 1809750"/>
              <a:gd name="connsiteY12" fmla="*/ 3223914 h 4467225"/>
              <a:gd name="connsiteX13" fmla="*/ 406241 w 1809750"/>
              <a:gd name="connsiteY13" fmla="*/ 3121996 h 4467225"/>
              <a:gd name="connsiteX14" fmla="*/ 423386 w 1809750"/>
              <a:gd name="connsiteY14" fmla="*/ 3035319 h 4467225"/>
              <a:gd name="connsiteX15" fmla="*/ 434816 w 1809750"/>
              <a:gd name="connsiteY15" fmla="*/ 2983884 h 4467225"/>
              <a:gd name="connsiteX16" fmla="*/ 461486 w 1809750"/>
              <a:gd name="connsiteY16" fmla="*/ 2818149 h 4467225"/>
              <a:gd name="connsiteX17" fmla="*/ 471011 w 1809750"/>
              <a:gd name="connsiteY17" fmla="*/ 2784811 h 4467225"/>
              <a:gd name="connsiteX18" fmla="*/ 476726 w 1809750"/>
              <a:gd name="connsiteY18" fmla="*/ 2732424 h 4467225"/>
              <a:gd name="connsiteX19" fmla="*/ 495776 w 1809750"/>
              <a:gd name="connsiteY19" fmla="*/ 2643841 h 4467225"/>
              <a:gd name="connsiteX20" fmla="*/ 503396 w 1809750"/>
              <a:gd name="connsiteY20" fmla="*/ 2624791 h 4467225"/>
              <a:gd name="connsiteX21" fmla="*/ 504349 w 1809750"/>
              <a:gd name="connsiteY21" fmla="*/ 2537161 h 4467225"/>
              <a:gd name="connsiteX22" fmla="*/ 511016 w 1809750"/>
              <a:gd name="connsiteY22" fmla="*/ 2502871 h 4467225"/>
              <a:gd name="connsiteX23" fmla="*/ 538639 w 1809750"/>
              <a:gd name="connsiteY23" fmla="*/ 2290464 h 4467225"/>
              <a:gd name="connsiteX24" fmla="*/ 539591 w 1809750"/>
              <a:gd name="connsiteY24" fmla="*/ 2259984 h 4467225"/>
              <a:gd name="connsiteX25" fmla="*/ 559594 w 1809750"/>
              <a:gd name="connsiteY25" fmla="*/ 2226646 h 4467225"/>
              <a:gd name="connsiteX26" fmla="*/ 558641 w 1809750"/>
              <a:gd name="connsiteY26" fmla="*/ 2183784 h 4467225"/>
              <a:gd name="connsiteX27" fmla="*/ 561499 w 1809750"/>
              <a:gd name="connsiteY27" fmla="*/ 2168544 h 4467225"/>
              <a:gd name="connsiteX28" fmla="*/ 554831 w 1809750"/>
              <a:gd name="connsiteY28" fmla="*/ 2102821 h 4467225"/>
              <a:gd name="connsiteX29" fmla="*/ 529114 w 1809750"/>
              <a:gd name="connsiteY29" fmla="*/ 2085676 h 4467225"/>
              <a:gd name="connsiteX30" fmla="*/ 493871 w 1809750"/>
              <a:gd name="connsiteY30" fmla="*/ 2092344 h 4467225"/>
              <a:gd name="connsiteX31" fmla="*/ 492919 w 1809750"/>
              <a:gd name="connsiteY31" fmla="*/ 2084724 h 4467225"/>
              <a:gd name="connsiteX32" fmla="*/ 520541 w 1809750"/>
              <a:gd name="connsiteY32" fmla="*/ 2079961 h 4467225"/>
              <a:gd name="connsiteX33" fmla="*/ 520541 w 1809750"/>
              <a:gd name="connsiteY33" fmla="*/ 2075199 h 4467225"/>
              <a:gd name="connsiteX34" fmla="*/ 474821 w 1809750"/>
              <a:gd name="connsiteY34" fmla="*/ 2063769 h 4467225"/>
              <a:gd name="connsiteX35" fmla="*/ 488156 w 1809750"/>
              <a:gd name="connsiteY35" fmla="*/ 2009476 h 4467225"/>
              <a:gd name="connsiteX36" fmla="*/ 579596 w 1809750"/>
              <a:gd name="connsiteY36" fmla="*/ 1892319 h 4467225"/>
              <a:gd name="connsiteX37" fmla="*/ 533876 w 1809750"/>
              <a:gd name="connsiteY37" fmla="*/ 1886604 h 4467225"/>
              <a:gd name="connsiteX38" fmla="*/ 513874 w 1809750"/>
              <a:gd name="connsiteY38" fmla="*/ 1897081 h 4467225"/>
              <a:gd name="connsiteX39" fmla="*/ 461486 w 1809750"/>
              <a:gd name="connsiteY39" fmla="*/ 1948516 h 4467225"/>
              <a:gd name="connsiteX40" fmla="*/ 420529 w 1809750"/>
              <a:gd name="connsiteY40" fmla="*/ 2017096 h 4467225"/>
              <a:gd name="connsiteX41" fmla="*/ 432911 w 1809750"/>
              <a:gd name="connsiteY41" fmla="*/ 2049481 h 4467225"/>
              <a:gd name="connsiteX42" fmla="*/ 444341 w 1809750"/>
              <a:gd name="connsiteY42" fmla="*/ 2054244 h 4467225"/>
              <a:gd name="connsiteX43" fmla="*/ 410051 w 1809750"/>
              <a:gd name="connsiteY43" fmla="*/ 2059959 h 4467225"/>
              <a:gd name="connsiteX44" fmla="*/ 412909 w 1809750"/>
              <a:gd name="connsiteY44" fmla="*/ 2079961 h 4467225"/>
              <a:gd name="connsiteX45" fmla="*/ 409099 w 1809750"/>
              <a:gd name="connsiteY45" fmla="*/ 2084724 h 4467225"/>
              <a:gd name="connsiteX46" fmla="*/ 387191 w 1809750"/>
              <a:gd name="connsiteY46" fmla="*/ 2069484 h 4467225"/>
              <a:gd name="connsiteX47" fmla="*/ 366236 w 1809750"/>
              <a:gd name="connsiteY47" fmla="*/ 2029479 h 4467225"/>
              <a:gd name="connsiteX48" fmla="*/ 348139 w 1809750"/>
              <a:gd name="connsiteY48" fmla="*/ 2004714 h 4467225"/>
              <a:gd name="connsiteX49" fmla="*/ 322421 w 1809750"/>
              <a:gd name="connsiteY49" fmla="*/ 1957089 h 4467225"/>
              <a:gd name="connsiteX50" fmla="*/ 289084 w 1809750"/>
              <a:gd name="connsiteY50" fmla="*/ 1910416 h 4467225"/>
              <a:gd name="connsiteX51" fmla="*/ 259556 w 1809750"/>
              <a:gd name="connsiteY51" fmla="*/ 1877079 h 4467225"/>
              <a:gd name="connsiteX52" fmla="*/ 264319 w 1809750"/>
              <a:gd name="connsiteY52" fmla="*/ 1872316 h 4467225"/>
              <a:gd name="connsiteX53" fmla="*/ 278606 w 1809750"/>
              <a:gd name="connsiteY53" fmla="*/ 1881841 h 4467225"/>
              <a:gd name="connsiteX54" fmla="*/ 149066 w 1809750"/>
              <a:gd name="connsiteY54" fmla="*/ 1581804 h 4467225"/>
              <a:gd name="connsiteX55" fmla="*/ 109061 w 1809750"/>
              <a:gd name="connsiteY55" fmla="*/ 1461789 h 4467225"/>
              <a:gd name="connsiteX56" fmla="*/ 106204 w 1809750"/>
              <a:gd name="connsiteY56" fmla="*/ 1429404 h 4467225"/>
              <a:gd name="connsiteX57" fmla="*/ 111919 w 1809750"/>
              <a:gd name="connsiteY57" fmla="*/ 1353204 h 4467225"/>
              <a:gd name="connsiteX58" fmla="*/ 133826 w 1809750"/>
              <a:gd name="connsiteY58" fmla="*/ 1303674 h 4467225"/>
              <a:gd name="connsiteX59" fmla="*/ 206216 w 1809750"/>
              <a:gd name="connsiteY59" fmla="*/ 1160799 h 4467225"/>
              <a:gd name="connsiteX60" fmla="*/ 220504 w 1809750"/>
              <a:gd name="connsiteY60" fmla="*/ 1133176 h 4467225"/>
              <a:gd name="connsiteX61" fmla="*/ 246221 w 1809750"/>
              <a:gd name="connsiteY61" fmla="*/ 1089361 h 4467225"/>
              <a:gd name="connsiteX62" fmla="*/ 299561 w 1809750"/>
              <a:gd name="connsiteY62" fmla="*/ 986491 h 4467225"/>
              <a:gd name="connsiteX63" fmla="*/ 347186 w 1809750"/>
              <a:gd name="connsiteY63" fmla="*/ 891241 h 4467225"/>
              <a:gd name="connsiteX64" fmla="*/ 365284 w 1809750"/>
              <a:gd name="connsiteY64" fmla="*/ 840759 h 4467225"/>
              <a:gd name="connsiteX65" fmla="*/ 372904 w 1809750"/>
              <a:gd name="connsiteY65" fmla="*/ 817899 h 4467225"/>
              <a:gd name="connsiteX66" fmla="*/ 407194 w 1809750"/>
              <a:gd name="connsiteY66" fmla="*/ 750271 h 4467225"/>
              <a:gd name="connsiteX67" fmla="*/ 456724 w 1809750"/>
              <a:gd name="connsiteY67" fmla="*/ 719791 h 4467225"/>
              <a:gd name="connsiteX68" fmla="*/ 571024 w 1809750"/>
              <a:gd name="connsiteY68" fmla="*/ 684549 h 4467225"/>
              <a:gd name="connsiteX69" fmla="*/ 671036 w 1809750"/>
              <a:gd name="connsiteY69" fmla="*/ 632161 h 4467225"/>
              <a:gd name="connsiteX70" fmla="*/ 683419 w 1809750"/>
              <a:gd name="connsiteY70" fmla="*/ 614064 h 4467225"/>
              <a:gd name="connsiteX71" fmla="*/ 693896 w 1809750"/>
              <a:gd name="connsiteY71" fmla="*/ 548341 h 4467225"/>
              <a:gd name="connsiteX72" fmla="*/ 699611 w 1809750"/>
              <a:gd name="connsiteY72" fmla="*/ 438804 h 4467225"/>
              <a:gd name="connsiteX73" fmla="*/ 694849 w 1809750"/>
              <a:gd name="connsiteY73" fmla="*/ 383559 h 4467225"/>
              <a:gd name="connsiteX74" fmla="*/ 717709 w 1809750"/>
              <a:gd name="connsiteY74" fmla="*/ 281641 h 4467225"/>
              <a:gd name="connsiteX75" fmla="*/ 747236 w 1809750"/>
              <a:gd name="connsiteY75" fmla="*/ 187344 h 4467225"/>
              <a:gd name="connsiteX76" fmla="*/ 762476 w 1809750"/>
              <a:gd name="connsiteY76" fmla="*/ 163531 h 4467225"/>
              <a:gd name="connsiteX77" fmla="*/ 824389 w 1809750"/>
              <a:gd name="connsiteY77" fmla="*/ 91141 h 4467225"/>
              <a:gd name="connsiteX78" fmla="*/ 857726 w 1809750"/>
              <a:gd name="connsiteY78" fmla="*/ 42564 h 4467225"/>
              <a:gd name="connsiteX79" fmla="*/ 879634 w 1809750"/>
              <a:gd name="connsiteY79" fmla="*/ 35896 h 4467225"/>
              <a:gd name="connsiteX80" fmla="*/ 904399 w 1809750"/>
              <a:gd name="connsiteY80" fmla="*/ 30181 h 4467225"/>
              <a:gd name="connsiteX81" fmla="*/ 982504 w 1809750"/>
              <a:gd name="connsiteY81" fmla="*/ 11131 h 4467225"/>
              <a:gd name="connsiteX82" fmla="*/ 1059656 w 1809750"/>
              <a:gd name="connsiteY82" fmla="*/ 31134 h 4467225"/>
              <a:gd name="connsiteX83" fmla="*/ 1208246 w 1809750"/>
              <a:gd name="connsiteY83" fmla="*/ 231159 h 4467225"/>
              <a:gd name="connsiteX84" fmla="*/ 1225391 w 1809750"/>
              <a:gd name="connsiteY84" fmla="*/ 466426 h 4467225"/>
              <a:gd name="connsiteX85" fmla="*/ 1224439 w 1809750"/>
              <a:gd name="connsiteY85" fmla="*/ 476904 h 4467225"/>
              <a:gd name="connsiteX86" fmla="*/ 1233011 w 1809750"/>
              <a:gd name="connsiteY86" fmla="*/ 670261 h 4467225"/>
              <a:gd name="connsiteX87" fmla="*/ 1278731 w 1809750"/>
              <a:gd name="connsiteY87" fmla="*/ 721696 h 4467225"/>
              <a:gd name="connsiteX88" fmla="*/ 1348264 w 1809750"/>
              <a:gd name="connsiteY88" fmla="*/ 732174 h 4467225"/>
              <a:gd name="connsiteX89" fmla="*/ 1381601 w 1809750"/>
              <a:gd name="connsiteY89" fmla="*/ 755986 h 4467225"/>
              <a:gd name="connsiteX90" fmla="*/ 1409224 w 1809750"/>
              <a:gd name="connsiteY90" fmla="*/ 801706 h 4467225"/>
              <a:gd name="connsiteX91" fmla="*/ 1417796 w 1809750"/>
              <a:gd name="connsiteY91" fmla="*/ 820756 h 4467225"/>
              <a:gd name="connsiteX92" fmla="*/ 1447324 w 1809750"/>
              <a:gd name="connsiteY92" fmla="*/ 879811 h 4467225"/>
              <a:gd name="connsiteX93" fmla="*/ 1549241 w 1809750"/>
              <a:gd name="connsiteY93" fmla="*/ 1010304 h 4467225"/>
              <a:gd name="connsiteX94" fmla="*/ 1579721 w 1809750"/>
              <a:gd name="connsiteY94" fmla="*/ 1043641 h 4467225"/>
              <a:gd name="connsiteX95" fmla="*/ 1634014 w 1809750"/>
              <a:gd name="connsiteY95" fmla="*/ 1114126 h 4467225"/>
              <a:gd name="connsiteX96" fmla="*/ 1742599 w 1809750"/>
              <a:gd name="connsiteY96" fmla="*/ 1255096 h 4467225"/>
              <a:gd name="connsiteX97" fmla="*/ 1774031 w 1809750"/>
              <a:gd name="connsiteY97" fmla="*/ 1312246 h 4467225"/>
              <a:gd name="connsiteX98" fmla="*/ 1797844 w 1809750"/>
              <a:gd name="connsiteY98" fmla="*/ 1354156 h 4467225"/>
              <a:gd name="connsiteX99" fmla="*/ 1806416 w 1809750"/>
              <a:gd name="connsiteY99" fmla="*/ 1372254 h 4467225"/>
              <a:gd name="connsiteX100" fmla="*/ 1801654 w 1809750"/>
              <a:gd name="connsiteY100" fmla="*/ 1457026 h 4467225"/>
              <a:gd name="connsiteX101" fmla="*/ 1762601 w 1809750"/>
              <a:gd name="connsiteY101" fmla="*/ 1607521 h 4467225"/>
              <a:gd name="connsiteX102" fmla="*/ 1740694 w 1809750"/>
              <a:gd name="connsiteY102" fmla="*/ 1665624 h 4467225"/>
              <a:gd name="connsiteX103" fmla="*/ 1700689 w 1809750"/>
              <a:gd name="connsiteY103" fmla="*/ 1787544 h 4467225"/>
              <a:gd name="connsiteX104" fmla="*/ 1698784 w 1809750"/>
              <a:gd name="connsiteY104" fmla="*/ 1793259 h 4467225"/>
              <a:gd name="connsiteX105" fmla="*/ 1686401 w 1809750"/>
              <a:gd name="connsiteY105" fmla="*/ 1869459 h 4467225"/>
              <a:gd name="connsiteX106" fmla="*/ 1653064 w 1809750"/>
              <a:gd name="connsiteY106" fmla="*/ 1898034 h 4467225"/>
              <a:gd name="connsiteX107" fmla="*/ 1609249 w 1809750"/>
              <a:gd name="connsiteY107" fmla="*/ 2004714 h 4467225"/>
              <a:gd name="connsiteX108" fmla="*/ 1568291 w 1809750"/>
              <a:gd name="connsiteY108" fmla="*/ 2011381 h 4467225"/>
              <a:gd name="connsiteX109" fmla="*/ 1535906 w 1809750"/>
              <a:gd name="connsiteY109" fmla="*/ 1998046 h 4467225"/>
              <a:gd name="connsiteX110" fmla="*/ 1582579 w 1809750"/>
              <a:gd name="connsiteY110" fmla="*/ 1964709 h 4467225"/>
              <a:gd name="connsiteX111" fmla="*/ 1499711 w 1809750"/>
              <a:gd name="connsiteY111" fmla="*/ 1878984 h 4467225"/>
              <a:gd name="connsiteX112" fmla="*/ 1486376 w 1809750"/>
              <a:gd name="connsiteY112" fmla="*/ 1865649 h 4467225"/>
              <a:gd name="connsiteX113" fmla="*/ 1426369 w 1809750"/>
              <a:gd name="connsiteY113" fmla="*/ 1834216 h 4467225"/>
              <a:gd name="connsiteX114" fmla="*/ 1479709 w 1809750"/>
              <a:gd name="connsiteY114" fmla="*/ 1908511 h 4467225"/>
              <a:gd name="connsiteX115" fmla="*/ 1511141 w 1809750"/>
              <a:gd name="connsiteY115" fmla="*/ 1983759 h 4467225"/>
              <a:gd name="connsiteX116" fmla="*/ 1507331 w 1809750"/>
              <a:gd name="connsiteY116" fmla="*/ 2011381 h 4467225"/>
              <a:gd name="connsiteX117" fmla="*/ 1484471 w 1809750"/>
              <a:gd name="connsiteY117" fmla="*/ 2006619 h 4467225"/>
              <a:gd name="connsiteX118" fmla="*/ 1446371 w 1809750"/>
              <a:gd name="connsiteY118" fmla="*/ 2034241 h 4467225"/>
              <a:gd name="connsiteX119" fmla="*/ 1463516 w 1809750"/>
              <a:gd name="connsiteY119" fmla="*/ 2120919 h 4467225"/>
              <a:gd name="connsiteX120" fmla="*/ 1468279 w 1809750"/>
              <a:gd name="connsiteY120" fmla="*/ 2202834 h 4467225"/>
              <a:gd name="connsiteX121" fmla="*/ 1472089 w 1809750"/>
              <a:gd name="connsiteY121" fmla="*/ 2251411 h 4467225"/>
              <a:gd name="connsiteX122" fmla="*/ 1468279 w 1809750"/>
              <a:gd name="connsiteY122" fmla="*/ 2393334 h 4467225"/>
              <a:gd name="connsiteX123" fmla="*/ 1453991 w 1809750"/>
              <a:gd name="connsiteY123" fmla="*/ 2605741 h 4467225"/>
              <a:gd name="connsiteX124" fmla="*/ 1438751 w 1809750"/>
              <a:gd name="connsiteY124" fmla="*/ 2816244 h 4467225"/>
              <a:gd name="connsiteX125" fmla="*/ 1432084 w 1809750"/>
              <a:gd name="connsiteY125" fmla="*/ 2962929 h 4467225"/>
              <a:gd name="connsiteX126" fmla="*/ 1424464 w 1809750"/>
              <a:gd name="connsiteY126" fmla="*/ 3218199 h 4467225"/>
              <a:gd name="connsiteX127" fmla="*/ 1418749 w 1809750"/>
              <a:gd name="connsiteY127" fmla="*/ 3379171 h 4467225"/>
              <a:gd name="connsiteX128" fmla="*/ 1428274 w 1809750"/>
              <a:gd name="connsiteY128" fmla="*/ 3838276 h 4467225"/>
              <a:gd name="connsiteX129" fmla="*/ 1414939 w 1809750"/>
              <a:gd name="connsiteY129" fmla="*/ 4017346 h 4467225"/>
              <a:gd name="connsiteX130" fmla="*/ 1406366 w 1809750"/>
              <a:gd name="connsiteY130" fmla="*/ 4130694 h 4467225"/>
              <a:gd name="connsiteX131" fmla="*/ 1394936 w 1809750"/>
              <a:gd name="connsiteY131" fmla="*/ 4244041 h 4467225"/>
              <a:gd name="connsiteX132" fmla="*/ 1393031 w 1809750"/>
              <a:gd name="connsiteY132" fmla="*/ 4272616 h 4467225"/>
              <a:gd name="connsiteX133" fmla="*/ 1384459 w 1809750"/>
              <a:gd name="connsiteY133" fmla="*/ 4389774 h 4467225"/>
              <a:gd name="connsiteX134" fmla="*/ 1368266 w 1809750"/>
              <a:gd name="connsiteY134" fmla="*/ 4402156 h 4467225"/>
              <a:gd name="connsiteX135" fmla="*/ 1309211 w 1809750"/>
              <a:gd name="connsiteY135" fmla="*/ 4403109 h 4467225"/>
              <a:gd name="connsiteX136" fmla="*/ 1240631 w 1809750"/>
              <a:gd name="connsiteY136" fmla="*/ 4461211 h 4467225"/>
              <a:gd name="connsiteX137" fmla="*/ 1121569 w 1809750"/>
              <a:gd name="connsiteY137" fmla="*/ 4468831 h 4467225"/>
              <a:gd name="connsiteX138" fmla="*/ 1091089 w 1809750"/>
              <a:gd name="connsiteY138" fmla="*/ 4445971 h 4467225"/>
              <a:gd name="connsiteX139" fmla="*/ 1068229 w 1809750"/>
              <a:gd name="connsiteY139" fmla="*/ 4360246 h 4467225"/>
              <a:gd name="connsiteX140" fmla="*/ 1052989 w 1809750"/>
              <a:gd name="connsiteY140" fmla="*/ 4259281 h 4467225"/>
              <a:gd name="connsiteX141" fmla="*/ 1070134 w 1809750"/>
              <a:gd name="connsiteY141" fmla="*/ 4195464 h 4467225"/>
              <a:gd name="connsiteX142" fmla="*/ 1084421 w 1809750"/>
              <a:gd name="connsiteY142" fmla="*/ 4105929 h 4467225"/>
              <a:gd name="connsiteX143" fmla="*/ 1085374 w 1809750"/>
              <a:gd name="connsiteY143" fmla="*/ 3964959 h 4467225"/>
              <a:gd name="connsiteX144" fmla="*/ 1090136 w 1809750"/>
              <a:gd name="connsiteY144" fmla="*/ 3763981 h 4467225"/>
              <a:gd name="connsiteX145" fmla="*/ 1090136 w 1809750"/>
              <a:gd name="connsiteY145" fmla="*/ 3575386 h 4467225"/>
              <a:gd name="connsiteX146" fmla="*/ 1091089 w 1809750"/>
              <a:gd name="connsiteY146" fmla="*/ 3440131 h 4467225"/>
              <a:gd name="connsiteX147" fmla="*/ 1084421 w 1809750"/>
              <a:gd name="connsiteY147" fmla="*/ 3398221 h 4467225"/>
              <a:gd name="connsiteX148" fmla="*/ 1083469 w 1809750"/>
              <a:gd name="connsiteY148" fmla="*/ 3383934 h 4467225"/>
              <a:gd name="connsiteX149" fmla="*/ 1088231 w 1809750"/>
              <a:gd name="connsiteY149" fmla="*/ 3122949 h 4467225"/>
              <a:gd name="connsiteX150" fmla="*/ 1075849 w 1809750"/>
              <a:gd name="connsiteY150" fmla="*/ 2908636 h 4467225"/>
              <a:gd name="connsiteX151" fmla="*/ 1047274 w 1809750"/>
              <a:gd name="connsiteY151" fmla="*/ 2654319 h 4467225"/>
              <a:gd name="connsiteX152" fmla="*/ 1026319 w 1809750"/>
              <a:gd name="connsiteY152" fmla="*/ 2539066 h 4467225"/>
              <a:gd name="connsiteX153" fmla="*/ 1023461 w 1809750"/>
              <a:gd name="connsiteY153" fmla="*/ 2510491 h 4467225"/>
              <a:gd name="connsiteX154" fmla="*/ 1015841 w 1809750"/>
              <a:gd name="connsiteY154" fmla="*/ 2488584 h 4467225"/>
              <a:gd name="connsiteX155" fmla="*/ 1009174 w 1809750"/>
              <a:gd name="connsiteY155" fmla="*/ 2457151 h 4467225"/>
              <a:gd name="connsiteX156" fmla="*/ 1002506 w 1809750"/>
              <a:gd name="connsiteY156" fmla="*/ 2400001 h 4467225"/>
              <a:gd name="connsiteX157" fmla="*/ 977741 w 1809750"/>
              <a:gd name="connsiteY157" fmla="*/ 2420956 h 4467225"/>
              <a:gd name="connsiteX158" fmla="*/ 898684 w 1809750"/>
              <a:gd name="connsiteY158" fmla="*/ 2683846 h 4467225"/>
              <a:gd name="connsiteX159" fmla="*/ 799624 w 1809750"/>
              <a:gd name="connsiteY159" fmla="*/ 3000076 h 4467225"/>
              <a:gd name="connsiteX160" fmla="*/ 741521 w 1809750"/>
              <a:gd name="connsiteY160" fmla="*/ 3304876 h 4467225"/>
              <a:gd name="connsiteX161" fmla="*/ 736759 w 1809750"/>
              <a:gd name="connsiteY161" fmla="*/ 3384886 h 4467225"/>
              <a:gd name="connsiteX162" fmla="*/ 725329 w 1809750"/>
              <a:gd name="connsiteY162" fmla="*/ 3419176 h 4467225"/>
              <a:gd name="connsiteX163" fmla="*/ 705326 w 1809750"/>
              <a:gd name="connsiteY163" fmla="*/ 3529666 h 4467225"/>
              <a:gd name="connsiteX164" fmla="*/ 679609 w 1809750"/>
              <a:gd name="connsiteY164" fmla="*/ 3662064 h 4467225"/>
              <a:gd name="connsiteX165" fmla="*/ 654844 w 1809750"/>
              <a:gd name="connsiteY165" fmla="*/ 3813511 h 4467225"/>
              <a:gd name="connsiteX166" fmla="*/ 628174 w 1809750"/>
              <a:gd name="connsiteY166" fmla="*/ 3989724 h 4467225"/>
              <a:gd name="connsiteX167" fmla="*/ 611981 w 1809750"/>
              <a:gd name="connsiteY167" fmla="*/ 4096404 h 4467225"/>
              <a:gd name="connsiteX168" fmla="*/ 595789 w 1809750"/>
              <a:gd name="connsiteY168" fmla="*/ 4204989 h 4467225"/>
              <a:gd name="connsiteX169" fmla="*/ 572929 w 1809750"/>
              <a:gd name="connsiteY169" fmla="*/ 4360246 h 4467225"/>
              <a:gd name="connsiteX170" fmla="*/ 571976 w 1809750"/>
              <a:gd name="connsiteY170" fmla="*/ 4365961 h 4467225"/>
              <a:gd name="connsiteX171" fmla="*/ 536734 w 1809750"/>
              <a:gd name="connsiteY171" fmla="*/ 4398346 h 4467225"/>
              <a:gd name="connsiteX172" fmla="*/ 410051 w 1809750"/>
              <a:gd name="connsiteY172" fmla="*/ 4390726 h 4467225"/>
              <a:gd name="connsiteX173" fmla="*/ 377666 w 1809750"/>
              <a:gd name="connsiteY173" fmla="*/ 4404061 h 4467225"/>
              <a:gd name="connsiteX174" fmla="*/ 359569 w 1809750"/>
              <a:gd name="connsiteY174" fmla="*/ 4412634 h 4467225"/>
              <a:gd name="connsiteX175" fmla="*/ 343376 w 1809750"/>
              <a:gd name="connsiteY175" fmla="*/ 4397394 h 4467225"/>
              <a:gd name="connsiteX176" fmla="*/ 319564 w 1809750"/>
              <a:gd name="connsiteY176" fmla="*/ 4374534 h 4467225"/>
              <a:gd name="connsiteX177" fmla="*/ 301466 w 1809750"/>
              <a:gd name="connsiteY177" fmla="*/ 4369771 h 4467225"/>
              <a:gd name="connsiteX178" fmla="*/ 276701 w 1809750"/>
              <a:gd name="connsiteY178" fmla="*/ 4385011 h 4467225"/>
              <a:gd name="connsiteX179" fmla="*/ 198596 w 1809750"/>
              <a:gd name="connsiteY179" fmla="*/ 4448829 h 4467225"/>
              <a:gd name="connsiteX180" fmla="*/ 78581 w 1809750"/>
              <a:gd name="connsiteY180" fmla="*/ 4447876 h 4467225"/>
              <a:gd name="connsiteX181" fmla="*/ 7144 w 1809750"/>
              <a:gd name="connsiteY181" fmla="*/ 4419301 h 4467225"/>
              <a:gd name="connsiteX182" fmla="*/ 10001 w 1809750"/>
              <a:gd name="connsiteY182" fmla="*/ 4380249 h 4467225"/>
              <a:gd name="connsiteX183" fmla="*/ 705326 w 1809750"/>
              <a:gd name="connsiteY183" fmla="*/ 762654 h 4467225"/>
              <a:gd name="connsiteX184" fmla="*/ 719614 w 1809750"/>
              <a:gd name="connsiteY184" fmla="*/ 792181 h 4467225"/>
              <a:gd name="connsiteX185" fmla="*/ 739616 w 1809750"/>
              <a:gd name="connsiteY185" fmla="*/ 840759 h 4467225"/>
              <a:gd name="connsiteX186" fmla="*/ 752951 w 1809750"/>
              <a:gd name="connsiteY186" fmla="*/ 867429 h 4467225"/>
              <a:gd name="connsiteX187" fmla="*/ 760571 w 1809750"/>
              <a:gd name="connsiteY187" fmla="*/ 945534 h 4467225"/>
              <a:gd name="connsiteX188" fmla="*/ 775811 w 1809750"/>
              <a:gd name="connsiteY188" fmla="*/ 1109364 h 4467225"/>
              <a:gd name="connsiteX189" fmla="*/ 866299 w 1809750"/>
              <a:gd name="connsiteY189" fmla="*/ 1383684 h 4467225"/>
              <a:gd name="connsiteX190" fmla="*/ 890111 w 1809750"/>
              <a:gd name="connsiteY190" fmla="*/ 1427499 h 4467225"/>
              <a:gd name="connsiteX191" fmla="*/ 914876 w 1809750"/>
              <a:gd name="connsiteY191" fmla="*/ 1369396 h 4467225"/>
              <a:gd name="connsiteX192" fmla="*/ 1006316 w 1809750"/>
              <a:gd name="connsiteY192" fmla="*/ 1135081 h 4467225"/>
              <a:gd name="connsiteX193" fmla="*/ 1058704 w 1809750"/>
              <a:gd name="connsiteY193" fmla="*/ 1014114 h 4467225"/>
              <a:gd name="connsiteX194" fmla="*/ 1060609 w 1809750"/>
              <a:gd name="connsiteY194" fmla="*/ 974109 h 4467225"/>
              <a:gd name="connsiteX195" fmla="*/ 1052989 w 1809750"/>
              <a:gd name="connsiteY195" fmla="*/ 881716 h 4467225"/>
              <a:gd name="connsiteX196" fmla="*/ 1063466 w 1809750"/>
              <a:gd name="connsiteY196" fmla="*/ 863619 h 4467225"/>
              <a:gd name="connsiteX197" fmla="*/ 1126331 w 1809750"/>
              <a:gd name="connsiteY197" fmla="*/ 804564 h 4467225"/>
              <a:gd name="connsiteX198" fmla="*/ 1206341 w 1809750"/>
              <a:gd name="connsiteY198" fmla="*/ 850284 h 4467225"/>
              <a:gd name="connsiteX199" fmla="*/ 1067276 w 1809750"/>
              <a:gd name="connsiteY199" fmla="*/ 633114 h 4467225"/>
              <a:gd name="connsiteX200" fmla="*/ 1049179 w 1809750"/>
              <a:gd name="connsiteY200" fmla="*/ 710266 h 4467225"/>
              <a:gd name="connsiteX201" fmla="*/ 1040606 w 1809750"/>
              <a:gd name="connsiteY201" fmla="*/ 776941 h 4467225"/>
              <a:gd name="connsiteX202" fmla="*/ 1030129 w 1809750"/>
              <a:gd name="connsiteY202" fmla="*/ 814089 h 4467225"/>
              <a:gd name="connsiteX203" fmla="*/ 997744 w 1809750"/>
              <a:gd name="connsiteY203" fmla="*/ 848379 h 4467225"/>
              <a:gd name="connsiteX204" fmla="*/ 904399 w 1809750"/>
              <a:gd name="connsiteY204" fmla="*/ 990301 h 4467225"/>
              <a:gd name="connsiteX205" fmla="*/ 897731 w 1809750"/>
              <a:gd name="connsiteY205" fmla="*/ 993159 h 4467225"/>
              <a:gd name="connsiteX206" fmla="*/ 878681 w 1809750"/>
              <a:gd name="connsiteY206" fmla="*/ 936009 h 4467225"/>
              <a:gd name="connsiteX207" fmla="*/ 818674 w 1809750"/>
              <a:gd name="connsiteY207" fmla="*/ 856951 h 4467225"/>
              <a:gd name="connsiteX208" fmla="*/ 780574 w 1809750"/>
              <a:gd name="connsiteY208" fmla="*/ 843616 h 4467225"/>
              <a:gd name="connsiteX209" fmla="*/ 797719 w 1809750"/>
              <a:gd name="connsiteY209" fmla="*/ 592156 h 4467225"/>
              <a:gd name="connsiteX210" fmla="*/ 634841 w 1809750"/>
              <a:gd name="connsiteY210" fmla="*/ 825519 h 4467225"/>
              <a:gd name="connsiteX211" fmla="*/ 705326 w 1809750"/>
              <a:gd name="connsiteY211" fmla="*/ 762654 h 4467225"/>
              <a:gd name="connsiteX212" fmla="*/ 1273969 w 1809750"/>
              <a:gd name="connsiteY212" fmla="*/ 1329391 h 4467225"/>
              <a:gd name="connsiteX213" fmla="*/ 1280636 w 1809750"/>
              <a:gd name="connsiteY213" fmla="*/ 1357014 h 4467225"/>
              <a:gd name="connsiteX214" fmla="*/ 1294924 w 1809750"/>
              <a:gd name="connsiteY214" fmla="*/ 1423689 h 4467225"/>
              <a:gd name="connsiteX215" fmla="*/ 1315879 w 1809750"/>
              <a:gd name="connsiteY215" fmla="*/ 1556086 h 4467225"/>
              <a:gd name="connsiteX216" fmla="*/ 1337786 w 1809750"/>
              <a:gd name="connsiteY216" fmla="*/ 1669434 h 4467225"/>
              <a:gd name="connsiteX217" fmla="*/ 1370171 w 1809750"/>
              <a:gd name="connsiteY217" fmla="*/ 1777066 h 4467225"/>
              <a:gd name="connsiteX218" fmla="*/ 1441609 w 1809750"/>
              <a:gd name="connsiteY218" fmla="*/ 1820881 h 4467225"/>
              <a:gd name="connsiteX219" fmla="*/ 1473041 w 1809750"/>
              <a:gd name="connsiteY219" fmla="*/ 1796116 h 4467225"/>
              <a:gd name="connsiteX220" fmla="*/ 1516856 w 1809750"/>
              <a:gd name="connsiteY220" fmla="*/ 1700866 h 4467225"/>
              <a:gd name="connsiteX221" fmla="*/ 1537811 w 1809750"/>
              <a:gd name="connsiteY221" fmla="*/ 1671339 h 4467225"/>
              <a:gd name="connsiteX222" fmla="*/ 1547336 w 1809750"/>
              <a:gd name="connsiteY222" fmla="*/ 1614189 h 4467225"/>
              <a:gd name="connsiteX223" fmla="*/ 1568291 w 1809750"/>
              <a:gd name="connsiteY223" fmla="*/ 1573231 h 4467225"/>
              <a:gd name="connsiteX224" fmla="*/ 1575911 w 1809750"/>
              <a:gd name="connsiteY224" fmla="*/ 1558944 h 4467225"/>
              <a:gd name="connsiteX225" fmla="*/ 1582579 w 1809750"/>
              <a:gd name="connsiteY225" fmla="*/ 1450359 h 4467225"/>
              <a:gd name="connsiteX226" fmla="*/ 1577816 w 1809750"/>
              <a:gd name="connsiteY226" fmla="*/ 1436071 h 4467225"/>
              <a:gd name="connsiteX227" fmla="*/ 1470184 w 1809750"/>
              <a:gd name="connsiteY227" fmla="*/ 1317009 h 4467225"/>
              <a:gd name="connsiteX228" fmla="*/ 1383506 w 1809750"/>
              <a:gd name="connsiteY228" fmla="*/ 1220806 h 4467225"/>
              <a:gd name="connsiteX229" fmla="*/ 1353026 w 1809750"/>
              <a:gd name="connsiteY229" fmla="*/ 1221759 h 4467225"/>
              <a:gd name="connsiteX230" fmla="*/ 1280636 w 1809750"/>
              <a:gd name="connsiteY230" fmla="*/ 1315104 h 4467225"/>
              <a:gd name="connsiteX231" fmla="*/ 1273969 w 1809750"/>
              <a:gd name="connsiteY231" fmla="*/ 1329391 h 4467225"/>
              <a:gd name="connsiteX232" fmla="*/ 599599 w 1809750"/>
              <a:gd name="connsiteY232" fmla="*/ 1884699 h 4467225"/>
              <a:gd name="connsiteX233" fmla="*/ 604361 w 1809750"/>
              <a:gd name="connsiteY233" fmla="*/ 1880889 h 4467225"/>
              <a:gd name="connsiteX234" fmla="*/ 596741 w 1809750"/>
              <a:gd name="connsiteY234" fmla="*/ 1858029 h 4467225"/>
              <a:gd name="connsiteX235" fmla="*/ 581501 w 1809750"/>
              <a:gd name="connsiteY235" fmla="*/ 1721821 h 4467225"/>
              <a:gd name="connsiteX236" fmla="*/ 583406 w 1809750"/>
              <a:gd name="connsiteY236" fmla="*/ 1673244 h 4467225"/>
              <a:gd name="connsiteX237" fmla="*/ 558641 w 1809750"/>
              <a:gd name="connsiteY237" fmla="*/ 1591329 h 4467225"/>
              <a:gd name="connsiteX238" fmla="*/ 555784 w 1809750"/>
              <a:gd name="connsiteY238" fmla="*/ 1568469 h 4467225"/>
              <a:gd name="connsiteX239" fmla="*/ 531019 w 1809750"/>
              <a:gd name="connsiteY239" fmla="*/ 1421784 h 4467225"/>
              <a:gd name="connsiteX240" fmla="*/ 503396 w 1809750"/>
              <a:gd name="connsiteY240" fmla="*/ 1333201 h 4467225"/>
              <a:gd name="connsiteX241" fmla="*/ 484346 w 1809750"/>
              <a:gd name="connsiteY241" fmla="*/ 1236046 h 4467225"/>
              <a:gd name="connsiteX242" fmla="*/ 472916 w 1809750"/>
              <a:gd name="connsiteY242" fmla="*/ 1215091 h 4467225"/>
              <a:gd name="connsiteX243" fmla="*/ 451009 w 1809750"/>
              <a:gd name="connsiteY243" fmla="*/ 1228426 h 4467225"/>
              <a:gd name="connsiteX244" fmla="*/ 431959 w 1809750"/>
              <a:gd name="connsiteY244" fmla="*/ 1271289 h 4467225"/>
              <a:gd name="connsiteX245" fmla="*/ 375761 w 1809750"/>
              <a:gd name="connsiteY245" fmla="*/ 1361776 h 4467225"/>
              <a:gd name="connsiteX246" fmla="*/ 330994 w 1809750"/>
              <a:gd name="connsiteY246" fmla="*/ 1464646 h 4467225"/>
              <a:gd name="connsiteX247" fmla="*/ 333851 w 1809750"/>
              <a:gd name="connsiteY247" fmla="*/ 1471314 h 4467225"/>
              <a:gd name="connsiteX248" fmla="*/ 353854 w 1809750"/>
              <a:gd name="connsiteY248" fmla="*/ 1544656 h 4467225"/>
              <a:gd name="connsiteX249" fmla="*/ 361474 w 1809750"/>
              <a:gd name="connsiteY249" fmla="*/ 1568469 h 4467225"/>
              <a:gd name="connsiteX250" fmla="*/ 390049 w 1809750"/>
              <a:gd name="connsiteY250" fmla="*/ 1656099 h 4467225"/>
              <a:gd name="connsiteX251" fmla="*/ 395764 w 1809750"/>
              <a:gd name="connsiteY251" fmla="*/ 1677054 h 4467225"/>
              <a:gd name="connsiteX252" fmla="*/ 474821 w 1809750"/>
              <a:gd name="connsiteY252" fmla="*/ 1826596 h 4467225"/>
              <a:gd name="connsiteX253" fmla="*/ 507206 w 1809750"/>
              <a:gd name="connsiteY253" fmla="*/ 1858029 h 4467225"/>
              <a:gd name="connsiteX254" fmla="*/ 558641 w 1809750"/>
              <a:gd name="connsiteY254" fmla="*/ 1866601 h 4467225"/>
              <a:gd name="connsiteX255" fmla="*/ 573881 w 1809750"/>
              <a:gd name="connsiteY255" fmla="*/ 1872316 h 4467225"/>
              <a:gd name="connsiteX256" fmla="*/ 599599 w 1809750"/>
              <a:gd name="connsiteY256" fmla="*/ 1884699 h 4467225"/>
              <a:gd name="connsiteX257" fmla="*/ 930116 w 1809750"/>
              <a:gd name="connsiteY257" fmla="*/ 1638954 h 4467225"/>
              <a:gd name="connsiteX258" fmla="*/ 905351 w 1809750"/>
              <a:gd name="connsiteY258" fmla="*/ 1617046 h 4467225"/>
              <a:gd name="connsiteX259" fmla="*/ 880586 w 1809750"/>
              <a:gd name="connsiteY259" fmla="*/ 1644669 h 4467225"/>
              <a:gd name="connsiteX260" fmla="*/ 903446 w 1809750"/>
              <a:gd name="connsiteY260" fmla="*/ 1670386 h 4467225"/>
              <a:gd name="connsiteX261" fmla="*/ 930116 w 1809750"/>
              <a:gd name="connsiteY261" fmla="*/ 1638954 h 4467225"/>
              <a:gd name="connsiteX262" fmla="*/ 912019 w 1809750"/>
              <a:gd name="connsiteY262" fmla="*/ 1539894 h 4467225"/>
              <a:gd name="connsiteX263" fmla="*/ 889159 w 1809750"/>
              <a:gd name="connsiteY263" fmla="*/ 1510366 h 4467225"/>
              <a:gd name="connsiteX264" fmla="*/ 871061 w 1809750"/>
              <a:gd name="connsiteY264" fmla="*/ 1535131 h 4467225"/>
              <a:gd name="connsiteX265" fmla="*/ 892969 w 1809750"/>
              <a:gd name="connsiteY265" fmla="*/ 1563706 h 4467225"/>
              <a:gd name="connsiteX266" fmla="*/ 912019 w 1809750"/>
              <a:gd name="connsiteY266" fmla="*/ 1539894 h 4467225"/>
              <a:gd name="connsiteX267" fmla="*/ 918686 w 1809750"/>
              <a:gd name="connsiteY267" fmla="*/ 1769446 h 4467225"/>
              <a:gd name="connsiteX268" fmla="*/ 946309 w 1809750"/>
              <a:gd name="connsiteY268" fmla="*/ 1741824 h 4467225"/>
              <a:gd name="connsiteX269" fmla="*/ 926306 w 1809750"/>
              <a:gd name="connsiteY269" fmla="*/ 1718964 h 4467225"/>
              <a:gd name="connsiteX270" fmla="*/ 897731 w 1809750"/>
              <a:gd name="connsiteY270" fmla="*/ 1738014 h 4467225"/>
              <a:gd name="connsiteX271" fmla="*/ 918686 w 1809750"/>
              <a:gd name="connsiteY271" fmla="*/ 1769446 h 446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1809750" h="4467225">
                <a:moveTo>
                  <a:pt x="10001" y="4380249"/>
                </a:moveTo>
                <a:cubicBezTo>
                  <a:pt x="17621" y="4372629"/>
                  <a:pt x="25241" y="4363104"/>
                  <a:pt x="33814" y="4357389"/>
                </a:cubicBezTo>
                <a:cubicBezTo>
                  <a:pt x="44291" y="4350721"/>
                  <a:pt x="56674" y="4345959"/>
                  <a:pt x="68104" y="4343101"/>
                </a:cubicBezTo>
                <a:cubicBezTo>
                  <a:pt x="112871" y="4333576"/>
                  <a:pt x="125254" y="4304049"/>
                  <a:pt x="128111" y="4262139"/>
                </a:cubicBezTo>
                <a:cubicBezTo>
                  <a:pt x="131921" y="4206894"/>
                  <a:pt x="141446" y="4153554"/>
                  <a:pt x="157639" y="4100214"/>
                </a:cubicBezTo>
                <a:cubicBezTo>
                  <a:pt x="181451" y="4022109"/>
                  <a:pt x="199549" y="3943051"/>
                  <a:pt x="220504" y="3863994"/>
                </a:cubicBezTo>
                <a:cubicBezTo>
                  <a:pt x="226219" y="3843991"/>
                  <a:pt x="236696" y="3825894"/>
                  <a:pt x="242411" y="3805891"/>
                </a:cubicBezTo>
                <a:cubicBezTo>
                  <a:pt x="251936" y="3770649"/>
                  <a:pt x="260509" y="3735406"/>
                  <a:pt x="268129" y="3699211"/>
                </a:cubicBezTo>
                <a:cubicBezTo>
                  <a:pt x="288131" y="3606819"/>
                  <a:pt x="308134" y="3514426"/>
                  <a:pt x="328136" y="3422034"/>
                </a:cubicBezTo>
                <a:cubicBezTo>
                  <a:pt x="330041" y="3413461"/>
                  <a:pt x="328136" y="3404889"/>
                  <a:pt x="327184" y="3396316"/>
                </a:cubicBezTo>
                <a:cubicBezTo>
                  <a:pt x="327184" y="3391554"/>
                  <a:pt x="326231" y="3386791"/>
                  <a:pt x="328136" y="3382029"/>
                </a:cubicBezTo>
                <a:cubicBezTo>
                  <a:pt x="342424" y="3341071"/>
                  <a:pt x="356711" y="3300114"/>
                  <a:pt x="370999" y="3260109"/>
                </a:cubicBezTo>
                <a:cubicBezTo>
                  <a:pt x="375761" y="3247726"/>
                  <a:pt x="379571" y="3235344"/>
                  <a:pt x="386239" y="3223914"/>
                </a:cubicBezTo>
                <a:cubicBezTo>
                  <a:pt x="405289" y="3191529"/>
                  <a:pt x="408146" y="3157239"/>
                  <a:pt x="406241" y="3121996"/>
                </a:cubicBezTo>
                <a:cubicBezTo>
                  <a:pt x="404336" y="3091516"/>
                  <a:pt x="411956" y="3063894"/>
                  <a:pt x="423386" y="3035319"/>
                </a:cubicBezTo>
                <a:cubicBezTo>
                  <a:pt x="430054" y="3019126"/>
                  <a:pt x="431959" y="3001029"/>
                  <a:pt x="434816" y="2983884"/>
                </a:cubicBezTo>
                <a:cubicBezTo>
                  <a:pt x="444341" y="2928639"/>
                  <a:pt x="452914" y="2873394"/>
                  <a:pt x="461486" y="2818149"/>
                </a:cubicBezTo>
                <a:cubicBezTo>
                  <a:pt x="463391" y="2806719"/>
                  <a:pt x="469106" y="2796241"/>
                  <a:pt x="471011" y="2784811"/>
                </a:cubicBezTo>
                <a:cubicBezTo>
                  <a:pt x="473869" y="2767666"/>
                  <a:pt x="476726" y="2749569"/>
                  <a:pt x="476726" y="2732424"/>
                </a:cubicBezTo>
                <a:cubicBezTo>
                  <a:pt x="476726" y="2700991"/>
                  <a:pt x="472916" y="2670511"/>
                  <a:pt x="495776" y="2643841"/>
                </a:cubicBezTo>
                <a:cubicBezTo>
                  <a:pt x="500539" y="2639079"/>
                  <a:pt x="503396" y="2631459"/>
                  <a:pt x="503396" y="2624791"/>
                </a:cubicBezTo>
                <a:cubicBezTo>
                  <a:pt x="504349" y="2595264"/>
                  <a:pt x="503396" y="2566689"/>
                  <a:pt x="504349" y="2537161"/>
                </a:cubicBezTo>
                <a:cubicBezTo>
                  <a:pt x="504349" y="2525731"/>
                  <a:pt x="509111" y="2514301"/>
                  <a:pt x="511016" y="2502871"/>
                </a:cubicBezTo>
                <a:cubicBezTo>
                  <a:pt x="520541" y="2432386"/>
                  <a:pt x="530066" y="2360949"/>
                  <a:pt x="538639" y="2290464"/>
                </a:cubicBezTo>
                <a:cubicBezTo>
                  <a:pt x="539591" y="2279986"/>
                  <a:pt x="539591" y="2269509"/>
                  <a:pt x="539591" y="2259984"/>
                </a:cubicBezTo>
                <a:cubicBezTo>
                  <a:pt x="538639" y="2244744"/>
                  <a:pt x="540544" y="2232361"/>
                  <a:pt x="559594" y="2226646"/>
                </a:cubicBezTo>
                <a:cubicBezTo>
                  <a:pt x="547211" y="2211406"/>
                  <a:pt x="545306" y="2198071"/>
                  <a:pt x="558641" y="2183784"/>
                </a:cubicBezTo>
                <a:cubicBezTo>
                  <a:pt x="561499" y="2180926"/>
                  <a:pt x="562451" y="2173306"/>
                  <a:pt x="561499" y="2168544"/>
                </a:cubicBezTo>
                <a:cubicBezTo>
                  <a:pt x="559594" y="2146636"/>
                  <a:pt x="556736" y="2124729"/>
                  <a:pt x="554831" y="2102821"/>
                </a:cubicBezTo>
                <a:cubicBezTo>
                  <a:pt x="553879" y="2085676"/>
                  <a:pt x="546259" y="2080914"/>
                  <a:pt x="529114" y="2085676"/>
                </a:cubicBezTo>
                <a:cubicBezTo>
                  <a:pt x="517684" y="2088534"/>
                  <a:pt x="505301" y="2089486"/>
                  <a:pt x="493871" y="2092344"/>
                </a:cubicBezTo>
                <a:cubicBezTo>
                  <a:pt x="493871" y="2089486"/>
                  <a:pt x="492919" y="2086629"/>
                  <a:pt x="492919" y="2084724"/>
                </a:cubicBezTo>
                <a:cubicBezTo>
                  <a:pt x="502444" y="2082819"/>
                  <a:pt x="511016" y="2081866"/>
                  <a:pt x="520541" y="2079961"/>
                </a:cubicBezTo>
                <a:cubicBezTo>
                  <a:pt x="520541" y="2078056"/>
                  <a:pt x="520541" y="2077104"/>
                  <a:pt x="520541" y="2075199"/>
                </a:cubicBezTo>
                <a:cubicBezTo>
                  <a:pt x="507206" y="2072341"/>
                  <a:pt x="493871" y="2068531"/>
                  <a:pt x="474821" y="2063769"/>
                </a:cubicBezTo>
                <a:cubicBezTo>
                  <a:pt x="478631" y="2045671"/>
                  <a:pt x="479584" y="2025669"/>
                  <a:pt x="488156" y="2009476"/>
                </a:cubicBezTo>
                <a:cubicBezTo>
                  <a:pt x="511016" y="1964709"/>
                  <a:pt x="541496" y="1926609"/>
                  <a:pt x="579596" y="1892319"/>
                </a:cubicBezTo>
                <a:cubicBezTo>
                  <a:pt x="568166" y="1875174"/>
                  <a:pt x="551974" y="1874221"/>
                  <a:pt x="533876" y="1886604"/>
                </a:cubicBezTo>
                <a:cubicBezTo>
                  <a:pt x="527209" y="1890414"/>
                  <a:pt x="520541" y="1894224"/>
                  <a:pt x="513874" y="1897081"/>
                </a:cubicBezTo>
                <a:cubicBezTo>
                  <a:pt x="489109" y="1906606"/>
                  <a:pt x="471964" y="1922799"/>
                  <a:pt x="461486" y="1948516"/>
                </a:cubicBezTo>
                <a:cubicBezTo>
                  <a:pt x="451961" y="1973281"/>
                  <a:pt x="435769" y="1995189"/>
                  <a:pt x="420529" y="2017096"/>
                </a:cubicBezTo>
                <a:cubicBezTo>
                  <a:pt x="409099" y="2035194"/>
                  <a:pt x="413861" y="2044719"/>
                  <a:pt x="432911" y="2049481"/>
                </a:cubicBezTo>
                <a:cubicBezTo>
                  <a:pt x="434816" y="2050434"/>
                  <a:pt x="437674" y="2051386"/>
                  <a:pt x="444341" y="2054244"/>
                </a:cubicBezTo>
                <a:cubicBezTo>
                  <a:pt x="430054" y="2056149"/>
                  <a:pt x="420529" y="2058054"/>
                  <a:pt x="410051" y="2059959"/>
                </a:cubicBezTo>
                <a:cubicBezTo>
                  <a:pt x="411004" y="2067579"/>
                  <a:pt x="411956" y="2074246"/>
                  <a:pt x="412909" y="2079961"/>
                </a:cubicBezTo>
                <a:cubicBezTo>
                  <a:pt x="411956" y="2081866"/>
                  <a:pt x="410051" y="2082819"/>
                  <a:pt x="409099" y="2084724"/>
                </a:cubicBezTo>
                <a:cubicBezTo>
                  <a:pt x="401479" y="2079961"/>
                  <a:pt x="391954" y="2076151"/>
                  <a:pt x="387191" y="2069484"/>
                </a:cubicBezTo>
                <a:cubicBezTo>
                  <a:pt x="378619" y="2057101"/>
                  <a:pt x="373856" y="2042814"/>
                  <a:pt x="366236" y="2029479"/>
                </a:cubicBezTo>
                <a:cubicBezTo>
                  <a:pt x="361474" y="2020906"/>
                  <a:pt x="355759" y="2011381"/>
                  <a:pt x="348139" y="2004714"/>
                </a:cubicBezTo>
                <a:cubicBezTo>
                  <a:pt x="333851" y="1991379"/>
                  <a:pt x="322421" y="1980901"/>
                  <a:pt x="322421" y="1957089"/>
                </a:cubicBezTo>
                <a:cubicBezTo>
                  <a:pt x="322421" y="1940896"/>
                  <a:pt x="301466" y="1925656"/>
                  <a:pt x="289084" y="1910416"/>
                </a:cubicBezTo>
                <a:cubicBezTo>
                  <a:pt x="279559" y="1898986"/>
                  <a:pt x="270034" y="1887556"/>
                  <a:pt x="259556" y="1877079"/>
                </a:cubicBezTo>
                <a:cubicBezTo>
                  <a:pt x="261461" y="1875174"/>
                  <a:pt x="262414" y="1874221"/>
                  <a:pt x="264319" y="1872316"/>
                </a:cubicBezTo>
                <a:cubicBezTo>
                  <a:pt x="267176" y="1874221"/>
                  <a:pt x="270986" y="1877079"/>
                  <a:pt x="278606" y="1881841"/>
                </a:cubicBezTo>
                <a:cubicBezTo>
                  <a:pt x="219551" y="1784686"/>
                  <a:pt x="189071" y="1680864"/>
                  <a:pt x="149066" y="1581804"/>
                </a:cubicBezTo>
                <a:cubicBezTo>
                  <a:pt x="132874" y="1542751"/>
                  <a:pt x="121444" y="1502746"/>
                  <a:pt x="109061" y="1461789"/>
                </a:cubicBezTo>
                <a:cubicBezTo>
                  <a:pt x="106204" y="1451311"/>
                  <a:pt x="105251" y="1439881"/>
                  <a:pt x="106204" y="1429404"/>
                </a:cubicBezTo>
                <a:cubicBezTo>
                  <a:pt x="107156" y="1403686"/>
                  <a:pt x="107156" y="1377969"/>
                  <a:pt x="111919" y="1353204"/>
                </a:cubicBezTo>
                <a:cubicBezTo>
                  <a:pt x="115729" y="1336059"/>
                  <a:pt x="123349" y="1317009"/>
                  <a:pt x="133826" y="1303674"/>
                </a:cubicBezTo>
                <a:cubicBezTo>
                  <a:pt x="167164" y="1260811"/>
                  <a:pt x="190024" y="1213186"/>
                  <a:pt x="206216" y="1160799"/>
                </a:cubicBezTo>
                <a:cubicBezTo>
                  <a:pt x="209074" y="1151274"/>
                  <a:pt x="214789" y="1141749"/>
                  <a:pt x="220504" y="1133176"/>
                </a:cubicBezTo>
                <a:cubicBezTo>
                  <a:pt x="229076" y="1117936"/>
                  <a:pt x="238601" y="1104601"/>
                  <a:pt x="246221" y="1089361"/>
                </a:cubicBezTo>
                <a:cubicBezTo>
                  <a:pt x="264319" y="1055071"/>
                  <a:pt x="282416" y="1020781"/>
                  <a:pt x="299561" y="986491"/>
                </a:cubicBezTo>
                <a:cubicBezTo>
                  <a:pt x="315754" y="955059"/>
                  <a:pt x="330994" y="922674"/>
                  <a:pt x="347186" y="891241"/>
                </a:cubicBezTo>
                <a:cubicBezTo>
                  <a:pt x="355759" y="875049"/>
                  <a:pt x="368141" y="861714"/>
                  <a:pt x="365284" y="840759"/>
                </a:cubicBezTo>
                <a:cubicBezTo>
                  <a:pt x="364331" y="834091"/>
                  <a:pt x="369094" y="824566"/>
                  <a:pt x="372904" y="817899"/>
                </a:cubicBezTo>
                <a:cubicBezTo>
                  <a:pt x="384334" y="795039"/>
                  <a:pt x="396716" y="773131"/>
                  <a:pt x="407194" y="750271"/>
                </a:cubicBezTo>
                <a:cubicBezTo>
                  <a:pt x="416719" y="728364"/>
                  <a:pt x="437674" y="725506"/>
                  <a:pt x="456724" y="719791"/>
                </a:cubicBezTo>
                <a:cubicBezTo>
                  <a:pt x="494824" y="708361"/>
                  <a:pt x="534829" y="699789"/>
                  <a:pt x="571024" y="684549"/>
                </a:cubicBezTo>
                <a:cubicBezTo>
                  <a:pt x="606266" y="670261"/>
                  <a:pt x="638651" y="650259"/>
                  <a:pt x="671036" y="632161"/>
                </a:cubicBezTo>
                <a:cubicBezTo>
                  <a:pt x="676751" y="629304"/>
                  <a:pt x="681514" y="620731"/>
                  <a:pt x="683419" y="614064"/>
                </a:cubicBezTo>
                <a:cubicBezTo>
                  <a:pt x="688181" y="592156"/>
                  <a:pt x="691991" y="570249"/>
                  <a:pt x="693896" y="548341"/>
                </a:cubicBezTo>
                <a:cubicBezTo>
                  <a:pt x="696754" y="512146"/>
                  <a:pt x="698659" y="474999"/>
                  <a:pt x="699611" y="438804"/>
                </a:cubicBezTo>
                <a:cubicBezTo>
                  <a:pt x="699611" y="420706"/>
                  <a:pt x="691991" y="401656"/>
                  <a:pt x="694849" y="383559"/>
                </a:cubicBezTo>
                <a:cubicBezTo>
                  <a:pt x="699611" y="349269"/>
                  <a:pt x="708184" y="314979"/>
                  <a:pt x="717709" y="281641"/>
                </a:cubicBezTo>
                <a:cubicBezTo>
                  <a:pt x="726281" y="250209"/>
                  <a:pt x="736759" y="218776"/>
                  <a:pt x="747236" y="187344"/>
                </a:cubicBezTo>
                <a:cubicBezTo>
                  <a:pt x="750094" y="178771"/>
                  <a:pt x="756761" y="170198"/>
                  <a:pt x="762476" y="163531"/>
                </a:cubicBezTo>
                <a:cubicBezTo>
                  <a:pt x="783431" y="138766"/>
                  <a:pt x="804386" y="115906"/>
                  <a:pt x="824389" y="91141"/>
                </a:cubicBezTo>
                <a:cubicBezTo>
                  <a:pt x="836771" y="75901"/>
                  <a:pt x="845344" y="57804"/>
                  <a:pt x="857726" y="42564"/>
                </a:cubicBezTo>
                <a:cubicBezTo>
                  <a:pt x="861536" y="37801"/>
                  <a:pt x="872014" y="37801"/>
                  <a:pt x="879634" y="35896"/>
                </a:cubicBezTo>
                <a:cubicBezTo>
                  <a:pt x="888206" y="33991"/>
                  <a:pt x="899636" y="34943"/>
                  <a:pt x="904399" y="30181"/>
                </a:cubicBezTo>
                <a:cubicBezTo>
                  <a:pt x="927259" y="7321"/>
                  <a:pt x="952024" y="2558"/>
                  <a:pt x="982504" y="11131"/>
                </a:cubicBezTo>
                <a:cubicBezTo>
                  <a:pt x="1008221" y="18751"/>
                  <a:pt x="1033939" y="16846"/>
                  <a:pt x="1059656" y="31134"/>
                </a:cubicBezTo>
                <a:cubicBezTo>
                  <a:pt x="1139666" y="75901"/>
                  <a:pt x="1187291" y="146386"/>
                  <a:pt x="1208246" y="231159"/>
                </a:cubicBezTo>
                <a:cubicBezTo>
                  <a:pt x="1227296" y="307359"/>
                  <a:pt x="1229201" y="387369"/>
                  <a:pt x="1225391" y="466426"/>
                </a:cubicBezTo>
                <a:cubicBezTo>
                  <a:pt x="1225391" y="470236"/>
                  <a:pt x="1224439" y="473094"/>
                  <a:pt x="1224439" y="476904"/>
                </a:cubicBezTo>
                <a:cubicBezTo>
                  <a:pt x="1239679" y="540721"/>
                  <a:pt x="1229201" y="605491"/>
                  <a:pt x="1233011" y="670261"/>
                </a:cubicBezTo>
                <a:cubicBezTo>
                  <a:pt x="1234916" y="715029"/>
                  <a:pt x="1238726" y="713124"/>
                  <a:pt x="1278731" y="721696"/>
                </a:cubicBezTo>
                <a:cubicBezTo>
                  <a:pt x="1301591" y="726459"/>
                  <a:pt x="1325404" y="725506"/>
                  <a:pt x="1348264" y="732174"/>
                </a:cubicBezTo>
                <a:cubicBezTo>
                  <a:pt x="1360646" y="735031"/>
                  <a:pt x="1373029" y="745509"/>
                  <a:pt x="1381601" y="755986"/>
                </a:cubicBezTo>
                <a:cubicBezTo>
                  <a:pt x="1393031" y="769321"/>
                  <a:pt x="1400651" y="786466"/>
                  <a:pt x="1409224" y="801706"/>
                </a:cubicBezTo>
                <a:cubicBezTo>
                  <a:pt x="1413034" y="807421"/>
                  <a:pt x="1417796" y="814089"/>
                  <a:pt x="1417796" y="820756"/>
                </a:cubicBezTo>
                <a:cubicBezTo>
                  <a:pt x="1414939" y="847426"/>
                  <a:pt x="1433036" y="861714"/>
                  <a:pt x="1447324" y="879811"/>
                </a:cubicBezTo>
                <a:cubicBezTo>
                  <a:pt x="1481614" y="923626"/>
                  <a:pt x="1514951" y="967441"/>
                  <a:pt x="1549241" y="1010304"/>
                </a:cubicBezTo>
                <a:cubicBezTo>
                  <a:pt x="1558766" y="1021734"/>
                  <a:pt x="1570196" y="1032211"/>
                  <a:pt x="1579721" y="1043641"/>
                </a:cubicBezTo>
                <a:cubicBezTo>
                  <a:pt x="1598771" y="1066501"/>
                  <a:pt x="1615916" y="1090314"/>
                  <a:pt x="1634014" y="1114126"/>
                </a:cubicBezTo>
                <a:cubicBezTo>
                  <a:pt x="1670209" y="1160799"/>
                  <a:pt x="1707356" y="1207471"/>
                  <a:pt x="1742599" y="1255096"/>
                </a:cubicBezTo>
                <a:cubicBezTo>
                  <a:pt x="1754981" y="1272241"/>
                  <a:pt x="1763554" y="1293196"/>
                  <a:pt x="1774031" y="1312246"/>
                </a:cubicBezTo>
                <a:cubicBezTo>
                  <a:pt x="1781651" y="1326534"/>
                  <a:pt x="1790224" y="1340821"/>
                  <a:pt x="1797844" y="1354156"/>
                </a:cubicBezTo>
                <a:cubicBezTo>
                  <a:pt x="1800701" y="1359871"/>
                  <a:pt x="1806416" y="1366539"/>
                  <a:pt x="1806416" y="1372254"/>
                </a:cubicBezTo>
                <a:cubicBezTo>
                  <a:pt x="1805464" y="1400829"/>
                  <a:pt x="1807369" y="1429404"/>
                  <a:pt x="1801654" y="1457026"/>
                </a:cubicBezTo>
                <a:cubicBezTo>
                  <a:pt x="1791176" y="1507509"/>
                  <a:pt x="1776889" y="1557991"/>
                  <a:pt x="1762601" y="1607521"/>
                </a:cubicBezTo>
                <a:cubicBezTo>
                  <a:pt x="1756886" y="1627524"/>
                  <a:pt x="1747361" y="1645621"/>
                  <a:pt x="1740694" y="1665624"/>
                </a:cubicBezTo>
                <a:cubicBezTo>
                  <a:pt x="1727359" y="1705629"/>
                  <a:pt x="1714024" y="1746586"/>
                  <a:pt x="1700689" y="1787544"/>
                </a:cubicBezTo>
                <a:cubicBezTo>
                  <a:pt x="1699736" y="1789449"/>
                  <a:pt x="1697831" y="1792306"/>
                  <a:pt x="1698784" y="1793259"/>
                </a:cubicBezTo>
                <a:cubicBezTo>
                  <a:pt x="1713071" y="1820881"/>
                  <a:pt x="1687354" y="1842789"/>
                  <a:pt x="1686401" y="1869459"/>
                </a:cubicBezTo>
                <a:cubicBezTo>
                  <a:pt x="1666399" y="1868506"/>
                  <a:pt x="1658779" y="1881841"/>
                  <a:pt x="1653064" y="1898034"/>
                </a:cubicBezTo>
                <a:cubicBezTo>
                  <a:pt x="1639729" y="1934229"/>
                  <a:pt x="1624489" y="1969471"/>
                  <a:pt x="1609249" y="2004714"/>
                </a:cubicBezTo>
                <a:cubicBezTo>
                  <a:pt x="1601629" y="2023764"/>
                  <a:pt x="1583531" y="2024716"/>
                  <a:pt x="1568291" y="2011381"/>
                </a:cubicBezTo>
                <a:cubicBezTo>
                  <a:pt x="1560671" y="2004714"/>
                  <a:pt x="1548289" y="2002809"/>
                  <a:pt x="1535906" y="1998046"/>
                </a:cubicBezTo>
                <a:cubicBezTo>
                  <a:pt x="1550194" y="1987569"/>
                  <a:pt x="1565434" y="1977091"/>
                  <a:pt x="1582579" y="1964709"/>
                </a:cubicBezTo>
                <a:cubicBezTo>
                  <a:pt x="1554004" y="1935181"/>
                  <a:pt x="1526381" y="1907559"/>
                  <a:pt x="1499711" y="1878984"/>
                </a:cubicBezTo>
                <a:cubicBezTo>
                  <a:pt x="1494949" y="1874221"/>
                  <a:pt x="1491139" y="1870411"/>
                  <a:pt x="1486376" y="1865649"/>
                </a:cubicBezTo>
                <a:cubicBezTo>
                  <a:pt x="1463516" y="1838979"/>
                  <a:pt x="1461611" y="1838026"/>
                  <a:pt x="1426369" y="1834216"/>
                </a:cubicBezTo>
                <a:cubicBezTo>
                  <a:pt x="1443514" y="1858029"/>
                  <a:pt x="1464469" y="1881841"/>
                  <a:pt x="1479709" y="1908511"/>
                </a:cubicBezTo>
                <a:cubicBezTo>
                  <a:pt x="1493044" y="1932324"/>
                  <a:pt x="1502569" y="1958041"/>
                  <a:pt x="1511141" y="1983759"/>
                </a:cubicBezTo>
                <a:cubicBezTo>
                  <a:pt x="1513999" y="1991379"/>
                  <a:pt x="1509236" y="2001856"/>
                  <a:pt x="1507331" y="2011381"/>
                </a:cubicBezTo>
                <a:cubicBezTo>
                  <a:pt x="1499711" y="2009476"/>
                  <a:pt x="1492091" y="2009476"/>
                  <a:pt x="1484471" y="2006619"/>
                </a:cubicBezTo>
                <a:cubicBezTo>
                  <a:pt x="1446371" y="1991379"/>
                  <a:pt x="1442561" y="1993284"/>
                  <a:pt x="1446371" y="2034241"/>
                </a:cubicBezTo>
                <a:cubicBezTo>
                  <a:pt x="1449229" y="2063769"/>
                  <a:pt x="1458754" y="2092344"/>
                  <a:pt x="1463516" y="2120919"/>
                </a:cubicBezTo>
                <a:cubicBezTo>
                  <a:pt x="1468279" y="2147589"/>
                  <a:pt x="1475899" y="2174259"/>
                  <a:pt x="1468279" y="2202834"/>
                </a:cubicBezTo>
                <a:cubicBezTo>
                  <a:pt x="1464469" y="2217121"/>
                  <a:pt x="1473041" y="2235219"/>
                  <a:pt x="1472089" y="2251411"/>
                </a:cubicBezTo>
                <a:cubicBezTo>
                  <a:pt x="1472089" y="2299036"/>
                  <a:pt x="1471136" y="2346661"/>
                  <a:pt x="1468279" y="2393334"/>
                </a:cubicBezTo>
                <a:cubicBezTo>
                  <a:pt x="1464469" y="2463819"/>
                  <a:pt x="1458754" y="2535256"/>
                  <a:pt x="1453991" y="2605741"/>
                </a:cubicBezTo>
                <a:cubicBezTo>
                  <a:pt x="1449229" y="2676226"/>
                  <a:pt x="1443514" y="2745759"/>
                  <a:pt x="1438751" y="2816244"/>
                </a:cubicBezTo>
                <a:cubicBezTo>
                  <a:pt x="1435894" y="2864821"/>
                  <a:pt x="1433989" y="2914351"/>
                  <a:pt x="1432084" y="2962929"/>
                </a:cubicBezTo>
                <a:cubicBezTo>
                  <a:pt x="1429226" y="3047701"/>
                  <a:pt x="1427321" y="3132474"/>
                  <a:pt x="1424464" y="3218199"/>
                </a:cubicBezTo>
                <a:cubicBezTo>
                  <a:pt x="1422559" y="3271539"/>
                  <a:pt x="1416844" y="3325831"/>
                  <a:pt x="1418749" y="3379171"/>
                </a:cubicBezTo>
                <a:cubicBezTo>
                  <a:pt x="1426369" y="3532524"/>
                  <a:pt x="1432084" y="3684924"/>
                  <a:pt x="1428274" y="3838276"/>
                </a:cubicBezTo>
                <a:cubicBezTo>
                  <a:pt x="1426369" y="3898284"/>
                  <a:pt x="1419701" y="3957339"/>
                  <a:pt x="1414939" y="4017346"/>
                </a:cubicBezTo>
                <a:cubicBezTo>
                  <a:pt x="1412081" y="4055446"/>
                  <a:pt x="1410176" y="4092594"/>
                  <a:pt x="1406366" y="4130694"/>
                </a:cubicBezTo>
                <a:cubicBezTo>
                  <a:pt x="1402556" y="4168794"/>
                  <a:pt x="1398746" y="4205941"/>
                  <a:pt x="1394936" y="4244041"/>
                </a:cubicBezTo>
                <a:cubicBezTo>
                  <a:pt x="1393984" y="4253566"/>
                  <a:pt x="1393031" y="4263091"/>
                  <a:pt x="1393031" y="4272616"/>
                </a:cubicBezTo>
                <a:cubicBezTo>
                  <a:pt x="1390174" y="4311669"/>
                  <a:pt x="1388269" y="4350721"/>
                  <a:pt x="1384459" y="4389774"/>
                </a:cubicBezTo>
                <a:cubicBezTo>
                  <a:pt x="1384459" y="4394536"/>
                  <a:pt x="1373981" y="4402156"/>
                  <a:pt x="1368266" y="4402156"/>
                </a:cubicBezTo>
                <a:cubicBezTo>
                  <a:pt x="1348264" y="4404061"/>
                  <a:pt x="1328261" y="4403109"/>
                  <a:pt x="1309211" y="4403109"/>
                </a:cubicBezTo>
                <a:cubicBezTo>
                  <a:pt x="1299686" y="4448829"/>
                  <a:pt x="1286351" y="4459306"/>
                  <a:pt x="1240631" y="4461211"/>
                </a:cubicBezTo>
                <a:cubicBezTo>
                  <a:pt x="1200626" y="4463116"/>
                  <a:pt x="1161574" y="4465974"/>
                  <a:pt x="1121569" y="4468831"/>
                </a:cubicBezTo>
                <a:cubicBezTo>
                  <a:pt x="1104424" y="4469784"/>
                  <a:pt x="1094899" y="4465021"/>
                  <a:pt x="1091089" y="4445971"/>
                </a:cubicBezTo>
                <a:cubicBezTo>
                  <a:pt x="1084421" y="4417396"/>
                  <a:pt x="1073944" y="4388821"/>
                  <a:pt x="1068229" y="4360246"/>
                </a:cubicBezTo>
                <a:cubicBezTo>
                  <a:pt x="1061561" y="4326909"/>
                  <a:pt x="1053941" y="4292619"/>
                  <a:pt x="1052989" y="4259281"/>
                </a:cubicBezTo>
                <a:cubicBezTo>
                  <a:pt x="1052989" y="4238326"/>
                  <a:pt x="1065371" y="4217371"/>
                  <a:pt x="1070134" y="4195464"/>
                </a:cubicBezTo>
                <a:cubicBezTo>
                  <a:pt x="1075849" y="4165936"/>
                  <a:pt x="1082516" y="4136409"/>
                  <a:pt x="1084421" y="4105929"/>
                </a:cubicBezTo>
                <a:cubicBezTo>
                  <a:pt x="1086326" y="4059256"/>
                  <a:pt x="1084421" y="4011631"/>
                  <a:pt x="1085374" y="3964959"/>
                </a:cubicBezTo>
                <a:cubicBezTo>
                  <a:pt x="1086326" y="3898284"/>
                  <a:pt x="1089184" y="3830656"/>
                  <a:pt x="1090136" y="3763981"/>
                </a:cubicBezTo>
                <a:cubicBezTo>
                  <a:pt x="1091089" y="3701116"/>
                  <a:pt x="1090136" y="3638251"/>
                  <a:pt x="1090136" y="3575386"/>
                </a:cubicBezTo>
                <a:cubicBezTo>
                  <a:pt x="1090136" y="3530619"/>
                  <a:pt x="1091089" y="3485851"/>
                  <a:pt x="1091089" y="3440131"/>
                </a:cubicBezTo>
                <a:cubicBezTo>
                  <a:pt x="1091089" y="3425844"/>
                  <a:pt x="1086326" y="3412509"/>
                  <a:pt x="1084421" y="3398221"/>
                </a:cubicBezTo>
                <a:cubicBezTo>
                  <a:pt x="1083469" y="3393459"/>
                  <a:pt x="1083469" y="3388696"/>
                  <a:pt x="1083469" y="3383934"/>
                </a:cubicBezTo>
                <a:cubicBezTo>
                  <a:pt x="1085374" y="3297256"/>
                  <a:pt x="1089184" y="3209626"/>
                  <a:pt x="1088231" y="3122949"/>
                </a:cubicBezTo>
                <a:cubicBezTo>
                  <a:pt x="1087279" y="3051511"/>
                  <a:pt x="1082516" y="2980074"/>
                  <a:pt x="1075849" y="2908636"/>
                </a:cubicBezTo>
                <a:cubicBezTo>
                  <a:pt x="1068229" y="2823864"/>
                  <a:pt x="1058704" y="2739091"/>
                  <a:pt x="1047274" y="2654319"/>
                </a:cubicBezTo>
                <a:cubicBezTo>
                  <a:pt x="1042511" y="2615266"/>
                  <a:pt x="1032986" y="2577166"/>
                  <a:pt x="1026319" y="2539066"/>
                </a:cubicBezTo>
                <a:cubicBezTo>
                  <a:pt x="1024414" y="2529541"/>
                  <a:pt x="1025366" y="2520016"/>
                  <a:pt x="1023461" y="2510491"/>
                </a:cubicBezTo>
                <a:cubicBezTo>
                  <a:pt x="1022509" y="2502871"/>
                  <a:pt x="1017746" y="2496204"/>
                  <a:pt x="1015841" y="2488584"/>
                </a:cubicBezTo>
                <a:cubicBezTo>
                  <a:pt x="1012984" y="2478106"/>
                  <a:pt x="1008221" y="2466676"/>
                  <a:pt x="1009174" y="2457151"/>
                </a:cubicBezTo>
                <a:cubicBezTo>
                  <a:pt x="1013936" y="2425719"/>
                  <a:pt x="1014889" y="2425719"/>
                  <a:pt x="1002506" y="2400001"/>
                </a:cubicBezTo>
                <a:cubicBezTo>
                  <a:pt x="989171" y="2401906"/>
                  <a:pt x="982504" y="2405716"/>
                  <a:pt x="977741" y="2420956"/>
                </a:cubicBezTo>
                <a:cubicBezTo>
                  <a:pt x="952976" y="2509539"/>
                  <a:pt x="930116" y="2598121"/>
                  <a:pt x="898684" y="2683846"/>
                </a:cubicBezTo>
                <a:cubicBezTo>
                  <a:pt x="859631" y="2787669"/>
                  <a:pt x="824389" y="2892444"/>
                  <a:pt x="799624" y="3000076"/>
                </a:cubicBezTo>
                <a:cubicBezTo>
                  <a:pt x="776764" y="3101041"/>
                  <a:pt x="759619" y="3202959"/>
                  <a:pt x="741521" y="3304876"/>
                </a:cubicBezTo>
                <a:cubicBezTo>
                  <a:pt x="736759" y="3330594"/>
                  <a:pt x="739616" y="3358216"/>
                  <a:pt x="736759" y="3384886"/>
                </a:cubicBezTo>
                <a:cubicBezTo>
                  <a:pt x="735806" y="3396316"/>
                  <a:pt x="727234" y="3407746"/>
                  <a:pt x="725329" y="3419176"/>
                </a:cubicBezTo>
                <a:cubicBezTo>
                  <a:pt x="717709" y="3455371"/>
                  <a:pt x="711994" y="3492519"/>
                  <a:pt x="705326" y="3529666"/>
                </a:cubicBezTo>
                <a:cubicBezTo>
                  <a:pt x="696754" y="3573481"/>
                  <a:pt x="687229" y="3617296"/>
                  <a:pt x="679609" y="3662064"/>
                </a:cubicBezTo>
                <a:cubicBezTo>
                  <a:pt x="671036" y="3712546"/>
                  <a:pt x="662464" y="3763029"/>
                  <a:pt x="654844" y="3813511"/>
                </a:cubicBezTo>
                <a:cubicBezTo>
                  <a:pt x="645319" y="3871614"/>
                  <a:pt x="636746" y="3930669"/>
                  <a:pt x="628174" y="3989724"/>
                </a:cubicBezTo>
                <a:cubicBezTo>
                  <a:pt x="622459" y="4024966"/>
                  <a:pt x="617696" y="4060209"/>
                  <a:pt x="611981" y="4096404"/>
                </a:cubicBezTo>
                <a:cubicBezTo>
                  <a:pt x="606266" y="4132599"/>
                  <a:pt x="601504" y="4168794"/>
                  <a:pt x="595789" y="4204989"/>
                </a:cubicBezTo>
                <a:cubicBezTo>
                  <a:pt x="588169" y="4256424"/>
                  <a:pt x="580549" y="4308811"/>
                  <a:pt x="572929" y="4360246"/>
                </a:cubicBezTo>
                <a:cubicBezTo>
                  <a:pt x="572929" y="4362151"/>
                  <a:pt x="571976" y="4364056"/>
                  <a:pt x="571976" y="4365961"/>
                </a:cubicBezTo>
                <a:cubicBezTo>
                  <a:pt x="567214" y="4396441"/>
                  <a:pt x="567214" y="4396441"/>
                  <a:pt x="536734" y="4398346"/>
                </a:cubicBezTo>
                <a:cubicBezTo>
                  <a:pt x="493871" y="4401204"/>
                  <a:pt x="451961" y="4402156"/>
                  <a:pt x="410051" y="4390726"/>
                </a:cubicBezTo>
                <a:cubicBezTo>
                  <a:pt x="397669" y="4386916"/>
                  <a:pt x="384334" y="4386916"/>
                  <a:pt x="377666" y="4404061"/>
                </a:cubicBezTo>
                <a:cubicBezTo>
                  <a:pt x="375761" y="4408824"/>
                  <a:pt x="364331" y="4413586"/>
                  <a:pt x="359569" y="4412634"/>
                </a:cubicBezTo>
                <a:cubicBezTo>
                  <a:pt x="352901" y="4410729"/>
                  <a:pt x="343376" y="4403109"/>
                  <a:pt x="343376" y="4397394"/>
                </a:cubicBezTo>
                <a:cubicBezTo>
                  <a:pt x="343376" y="4379296"/>
                  <a:pt x="331946" y="4377391"/>
                  <a:pt x="319564" y="4374534"/>
                </a:cubicBezTo>
                <a:cubicBezTo>
                  <a:pt x="313849" y="4372629"/>
                  <a:pt x="307181" y="4371676"/>
                  <a:pt x="301466" y="4369771"/>
                </a:cubicBezTo>
                <a:cubicBezTo>
                  <a:pt x="286226" y="4364056"/>
                  <a:pt x="279559" y="4370724"/>
                  <a:pt x="276701" y="4385011"/>
                </a:cubicBezTo>
                <a:cubicBezTo>
                  <a:pt x="266224" y="4432636"/>
                  <a:pt x="249079" y="4446924"/>
                  <a:pt x="198596" y="4448829"/>
                </a:cubicBezTo>
                <a:cubicBezTo>
                  <a:pt x="158591" y="4449781"/>
                  <a:pt x="117634" y="4452639"/>
                  <a:pt x="78581" y="4447876"/>
                </a:cubicBezTo>
                <a:cubicBezTo>
                  <a:pt x="53816" y="4445019"/>
                  <a:pt x="23336" y="4448829"/>
                  <a:pt x="7144" y="4419301"/>
                </a:cubicBezTo>
                <a:cubicBezTo>
                  <a:pt x="10001" y="4402156"/>
                  <a:pt x="10001" y="4390726"/>
                  <a:pt x="10001" y="4380249"/>
                </a:cubicBezTo>
                <a:close/>
                <a:moveTo>
                  <a:pt x="705326" y="762654"/>
                </a:moveTo>
                <a:cubicBezTo>
                  <a:pt x="711041" y="774084"/>
                  <a:pt x="719614" y="783609"/>
                  <a:pt x="719614" y="792181"/>
                </a:cubicBezTo>
                <a:cubicBezTo>
                  <a:pt x="718661" y="812184"/>
                  <a:pt x="727234" y="826471"/>
                  <a:pt x="739616" y="840759"/>
                </a:cubicBezTo>
                <a:cubicBezTo>
                  <a:pt x="746284" y="848379"/>
                  <a:pt x="751046" y="857904"/>
                  <a:pt x="752951" y="867429"/>
                </a:cubicBezTo>
                <a:cubicBezTo>
                  <a:pt x="756761" y="893146"/>
                  <a:pt x="758666" y="919816"/>
                  <a:pt x="760571" y="945534"/>
                </a:cubicBezTo>
                <a:cubicBezTo>
                  <a:pt x="765334" y="999826"/>
                  <a:pt x="768191" y="1055071"/>
                  <a:pt x="775811" y="1109364"/>
                </a:cubicBezTo>
                <a:cubicBezTo>
                  <a:pt x="789146" y="1206519"/>
                  <a:pt x="821531" y="1297006"/>
                  <a:pt x="866299" y="1383684"/>
                </a:cubicBezTo>
                <a:cubicBezTo>
                  <a:pt x="872966" y="1397019"/>
                  <a:pt x="880586" y="1410354"/>
                  <a:pt x="890111" y="1427499"/>
                </a:cubicBezTo>
                <a:cubicBezTo>
                  <a:pt x="899636" y="1404639"/>
                  <a:pt x="907256" y="1387494"/>
                  <a:pt x="914876" y="1369396"/>
                </a:cubicBezTo>
                <a:cubicBezTo>
                  <a:pt x="945356" y="1291291"/>
                  <a:pt x="974884" y="1213186"/>
                  <a:pt x="1006316" y="1135081"/>
                </a:cubicBezTo>
                <a:cubicBezTo>
                  <a:pt x="1022509" y="1094124"/>
                  <a:pt x="1042511" y="1055071"/>
                  <a:pt x="1058704" y="1014114"/>
                </a:cubicBezTo>
                <a:cubicBezTo>
                  <a:pt x="1063466" y="1002684"/>
                  <a:pt x="1061561" y="987444"/>
                  <a:pt x="1060609" y="974109"/>
                </a:cubicBezTo>
                <a:cubicBezTo>
                  <a:pt x="1058704" y="943629"/>
                  <a:pt x="1054894" y="912196"/>
                  <a:pt x="1052989" y="881716"/>
                </a:cubicBezTo>
                <a:cubicBezTo>
                  <a:pt x="1052989" y="876001"/>
                  <a:pt x="1058704" y="865524"/>
                  <a:pt x="1063466" y="863619"/>
                </a:cubicBezTo>
                <a:cubicBezTo>
                  <a:pt x="1091089" y="852189"/>
                  <a:pt x="1113949" y="835996"/>
                  <a:pt x="1126331" y="804564"/>
                </a:cubicBezTo>
                <a:cubicBezTo>
                  <a:pt x="1145381" y="835996"/>
                  <a:pt x="1173956" y="844569"/>
                  <a:pt x="1206341" y="850284"/>
                </a:cubicBezTo>
                <a:cubicBezTo>
                  <a:pt x="1192054" y="790276"/>
                  <a:pt x="1109186" y="661689"/>
                  <a:pt x="1067276" y="633114"/>
                </a:cubicBezTo>
                <a:cubicBezTo>
                  <a:pt x="1054894" y="656926"/>
                  <a:pt x="1046321" y="680739"/>
                  <a:pt x="1049179" y="710266"/>
                </a:cubicBezTo>
                <a:cubicBezTo>
                  <a:pt x="1051084" y="732174"/>
                  <a:pt x="1044416" y="755034"/>
                  <a:pt x="1040606" y="776941"/>
                </a:cubicBezTo>
                <a:cubicBezTo>
                  <a:pt x="1038701" y="789324"/>
                  <a:pt x="1033939" y="800754"/>
                  <a:pt x="1030129" y="814089"/>
                </a:cubicBezTo>
                <a:cubicBezTo>
                  <a:pt x="1008221" y="813136"/>
                  <a:pt x="1000601" y="831234"/>
                  <a:pt x="997744" y="848379"/>
                </a:cubicBezTo>
                <a:cubicBezTo>
                  <a:pt x="986314" y="908386"/>
                  <a:pt x="935831" y="942676"/>
                  <a:pt x="904399" y="990301"/>
                </a:cubicBezTo>
                <a:cubicBezTo>
                  <a:pt x="903446" y="992206"/>
                  <a:pt x="899636" y="992206"/>
                  <a:pt x="897731" y="993159"/>
                </a:cubicBezTo>
                <a:cubicBezTo>
                  <a:pt x="891064" y="973156"/>
                  <a:pt x="888206" y="952201"/>
                  <a:pt x="878681" y="936009"/>
                </a:cubicBezTo>
                <a:cubicBezTo>
                  <a:pt x="861536" y="908386"/>
                  <a:pt x="838676" y="883621"/>
                  <a:pt x="818674" y="856951"/>
                </a:cubicBezTo>
                <a:cubicBezTo>
                  <a:pt x="809149" y="844569"/>
                  <a:pt x="797719" y="835044"/>
                  <a:pt x="780574" y="843616"/>
                </a:cubicBezTo>
                <a:cubicBezTo>
                  <a:pt x="735806" y="768369"/>
                  <a:pt x="741521" y="683596"/>
                  <a:pt x="797719" y="592156"/>
                </a:cubicBezTo>
                <a:cubicBezTo>
                  <a:pt x="740569" y="601681"/>
                  <a:pt x="645319" y="736936"/>
                  <a:pt x="634841" y="825519"/>
                </a:cubicBezTo>
                <a:cubicBezTo>
                  <a:pt x="658654" y="805516"/>
                  <a:pt x="680561" y="786466"/>
                  <a:pt x="705326" y="762654"/>
                </a:cubicBezTo>
                <a:close/>
                <a:moveTo>
                  <a:pt x="1273969" y="1329391"/>
                </a:moveTo>
                <a:cubicBezTo>
                  <a:pt x="1276826" y="1338916"/>
                  <a:pt x="1278731" y="1347489"/>
                  <a:pt x="1280636" y="1357014"/>
                </a:cubicBezTo>
                <a:cubicBezTo>
                  <a:pt x="1285399" y="1378921"/>
                  <a:pt x="1291114" y="1401781"/>
                  <a:pt x="1294924" y="1423689"/>
                </a:cubicBezTo>
                <a:cubicBezTo>
                  <a:pt x="1302544" y="1467504"/>
                  <a:pt x="1308259" y="1512271"/>
                  <a:pt x="1315879" y="1556086"/>
                </a:cubicBezTo>
                <a:cubicBezTo>
                  <a:pt x="1322546" y="1594186"/>
                  <a:pt x="1334929" y="1631334"/>
                  <a:pt x="1337786" y="1669434"/>
                </a:cubicBezTo>
                <a:cubicBezTo>
                  <a:pt x="1340644" y="1708486"/>
                  <a:pt x="1354931" y="1741824"/>
                  <a:pt x="1370171" y="1777066"/>
                </a:cubicBezTo>
                <a:cubicBezTo>
                  <a:pt x="1385411" y="1810404"/>
                  <a:pt x="1405414" y="1822786"/>
                  <a:pt x="1441609" y="1820881"/>
                </a:cubicBezTo>
                <a:cubicBezTo>
                  <a:pt x="1461611" y="1819929"/>
                  <a:pt x="1470184" y="1813261"/>
                  <a:pt x="1473041" y="1796116"/>
                </a:cubicBezTo>
                <a:cubicBezTo>
                  <a:pt x="1477804" y="1759921"/>
                  <a:pt x="1494949" y="1729441"/>
                  <a:pt x="1516856" y="1700866"/>
                </a:cubicBezTo>
                <a:cubicBezTo>
                  <a:pt x="1524476" y="1691341"/>
                  <a:pt x="1534954" y="1682769"/>
                  <a:pt x="1537811" y="1671339"/>
                </a:cubicBezTo>
                <a:cubicBezTo>
                  <a:pt x="1543526" y="1653241"/>
                  <a:pt x="1541621" y="1633239"/>
                  <a:pt x="1547336" y="1614189"/>
                </a:cubicBezTo>
                <a:cubicBezTo>
                  <a:pt x="1551146" y="1599901"/>
                  <a:pt x="1560671" y="1586566"/>
                  <a:pt x="1568291" y="1573231"/>
                </a:cubicBezTo>
                <a:cubicBezTo>
                  <a:pt x="1571149" y="1568469"/>
                  <a:pt x="1576864" y="1562754"/>
                  <a:pt x="1575911" y="1558944"/>
                </a:cubicBezTo>
                <a:cubicBezTo>
                  <a:pt x="1570196" y="1522749"/>
                  <a:pt x="1572101" y="1486554"/>
                  <a:pt x="1582579" y="1450359"/>
                </a:cubicBezTo>
                <a:cubicBezTo>
                  <a:pt x="1583531" y="1446549"/>
                  <a:pt x="1581626" y="1438929"/>
                  <a:pt x="1577816" y="1436071"/>
                </a:cubicBezTo>
                <a:cubicBezTo>
                  <a:pt x="1541621" y="1396066"/>
                  <a:pt x="1504474" y="1357966"/>
                  <a:pt x="1470184" y="1317009"/>
                </a:cubicBezTo>
                <a:cubicBezTo>
                  <a:pt x="1442561" y="1283671"/>
                  <a:pt x="1419701" y="1247476"/>
                  <a:pt x="1383506" y="1220806"/>
                </a:cubicBezTo>
                <a:cubicBezTo>
                  <a:pt x="1371124" y="1212234"/>
                  <a:pt x="1363504" y="1207471"/>
                  <a:pt x="1353026" y="1221759"/>
                </a:cubicBezTo>
                <a:cubicBezTo>
                  <a:pt x="1329214" y="1253191"/>
                  <a:pt x="1304449" y="1283671"/>
                  <a:pt x="1280636" y="1315104"/>
                </a:cubicBezTo>
                <a:cubicBezTo>
                  <a:pt x="1276826" y="1318914"/>
                  <a:pt x="1275874" y="1324629"/>
                  <a:pt x="1273969" y="1329391"/>
                </a:cubicBezTo>
                <a:close/>
                <a:moveTo>
                  <a:pt x="599599" y="1884699"/>
                </a:moveTo>
                <a:cubicBezTo>
                  <a:pt x="601504" y="1883746"/>
                  <a:pt x="602456" y="1882794"/>
                  <a:pt x="604361" y="1880889"/>
                </a:cubicBezTo>
                <a:cubicBezTo>
                  <a:pt x="601504" y="1873269"/>
                  <a:pt x="599599" y="1865649"/>
                  <a:pt x="596741" y="1858029"/>
                </a:cubicBezTo>
                <a:cubicBezTo>
                  <a:pt x="581501" y="1814214"/>
                  <a:pt x="580549" y="1767541"/>
                  <a:pt x="581501" y="1721821"/>
                </a:cubicBezTo>
                <a:cubicBezTo>
                  <a:pt x="582454" y="1705629"/>
                  <a:pt x="586264" y="1688484"/>
                  <a:pt x="583406" y="1673244"/>
                </a:cubicBezTo>
                <a:cubicBezTo>
                  <a:pt x="577691" y="1645621"/>
                  <a:pt x="567214" y="1618951"/>
                  <a:pt x="558641" y="1591329"/>
                </a:cubicBezTo>
                <a:cubicBezTo>
                  <a:pt x="556736" y="1583709"/>
                  <a:pt x="554831" y="1576089"/>
                  <a:pt x="555784" y="1568469"/>
                </a:cubicBezTo>
                <a:cubicBezTo>
                  <a:pt x="561499" y="1517034"/>
                  <a:pt x="547211" y="1469409"/>
                  <a:pt x="531019" y="1421784"/>
                </a:cubicBezTo>
                <a:cubicBezTo>
                  <a:pt x="521494" y="1392256"/>
                  <a:pt x="511016" y="1362729"/>
                  <a:pt x="503396" y="1333201"/>
                </a:cubicBezTo>
                <a:cubicBezTo>
                  <a:pt x="495776" y="1300816"/>
                  <a:pt x="491014" y="1268431"/>
                  <a:pt x="484346" y="1236046"/>
                </a:cubicBezTo>
                <a:cubicBezTo>
                  <a:pt x="482441" y="1228426"/>
                  <a:pt x="476726" y="1222711"/>
                  <a:pt x="472916" y="1215091"/>
                </a:cubicBezTo>
                <a:cubicBezTo>
                  <a:pt x="465296" y="1218901"/>
                  <a:pt x="454819" y="1221759"/>
                  <a:pt x="451009" y="1228426"/>
                </a:cubicBezTo>
                <a:cubicBezTo>
                  <a:pt x="443389" y="1241761"/>
                  <a:pt x="439579" y="1257954"/>
                  <a:pt x="431959" y="1271289"/>
                </a:cubicBezTo>
                <a:cubicBezTo>
                  <a:pt x="414814" y="1302721"/>
                  <a:pt x="402431" y="1339869"/>
                  <a:pt x="375761" y="1361776"/>
                </a:cubicBezTo>
                <a:cubicBezTo>
                  <a:pt x="339566" y="1390351"/>
                  <a:pt x="345281" y="1431309"/>
                  <a:pt x="330994" y="1464646"/>
                </a:cubicBezTo>
                <a:cubicBezTo>
                  <a:pt x="330041" y="1466551"/>
                  <a:pt x="332899" y="1470361"/>
                  <a:pt x="333851" y="1471314"/>
                </a:cubicBezTo>
                <a:cubicBezTo>
                  <a:pt x="354806" y="1492269"/>
                  <a:pt x="355759" y="1517986"/>
                  <a:pt x="353854" y="1544656"/>
                </a:cubicBezTo>
                <a:cubicBezTo>
                  <a:pt x="353854" y="1552276"/>
                  <a:pt x="356711" y="1563706"/>
                  <a:pt x="361474" y="1568469"/>
                </a:cubicBezTo>
                <a:cubicBezTo>
                  <a:pt x="385286" y="1593234"/>
                  <a:pt x="392906" y="1622761"/>
                  <a:pt x="390049" y="1656099"/>
                </a:cubicBezTo>
                <a:cubicBezTo>
                  <a:pt x="389096" y="1662766"/>
                  <a:pt x="391001" y="1671339"/>
                  <a:pt x="395764" y="1677054"/>
                </a:cubicBezTo>
                <a:cubicBezTo>
                  <a:pt x="431006" y="1721821"/>
                  <a:pt x="456724" y="1772304"/>
                  <a:pt x="474821" y="1826596"/>
                </a:cubicBezTo>
                <a:cubicBezTo>
                  <a:pt x="479584" y="1842789"/>
                  <a:pt x="489109" y="1853266"/>
                  <a:pt x="507206" y="1858029"/>
                </a:cubicBezTo>
                <a:cubicBezTo>
                  <a:pt x="524351" y="1861839"/>
                  <a:pt x="539591" y="1874221"/>
                  <a:pt x="558641" y="1866601"/>
                </a:cubicBezTo>
                <a:cubicBezTo>
                  <a:pt x="562451" y="1865649"/>
                  <a:pt x="568166" y="1870411"/>
                  <a:pt x="573881" y="1872316"/>
                </a:cubicBezTo>
                <a:cubicBezTo>
                  <a:pt x="584359" y="1877079"/>
                  <a:pt x="591979" y="1880889"/>
                  <a:pt x="599599" y="1884699"/>
                </a:cubicBezTo>
                <a:close/>
                <a:moveTo>
                  <a:pt x="930116" y="1638954"/>
                </a:moveTo>
                <a:cubicBezTo>
                  <a:pt x="932974" y="1620856"/>
                  <a:pt x="914876" y="1615141"/>
                  <a:pt x="905351" y="1617046"/>
                </a:cubicBezTo>
                <a:cubicBezTo>
                  <a:pt x="894874" y="1619904"/>
                  <a:pt x="883444" y="1634191"/>
                  <a:pt x="880586" y="1644669"/>
                </a:cubicBezTo>
                <a:cubicBezTo>
                  <a:pt x="877729" y="1657051"/>
                  <a:pt x="887254" y="1669434"/>
                  <a:pt x="903446" y="1670386"/>
                </a:cubicBezTo>
                <a:cubicBezTo>
                  <a:pt x="917734" y="1671339"/>
                  <a:pt x="930116" y="1657051"/>
                  <a:pt x="930116" y="1638954"/>
                </a:cubicBezTo>
                <a:close/>
                <a:moveTo>
                  <a:pt x="912019" y="1539894"/>
                </a:moveTo>
                <a:cubicBezTo>
                  <a:pt x="911066" y="1525606"/>
                  <a:pt x="909161" y="1509414"/>
                  <a:pt x="889159" y="1510366"/>
                </a:cubicBezTo>
                <a:cubicBezTo>
                  <a:pt x="873919" y="1510366"/>
                  <a:pt x="871061" y="1522749"/>
                  <a:pt x="871061" y="1535131"/>
                </a:cubicBezTo>
                <a:cubicBezTo>
                  <a:pt x="871061" y="1549419"/>
                  <a:pt x="875824" y="1563706"/>
                  <a:pt x="892969" y="1563706"/>
                </a:cubicBezTo>
                <a:cubicBezTo>
                  <a:pt x="908209" y="1563706"/>
                  <a:pt x="912971" y="1553229"/>
                  <a:pt x="912019" y="1539894"/>
                </a:cubicBezTo>
                <a:close/>
                <a:moveTo>
                  <a:pt x="918686" y="1769446"/>
                </a:moveTo>
                <a:cubicBezTo>
                  <a:pt x="931069" y="1758016"/>
                  <a:pt x="943451" y="1751349"/>
                  <a:pt x="946309" y="1741824"/>
                </a:cubicBezTo>
                <a:cubicBezTo>
                  <a:pt x="947261" y="1736109"/>
                  <a:pt x="934879" y="1723726"/>
                  <a:pt x="926306" y="1718964"/>
                </a:cubicBezTo>
                <a:cubicBezTo>
                  <a:pt x="914876" y="1713249"/>
                  <a:pt x="895826" y="1726584"/>
                  <a:pt x="897731" y="1738014"/>
                </a:cubicBezTo>
                <a:cubicBezTo>
                  <a:pt x="899636" y="1747539"/>
                  <a:pt x="908209" y="1756111"/>
                  <a:pt x="918686" y="1769446"/>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CuadroTexto 350">
            <a:extLst>
              <a:ext uri="{FF2B5EF4-FFF2-40B4-BE49-F238E27FC236}">
                <a16:creationId xmlns:a16="http://schemas.microsoft.com/office/drawing/2014/main" id="{88DC8B25-5E5A-412A-B906-3DB49D801FE8}"/>
              </a:ext>
            </a:extLst>
          </p:cNvPr>
          <p:cNvSpPr txBox="1"/>
          <p:nvPr/>
        </p:nvSpPr>
        <p:spPr>
          <a:xfrm>
            <a:off x="1542644" y="257439"/>
            <a:ext cx="9106724"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Elektronik Ortamda Düzenlenebilen E-Belgeler</a:t>
            </a:r>
          </a:p>
        </p:txBody>
      </p:sp>
    </p:spTree>
    <p:extLst>
      <p:ext uri="{BB962C8B-B14F-4D97-AF65-F5344CB8AC3E}">
        <p14:creationId xmlns:p14="http://schemas.microsoft.com/office/powerpoint/2010/main" val="24928903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8098503-68D6-45AA-AA60-86B3FB80C84D}"/>
              </a:ext>
            </a:extLst>
          </p:cNvPr>
          <p:cNvGrpSpPr/>
          <p:nvPr/>
        </p:nvGrpSpPr>
        <p:grpSpPr>
          <a:xfrm>
            <a:off x="970260" y="1832412"/>
            <a:ext cx="10232853" cy="4163211"/>
            <a:chOff x="970259" y="1832412"/>
            <a:chExt cx="10232853" cy="4163210"/>
          </a:xfrm>
        </p:grpSpPr>
        <p:grpSp>
          <p:nvGrpSpPr>
            <p:cNvPr id="4" name="Group 3">
              <a:extLst>
                <a:ext uri="{FF2B5EF4-FFF2-40B4-BE49-F238E27FC236}">
                  <a16:creationId xmlns:a16="http://schemas.microsoft.com/office/drawing/2014/main" id="{5CE79FAE-E45F-460F-B122-7C3F62C7FC03}"/>
                </a:ext>
              </a:extLst>
            </p:cNvPr>
            <p:cNvGrpSpPr/>
            <p:nvPr/>
          </p:nvGrpSpPr>
          <p:grpSpPr>
            <a:xfrm>
              <a:off x="2119704" y="1832412"/>
              <a:ext cx="4181455" cy="1622577"/>
              <a:chOff x="1096128" y="1731300"/>
              <a:chExt cx="3565471" cy="1585606"/>
            </a:xfrm>
          </p:grpSpPr>
          <p:sp>
            <p:nvSpPr>
              <p:cNvPr id="42" name="Parallelogram 41">
                <a:extLst>
                  <a:ext uri="{FF2B5EF4-FFF2-40B4-BE49-F238E27FC236}">
                    <a16:creationId xmlns:a16="http://schemas.microsoft.com/office/drawing/2014/main" id="{98B74E1E-F527-49CD-9972-BAF1F9C7A105}"/>
                  </a:ext>
                </a:extLst>
              </p:cNvPr>
              <p:cNvSpPr/>
              <p:nvPr/>
            </p:nvSpPr>
            <p:spPr>
              <a:xfrm>
                <a:off x="1096128" y="1731300"/>
                <a:ext cx="3401707" cy="1364082"/>
              </a:xfrm>
              <a:prstGeom prst="parallelogram">
                <a:avLst/>
              </a:prstGeom>
              <a:solidFill>
                <a:sysClr val="window" lastClr="FFFFFF"/>
              </a:solidFill>
              <a:ln w="38100" cap="flat" cmpd="sng" algn="ctr">
                <a:solidFill>
                  <a:srgbClr val="2FA3EE"/>
                </a:solid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43" name="Parallelogram 39">
                <a:extLst>
                  <a:ext uri="{FF2B5EF4-FFF2-40B4-BE49-F238E27FC236}">
                    <a16:creationId xmlns:a16="http://schemas.microsoft.com/office/drawing/2014/main" id="{5A5F8D08-AE87-4CC8-9281-F6A88B3CF7C9}"/>
                  </a:ext>
                </a:extLst>
              </p:cNvPr>
              <p:cNvSpPr/>
              <p:nvPr/>
            </p:nvSpPr>
            <p:spPr>
              <a:xfrm>
                <a:off x="1297377" y="1944231"/>
                <a:ext cx="3364222" cy="1372675"/>
              </a:xfrm>
              <a:custGeom>
                <a:avLst/>
                <a:gdLst>
                  <a:gd name="connsiteX0" fmla="*/ 3206721 w 3401707"/>
                  <a:gd name="connsiteY0" fmla="*/ 0 h 1364082"/>
                  <a:gd name="connsiteX1" fmla="*/ 3401707 w 3401707"/>
                  <a:gd name="connsiteY1" fmla="*/ 0 h 1364082"/>
                  <a:gd name="connsiteX2" fmla="*/ 3060687 w 3401707"/>
                  <a:gd name="connsiteY2" fmla="*/ 1364082 h 1364082"/>
                  <a:gd name="connsiteX3" fmla="*/ 0 w 3401707"/>
                  <a:gd name="connsiteY3" fmla="*/ 1364082 h 1364082"/>
                  <a:gd name="connsiteX4" fmla="*/ 37796 w 3401707"/>
                  <a:gd name="connsiteY4" fmla="*/ 1212899 h 1364082"/>
                  <a:gd name="connsiteX5" fmla="*/ 2948478 w 3401707"/>
                  <a:gd name="connsiteY5" fmla="*/ 1212899 h 1364082"/>
                  <a:gd name="connsiteX6" fmla="*/ 3206721 w 3401707"/>
                  <a:gd name="connsiteY6" fmla="*/ 0 h 1364082"/>
                  <a:gd name="connsiteX0" fmla="*/ 3206721 w 3364222"/>
                  <a:gd name="connsiteY0" fmla="*/ 8593 h 1372675"/>
                  <a:gd name="connsiteX1" fmla="*/ 3364222 w 3364222"/>
                  <a:gd name="connsiteY1" fmla="*/ 0 h 1372675"/>
                  <a:gd name="connsiteX2" fmla="*/ 3060687 w 3364222"/>
                  <a:gd name="connsiteY2" fmla="*/ 1372675 h 1372675"/>
                  <a:gd name="connsiteX3" fmla="*/ 0 w 3364222"/>
                  <a:gd name="connsiteY3" fmla="*/ 1372675 h 1372675"/>
                  <a:gd name="connsiteX4" fmla="*/ 37796 w 3364222"/>
                  <a:gd name="connsiteY4" fmla="*/ 1221492 h 1372675"/>
                  <a:gd name="connsiteX5" fmla="*/ 2948478 w 3364222"/>
                  <a:gd name="connsiteY5" fmla="*/ 1221492 h 1372675"/>
                  <a:gd name="connsiteX6" fmla="*/ 3206721 w 3364222"/>
                  <a:gd name="connsiteY6" fmla="*/ 8593 h 1372675"/>
                  <a:gd name="connsiteX0" fmla="*/ 3206721 w 3364222"/>
                  <a:gd name="connsiteY0" fmla="*/ 8593 h 1372675"/>
                  <a:gd name="connsiteX1" fmla="*/ 3364222 w 3364222"/>
                  <a:gd name="connsiteY1" fmla="*/ 0 h 1372675"/>
                  <a:gd name="connsiteX2" fmla="*/ 3060687 w 3364222"/>
                  <a:gd name="connsiteY2" fmla="*/ 1372675 h 1372675"/>
                  <a:gd name="connsiteX3" fmla="*/ 0 w 3364222"/>
                  <a:gd name="connsiteY3" fmla="*/ 1372675 h 1372675"/>
                  <a:gd name="connsiteX4" fmla="*/ 37796 w 3364222"/>
                  <a:gd name="connsiteY4" fmla="*/ 1221492 h 1372675"/>
                  <a:gd name="connsiteX5" fmla="*/ 2940982 w 3364222"/>
                  <a:gd name="connsiteY5" fmla="*/ 1221492 h 1372675"/>
                  <a:gd name="connsiteX6" fmla="*/ 3206721 w 3364222"/>
                  <a:gd name="connsiteY6" fmla="*/ 8593 h 137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4222" h="1372675">
                    <a:moveTo>
                      <a:pt x="3206721" y="8593"/>
                    </a:moveTo>
                    <a:lnTo>
                      <a:pt x="3364222" y="0"/>
                    </a:lnTo>
                    <a:lnTo>
                      <a:pt x="3060687" y="1372675"/>
                    </a:lnTo>
                    <a:lnTo>
                      <a:pt x="0" y="1372675"/>
                    </a:lnTo>
                    <a:lnTo>
                      <a:pt x="37796" y="1221492"/>
                    </a:lnTo>
                    <a:lnTo>
                      <a:pt x="2940982" y="1221492"/>
                    </a:lnTo>
                    <a:cubicBezTo>
                      <a:pt x="3042057" y="817192"/>
                      <a:pt x="3105646" y="412893"/>
                      <a:pt x="3206721" y="8593"/>
                    </a:cubicBezTo>
                    <a:close/>
                  </a:path>
                </a:pathLst>
              </a:custGeom>
              <a:solidFill>
                <a:srgbClr val="2FA3EE"/>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Tw Cen MT" panose="020B0602020104020603"/>
                  <a:ea typeface="맑은 고딕" panose="020B0503020000020004" pitchFamily="34" charset="-127"/>
                  <a:cs typeface="+mn-cs"/>
                </a:endParaRPr>
              </a:p>
            </p:txBody>
          </p:sp>
        </p:grpSp>
        <p:grpSp>
          <p:nvGrpSpPr>
            <p:cNvPr id="5" name="Group 4">
              <a:extLst>
                <a:ext uri="{FF2B5EF4-FFF2-40B4-BE49-F238E27FC236}">
                  <a16:creationId xmlns:a16="http://schemas.microsoft.com/office/drawing/2014/main" id="{E41585AC-611C-4D31-A578-781E7C9EBC06}"/>
                </a:ext>
              </a:extLst>
            </p:cNvPr>
            <p:cNvGrpSpPr/>
            <p:nvPr/>
          </p:nvGrpSpPr>
          <p:grpSpPr>
            <a:xfrm>
              <a:off x="2931580" y="1974540"/>
              <a:ext cx="2818592" cy="942470"/>
              <a:chOff x="2135876" y="1607735"/>
              <a:chExt cx="2138114" cy="942470"/>
            </a:xfrm>
          </p:grpSpPr>
          <p:sp>
            <p:nvSpPr>
              <p:cNvPr id="40" name="TextBox 39">
                <a:extLst>
                  <a:ext uri="{FF2B5EF4-FFF2-40B4-BE49-F238E27FC236}">
                    <a16:creationId xmlns:a16="http://schemas.microsoft.com/office/drawing/2014/main" id="{61C8A80A-AD5F-433D-AD78-EBE2EC866164}"/>
                  </a:ext>
                </a:extLst>
              </p:cNvPr>
              <p:cNvSpPr txBox="1"/>
              <p:nvPr/>
            </p:nvSpPr>
            <p:spPr>
              <a:xfrm>
                <a:off x="2135876" y="1897719"/>
                <a:ext cx="2138114" cy="652486"/>
              </a:xfrm>
              <a:prstGeom prst="rect">
                <a:avLst/>
              </a:prstGeom>
              <a:noFill/>
            </p:spPr>
            <p:txBody>
              <a:bodyPr wrap="square" rtlCol="0">
                <a:spAutoFit/>
              </a:bodyPr>
              <a:lstStyle/>
              <a:p>
                <a:pPr marL="0" marR="0" lvl="0" indent="0" defTabSz="914377" eaLnBrk="0" fontAlgn="base" latinLnBrk="0" hangingPunct="0">
                  <a:lnSpc>
                    <a:spcPct val="130000"/>
                  </a:lnSpc>
                  <a:spcBef>
                    <a:spcPct val="0"/>
                  </a:spcBef>
                  <a:spcAft>
                    <a:spcPct val="0"/>
                  </a:spcAft>
                  <a:buClrTx/>
                  <a:buSzTx/>
                  <a:buFontTx/>
                  <a:buNone/>
                  <a:tabLst/>
                  <a:defRPr/>
                </a:pPr>
                <a:r>
                  <a:rPr kumimoji="0" lang="tr-TR" altLang="zh-CN" sz="1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rPr>
                  <a:t>Sahte veya Yanıltıcı </a:t>
                </a:r>
              </a:p>
              <a:p>
                <a:pPr marL="0" marR="0" lvl="0" indent="0" defTabSz="914377" eaLnBrk="0" fontAlgn="base" latinLnBrk="0" hangingPunct="0">
                  <a:lnSpc>
                    <a:spcPct val="130000"/>
                  </a:lnSpc>
                  <a:spcBef>
                    <a:spcPct val="0"/>
                  </a:spcBef>
                  <a:spcAft>
                    <a:spcPct val="0"/>
                  </a:spcAft>
                  <a:buClrTx/>
                  <a:buSzTx/>
                  <a:buFontTx/>
                  <a:buNone/>
                  <a:tabLst/>
                  <a:defRPr/>
                </a:pPr>
                <a:r>
                  <a:rPr kumimoji="0" lang="tr-TR" altLang="zh-CN" sz="1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rPr>
                  <a:t>Belge Kullanmak</a:t>
                </a:r>
                <a:endParaRPr kumimoji="0" lang="zh-CN" altLang="en-US" sz="1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endParaRPr>
              </a:p>
            </p:txBody>
          </p:sp>
          <p:sp>
            <p:nvSpPr>
              <p:cNvPr id="41" name="TextBox 40">
                <a:extLst>
                  <a:ext uri="{FF2B5EF4-FFF2-40B4-BE49-F238E27FC236}">
                    <a16:creationId xmlns:a16="http://schemas.microsoft.com/office/drawing/2014/main" id="{49FCE8FE-73E6-4A73-85ED-1C23A90DDF82}"/>
                  </a:ext>
                </a:extLst>
              </p:cNvPr>
              <p:cNvSpPr txBox="1"/>
              <p:nvPr/>
            </p:nvSpPr>
            <p:spPr>
              <a:xfrm>
                <a:off x="2135876" y="1607735"/>
                <a:ext cx="2138114" cy="276999"/>
              </a:xfrm>
              <a:prstGeom prst="rect">
                <a:avLst/>
              </a:prstGeom>
              <a:noFill/>
            </p:spPr>
            <p:txBody>
              <a:bodyPr wrap="square" rtlCol="0" anchor="ctr">
                <a:spAutoFit/>
              </a:bodyPr>
              <a:lstStyle/>
              <a:p>
                <a:pPr marL="0" marR="0" lvl="0" indent="0" defTabSz="457200" eaLnBrk="0" fontAlgn="base" latinLnBrk="0" hangingPunct="0">
                  <a:lnSpc>
                    <a:spcPct val="100000"/>
                  </a:lnSpc>
                  <a:spcBef>
                    <a:spcPct val="0"/>
                  </a:spcBef>
                  <a:spcAft>
                    <a:spcPct val="0"/>
                  </a:spcAft>
                  <a:buClrTx/>
                  <a:buSzTx/>
                  <a:buFontTx/>
                  <a:buNone/>
                  <a:tabLst/>
                  <a:defRPr/>
                </a:pPr>
                <a:r>
                  <a:rPr kumimoji="0" lang="tr-TR" altLang="ko-KR" sz="1200" b="1" i="0" u="none" strike="noStrike" kern="0" cap="none" spc="0" normalizeH="0" baseline="0" noProof="0" dirty="0">
                    <a:ln>
                      <a:noFill/>
                    </a:ln>
                    <a:solidFill>
                      <a:prstClr val="black">
                        <a:lumMod val="75000"/>
                        <a:lumOff val="25000"/>
                      </a:prstClr>
                    </a:solidFill>
                    <a:effectLst/>
                    <a:uLnTx/>
                    <a:uFillTx/>
                    <a:latin typeface="Tw Cen MT" panose="020B0602020104020603" pitchFamily="34" charset="0"/>
                    <a:cs typeface="Arial" pitchFamily="34" charset="0"/>
                  </a:rPr>
                  <a:t>Tespit 1</a:t>
                </a:r>
                <a:endParaRPr kumimoji="0" lang="ko-KR" altLang="en-US" sz="1200" b="1" i="0" u="none" strike="noStrike" kern="0" cap="none" spc="0" normalizeH="0" baseline="0" noProof="0" dirty="0">
                  <a:ln>
                    <a:noFill/>
                  </a:ln>
                  <a:solidFill>
                    <a:prstClr val="black">
                      <a:lumMod val="75000"/>
                      <a:lumOff val="25000"/>
                    </a:prstClr>
                  </a:solidFill>
                  <a:effectLst/>
                  <a:uLnTx/>
                  <a:uFillTx/>
                  <a:latin typeface="Tw Cen MT" panose="020B0602020104020603" pitchFamily="34" charset="0"/>
                  <a:cs typeface="Arial" pitchFamily="34" charset="0"/>
                </a:endParaRPr>
              </a:p>
            </p:txBody>
          </p:sp>
        </p:grpSp>
        <p:grpSp>
          <p:nvGrpSpPr>
            <p:cNvPr id="6" name="Group 5">
              <a:extLst>
                <a:ext uri="{FF2B5EF4-FFF2-40B4-BE49-F238E27FC236}">
                  <a16:creationId xmlns:a16="http://schemas.microsoft.com/office/drawing/2014/main" id="{94676515-25CA-4A19-9126-885328E3FC49}"/>
                </a:ext>
              </a:extLst>
            </p:cNvPr>
            <p:cNvGrpSpPr/>
            <p:nvPr/>
          </p:nvGrpSpPr>
          <p:grpSpPr>
            <a:xfrm>
              <a:off x="1919831" y="2087693"/>
              <a:ext cx="777316" cy="777316"/>
              <a:chOff x="896255" y="1986583"/>
              <a:chExt cx="777316" cy="777316"/>
            </a:xfrm>
          </p:grpSpPr>
          <p:sp>
            <p:nvSpPr>
              <p:cNvPr id="37" name="Oval 36">
                <a:extLst>
                  <a:ext uri="{FF2B5EF4-FFF2-40B4-BE49-F238E27FC236}">
                    <a16:creationId xmlns:a16="http://schemas.microsoft.com/office/drawing/2014/main" id="{BE46D318-D53E-482A-B9A9-3E4C18E21D30}"/>
                  </a:ext>
                </a:extLst>
              </p:cNvPr>
              <p:cNvSpPr/>
              <p:nvPr/>
            </p:nvSpPr>
            <p:spPr>
              <a:xfrm>
                <a:off x="896255" y="1986583"/>
                <a:ext cx="777316" cy="777316"/>
              </a:xfrm>
              <a:prstGeom prst="ellipse">
                <a:avLst/>
              </a:prstGeom>
              <a:solidFill>
                <a:sysClr val="window" lastClr="FFFFFF"/>
              </a:solidFill>
              <a:ln w="38100" cap="flat" cmpd="sng" algn="ctr">
                <a:solidFill>
                  <a:srgbClr val="2FA3EE"/>
                </a:solid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38" name="Oval 37">
                <a:extLst>
                  <a:ext uri="{FF2B5EF4-FFF2-40B4-BE49-F238E27FC236}">
                    <a16:creationId xmlns:a16="http://schemas.microsoft.com/office/drawing/2014/main" id="{79E3EEFC-BA65-4E1C-A5D7-9C9EC79FE42C}"/>
                  </a:ext>
                </a:extLst>
              </p:cNvPr>
              <p:cNvSpPr/>
              <p:nvPr/>
            </p:nvSpPr>
            <p:spPr>
              <a:xfrm>
                <a:off x="987877" y="2078205"/>
                <a:ext cx="594072" cy="594072"/>
              </a:xfrm>
              <a:prstGeom prst="ellipse">
                <a:avLst/>
              </a:prstGeom>
              <a:solidFill>
                <a:srgbClr val="2FA3EE"/>
              </a:solidFill>
              <a:ln w="1587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Tw Cen MT" panose="020B0602020104020603"/>
                  <a:ea typeface="맑은 고딕" panose="020B0503020000020004" pitchFamily="34" charset="-127"/>
                  <a:cs typeface="+mn-cs"/>
                </a:endParaRPr>
              </a:p>
            </p:txBody>
          </p:sp>
          <p:sp>
            <p:nvSpPr>
              <p:cNvPr id="39" name="TextBox 38">
                <a:extLst>
                  <a:ext uri="{FF2B5EF4-FFF2-40B4-BE49-F238E27FC236}">
                    <a16:creationId xmlns:a16="http://schemas.microsoft.com/office/drawing/2014/main" id="{41377784-FD8F-4DEC-95A2-6EEE3776B280}"/>
                  </a:ext>
                </a:extLst>
              </p:cNvPr>
              <p:cNvSpPr txBox="1"/>
              <p:nvPr/>
            </p:nvSpPr>
            <p:spPr>
              <a:xfrm>
                <a:off x="996882" y="2147286"/>
                <a:ext cx="576064" cy="461665"/>
              </a:xfrm>
              <a:prstGeom prst="rect">
                <a:avLst/>
              </a:prstGeom>
              <a:noFill/>
            </p:spPr>
            <p:txBody>
              <a:bodyPr wrap="square" lIns="108000" rIns="108000" rtlCol="0">
                <a:spAutoFit/>
              </a:bodyP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altLang="ko-KR" sz="2400" b="1" i="0" u="none" strike="noStrike" kern="0" cap="none" spc="0" normalizeH="0" baseline="0" noProof="0" dirty="0">
                    <a:ln>
                      <a:noFill/>
                    </a:ln>
                    <a:solidFill>
                      <a:prstClr val="white"/>
                    </a:solidFill>
                    <a:effectLst/>
                    <a:uLnTx/>
                    <a:uFillTx/>
                    <a:latin typeface="Tw Cen MT" panose="020B0602020104020603" pitchFamily="34" charset="0"/>
                    <a:cs typeface="Arial" pitchFamily="34" charset="0"/>
                  </a:rPr>
                  <a:t>01</a:t>
                </a:r>
                <a:endParaRPr kumimoji="0" lang="ko-KR" altLang="en-US" sz="2400" b="1" i="0" u="none" strike="noStrike" kern="0" cap="none" spc="0" normalizeH="0" baseline="0" noProof="0" dirty="0">
                  <a:ln>
                    <a:noFill/>
                  </a:ln>
                  <a:solidFill>
                    <a:prstClr val="white"/>
                  </a:solidFill>
                  <a:effectLst/>
                  <a:uLnTx/>
                  <a:uFillTx/>
                  <a:latin typeface="Tw Cen MT" panose="020B0602020104020603" pitchFamily="34" charset="0"/>
                  <a:cs typeface="Arial" pitchFamily="34" charset="0"/>
                </a:endParaRPr>
              </a:p>
            </p:txBody>
          </p:sp>
        </p:grpSp>
        <p:grpSp>
          <p:nvGrpSpPr>
            <p:cNvPr id="7" name="Group 6">
              <a:extLst>
                <a:ext uri="{FF2B5EF4-FFF2-40B4-BE49-F238E27FC236}">
                  <a16:creationId xmlns:a16="http://schemas.microsoft.com/office/drawing/2014/main" id="{CC0DF429-D7B6-4A68-BAA3-6A44E45AE130}"/>
                </a:ext>
              </a:extLst>
            </p:cNvPr>
            <p:cNvGrpSpPr/>
            <p:nvPr/>
          </p:nvGrpSpPr>
          <p:grpSpPr>
            <a:xfrm>
              <a:off x="1170132" y="3905010"/>
              <a:ext cx="4190246" cy="1622578"/>
              <a:chOff x="1096128" y="1731300"/>
              <a:chExt cx="3572967" cy="1585607"/>
            </a:xfrm>
          </p:grpSpPr>
          <p:sp>
            <p:nvSpPr>
              <p:cNvPr id="35" name="Parallelogram 34">
                <a:extLst>
                  <a:ext uri="{FF2B5EF4-FFF2-40B4-BE49-F238E27FC236}">
                    <a16:creationId xmlns:a16="http://schemas.microsoft.com/office/drawing/2014/main" id="{E2C26499-CCC3-4C0B-A5A8-3CCBFA3359F4}"/>
                  </a:ext>
                </a:extLst>
              </p:cNvPr>
              <p:cNvSpPr/>
              <p:nvPr/>
            </p:nvSpPr>
            <p:spPr>
              <a:xfrm>
                <a:off x="1096128" y="1731300"/>
                <a:ext cx="3401707" cy="1364082"/>
              </a:xfrm>
              <a:prstGeom prst="parallelogram">
                <a:avLst/>
              </a:prstGeom>
              <a:solidFill>
                <a:sysClr val="window" lastClr="FFFFFF"/>
              </a:solidFill>
              <a:ln w="38100" cap="flat" cmpd="sng" algn="ctr">
                <a:solidFill>
                  <a:srgbClr val="D99C3F"/>
                </a:solid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36" name="Parallelogram 39">
                <a:extLst>
                  <a:ext uri="{FF2B5EF4-FFF2-40B4-BE49-F238E27FC236}">
                    <a16:creationId xmlns:a16="http://schemas.microsoft.com/office/drawing/2014/main" id="{B90BBCFD-E093-4F84-902A-F14764708775}"/>
                  </a:ext>
                </a:extLst>
              </p:cNvPr>
              <p:cNvSpPr/>
              <p:nvPr/>
            </p:nvSpPr>
            <p:spPr>
              <a:xfrm>
                <a:off x="1297377" y="1952825"/>
                <a:ext cx="3371718" cy="1364082"/>
              </a:xfrm>
              <a:custGeom>
                <a:avLst/>
                <a:gdLst>
                  <a:gd name="connsiteX0" fmla="*/ 3206721 w 3401707"/>
                  <a:gd name="connsiteY0" fmla="*/ 0 h 1364082"/>
                  <a:gd name="connsiteX1" fmla="*/ 3401707 w 3401707"/>
                  <a:gd name="connsiteY1" fmla="*/ 0 h 1364082"/>
                  <a:gd name="connsiteX2" fmla="*/ 3060687 w 3401707"/>
                  <a:gd name="connsiteY2" fmla="*/ 1364082 h 1364082"/>
                  <a:gd name="connsiteX3" fmla="*/ 0 w 3401707"/>
                  <a:gd name="connsiteY3" fmla="*/ 1364082 h 1364082"/>
                  <a:gd name="connsiteX4" fmla="*/ 37796 w 3401707"/>
                  <a:gd name="connsiteY4" fmla="*/ 1212899 h 1364082"/>
                  <a:gd name="connsiteX5" fmla="*/ 2940981 w 3401707"/>
                  <a:gd name="connsiteY5" fmla="*/ 1221491 h 1364082"/>
                  <a:gd name="connsiteX6" fmla="*/ 3206721 w 3401707"/>
                  <a:gd name="connsiteY6" fmla="*/ 0 h 1364082"/>
                  <a:gd name="connsiteX0" fmla="*/ 3206721 w 3371718"/>
                  <a:gd name="connsiteY0" fmla="*/ 0 h 1364082"/>
                  <a:gd name="connsiteX1" fmla="*/ 3371718 w 3371718"/>
                  <a:gd name="connsiteY1" fmla="*/ 0 h 1364082"/>
                  <a:gd name="connsiteX2" fmla="*/ 3060687 w 3371718"/>
                  <a:gd name="connsiteY2" fmla="*/ 1364082 h 1364082"/>
                  <a:gd name="connsiteX3" fmla="*/ 0 w 3371718"/>
                  <a:gd name="connsiteY3" fmla="*/ 1364082 h 1364082"/>
                  <a:gd name="connsiteX4" fmla="*/ 37796 w 3371718"/>
                  <a:gd name="connsiteY4" fmla="*/ 1212899 h 1364082"/>
                  <a:gd name="connsiteX5" fmla="*/ 2940981 w 3371718"/>
                  <a:gd name="connsiteY5" fmla="*/ 1221491 h 1364082"/>
                  <a:gd name="connsiteX6" fmla="*/ 3206721 w 3371718"/>
                  <a:gd name="connsiteY6" fmla="*/ 0 h 136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1718" h="1364082">
                    <a:moveTo>
                      <a:pt x="3206721" y="0"/>
                    </a:moveTo>
                    <a:lnTo>
                      <a:pt x="3371718" y="0"/>
                    </a:lnTo>
                    <a:lnTo>
                      <a:pt x="3060687" y="1364082"/>
                    </a:lnTo>
                    <a:lnTo>
                      <a:pt x="0" y="1364082"/>
                    </a:lnTo>
                    <a:lnTo>
                      <a:pt x="37796" y="1212899"/>
                    </a:lnTo>
                    <a:lnTo>
                      <a:pt x="2940981" y="1221491"/>
                    </a:lnTo>
                    <a:cubicBezTo>
                      <a:pt x="3042056" y="817191"/>
                      <a:pt x="3105646" y="404300"/>
                      <a:pt x="3206721" y="0"/>
                    </a:cubicBezTo>
                    <a:close/>
                  </a:path>
                </a:pathLst>
              </a:custGeom>
              <a:solidFill>
                <a:srgbClr val="D99C3F"/>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Tw Cen MT" panose="020B0602020104020603"/>
                  <a:ea typeface="맑은 고딕" panose="020B0503020000020004" pitchFamily="34" charset="-127"/>
                  <a:cs typeface="+mn-cs"/>
                </a:endParaRPr>
              </a:p>
            </p:txBody>
          </p:sp>
        </p:grpSp>
        <p:grpSp>
          <p:nvGrpSpPr>
            <p:cNvPr id="8" name="Group 7">
              <a:extLst>
                <a:ext uri="{FF2B5EF4-FFF2-40B4-BE49-F238E27FC236}">
                  <a16:creationId xmlns:a16="http://schemas.microsoft.com/office/drawing/2014/main" id="{40E7099F-6319-4E33-9610-3D3E682ADBD1}"/>
                </a:ext>
              </a:extLst>
            </p:cNvPr>
            <p:cNvGrpSpPr/>
            <p:nvPr/>
          </p:nvGrpSpPr>
          <p:grpSpPr>
            <a:xfrm>
              <a:off x="1890386" y="4047138"/>
              <a:ext cx="2910214" cy="942470"/>
              <a:chOff x="2066374" y="1607735"/>
              <a:chExt cx="2207616" cy="942470"/>
            </a:xfrm>
          </p:grpSpPr>
          <p:sp>
            <p:nvSpPr>
              <p:cNvPr id="33" name="TextBox 32">
                <a:extLst>
                  <a:ext uri="{FF2B5EF4-FFF2-40B4-BE49-F238E27FC236}">
                    <a16:creationId xmlns:a16="http://schemas.microsoft.com/office/drawing/2014/main" id="{5B13F3BA-1658-4191-8B0A-36B1C577EC79}"/>
                  </a:ext>
                </a:extLst>
              </p:cNvPr>
              <p:cNvSpPr txBox="1"/>
              <p:nvPr/>
            </p:nvSpPr>
            <p:spPr>
              <a:xfrm>
                <a:off x="2066374" y="1897719"/>
                <a:ext cx="2207616" cy="652486"/>
              </a:xfrm>
              <a:prstGeom prst="rect">
                <a:avLst/>
              </a:prstGeom>
              <a:noFill/>
            </p:spPr>
            <p:txBody>
              <a:bodyPr wrap="square" rtlCol="0">
                <a:spAutoFit/>
              </a:bodyPr>
              <a:lstStyle/>
              <a:p>
                <a:pPr marL="0" marR="0" lvl="0" indent="0" defTabSz="914377" eaLnBrk="0" fontAlgn="base" latinLnBrk="0" hangingPunct="0">
                  <a:lnSpc>
                    <a:spcPct val="130000"/>
                  </a:lnSpc>
                  <a:spcBef>
                    <a:spcPct val="0"/>
                  </a:spcBef>
                  <a:spcAft>
                    <a:spcPct val="0"/>
                  </a:spcAft>
                  <a:buClrTx/>
                  <a:buSzTx/>
                  <a:buFontTx/>
                  <a:buNone/>
                  <a:tabLst/>
                  <a:defRPr/>
                </a:pPr>
                <a:r>
                  <a:rPr kumimoji="0" lang="tr-TR" altLang="zh-CN" sz="1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rPr>
                  <a:t>Paravan Firmalar Yoluyla Zararına Satışlar</a:t>
                </a:r>
                <a:endParaRPr kumimoji="0" lang="zh-CN" altLang="en-US" sz="1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endParaRPr>
              </a:p>
            </p:txBody>
          </p:sp>
          <p:sp>
            <p:nvSpPr>
              <p:cNvPr id="34" name="TextBox 33">
                <a:extLst>
                  <a:ext uri="{FF2B5EF4-FFF2-40B4-BE49-F238E27FC236}">
                    <a16:creationId xmlns:a16="http://schemas.microsoft.com/office/drawing/2014/main" id="{7660B357-F424-4917-888E-7D6112F51201}"/>
                  </a:ext>
                </a:extLst>
              </p:cNvPr>
              <p:cNvSpPr txBox="1"/>
              <p:nvPr/>
            </p:nvSpPr>
            <p:spPr>
              <a:xfrm>
                <a:off x="2135876" y="1607735"/>
                <a:ext cx="2138114" cy="276999"/>
              </a:xfrm>
              <a:prstGeom prst="rect">
                <a:avLst/>
              </a:prstGeom>
              <a:noFill/>
            </p:spPr>
            <p:txBody>
              <a:bodyPr wrap="square" rtlCol="0" anchor="ctr">
                <a:spAutoFit/>
              </a:bodyPr>
              <a:lstStyle/>
              <a:p>
                <a:pPr marL="0" marR="0" lvl="0" indent="0" defTabSz="457200" eaLnBrk="0" fontAlgn="base" latinLnBrk="0" hangingPunct="0">
                  <a:lnSpc>
                    <a:spcPct val="100000"/>
                  </a:lnSpc>
                  <a:spcBef>
                    <a:spcPct val="0"/>
                  </a:spcBef>
                  <a:spcAft>
                    <a:spcPct val="0"/>
                  </a:spcAft>
                  <a:buClrTx/>
                  <a:buSzTx/>
                  <a:buFontTx/>
                  <a:buNone/>
                  <a:tabLst/>
                  <a:defRPr/>
                </a:pPr>
                <a:r>
                  <a:rPr kumimoji="0" lang="tr-TR" altLang="ko-KR" sz="1200" b="1" i="0" u="none" strike="noStrike" kern="0" cap="none" spc="0" normalizeH="0" baseline="0" noProof="0" dirty="0">
                    <a:ln>
                      <a:noFill/>
                    </a:ln>
                    <a:solidFill>
                      <a:prstClr val="black">
                        <a:lumMod val="75000"/>
                        <a:lumOff val="25000"/>
                      </a:prstClr>
                    </a:solidFill>
                    <a:effectLst/>
                    <a:uLnTx/>
                    <a:uFillTx/>
                    <a:latin typeface="Tw Cen MT" panose="020B0602020104020603" pitchFamily="34" charset="0"/>
                    <a:cs typeface="Arial" pitchFamily="34" charset="0"/>
                  </a:rPr>
                  <a:t>Tespit 3</a:t>
                </a:r>
                <a:endParaRPr kumimoji="0" lang="ko-KR" altLang="en-US" sz="1200" b="1" i="0" u="none" strike="noStrike" kern="0" cap="none" spc="0" normalizeH="0" baseline="0" noProof="0" dirty="0">
                  <a:ln>
                    <a:noFill/>
                  </a:ln>
                  <a:solidFill>
                    <a:prstClr val="black">
                      <a:lumMod val="75000"/>
                      <a:lumOff val="25000"/>
                    </a:prstClr>
                  </a:solidFill>
                  <a:effectLst/>
                  <a:uLnTx/>
                  <a:uFillTx/>
                  <a:latin typeface="Tw Cen MT" panose="020B0602020104020603" pitchFamily="34" charset="0"/>
                  <a:cs typeface="Arial" pitchFamily="34" charset="0"/>
                </a:endParaRPr>
              </a:p>
            </p:txBody>
          </p:sp>
        </p:grpSp>
        <p:grpSp>
          <p:nvGrpSpPr>
            <p:cNvPr id="9" name="Group 8">
              <a:extLst>
                <a:ext uri="{FF2B5EF4-FFF2-40B4-BE49-F238E27FC236}">
                  <a16:creationId xmlns:a16="http://schemas.microsoft.com/office/drawing/2014/main" id="{C9363E8C-506E-4399-A98C-76DD86217360}"/>
                </a:ext>
              </a:extLst>
            </p:cNvPr>
            <p:cNvGrpSpPr/>
            <p:nvPr/>
          </p:nvGrpSpPr>
          <p:grpSpPr>
            <a:xfrm>
              <a:off x="970259" y="4160291"/>
              <a:ext cx="777316" cy="777316"/>
              <a:chOff x="896255" y="1986583"/>
              <a:chExt cx="777316" cy="777316"/>
            </a:xfrm>
          </p:grpSpPr>
          <p:sp>
            <p:nvSpPr>
              <p:cNvPr id="30" name="Oval 29">
                <a:extLst>
                  <a:ext uri="{FF2B5EF4-FFF2-40B4-BE49-F238E27FC236}">
                    <a16:creationId xmlns:a16="http://schemas.microsoft.com/office/drawing/2014/main" id="{D039FDF5-70ED-4833-B97B-DD164C074560}"/>
                  </a:ext>
                </a:extLst>
              </p:cNvPr>
              <p:cNvSpPr/>
              <p:nvPr/>
            </p:nvSpPr>
            <p:spPr>
              <a:xfrm>
                <a:off x="896255" y="1986583"/>
                <a:ext cx="777316" cy="777316"/>
              </a:xfrm>
              <a:prstGeom prst="ellipse">
                <a:avLst/>
              </a:prstGeom>
              <a:solidFill>
                <a:sysClr val="window" lastClr="FFFFFF"/>
              </a:solidFill>
              <a:ln w="38100" cap="flat" cmpd="sng" algn="ctr">
                <a:solidFill>
                  <a:srgbClr val="D99C3F"/>
                </a:solid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31" name="Oval 30">
                <a:extLst>
                  <a:ext uri="{FF2B5EF4-FFF2-40B4-BE49-F238E27FC236}">
                    <a16:creationId xmlns:a16="http://schemas.microsoft.com/office/drawing/2014/main" id="{2D3DEB54-9AB6-4C50-8E7E-269991BD54DB}"/>
                  </a:ext>
                </a:extLst>
              </p:cNvPr>
              <p:cNvSpPr/>
              <p:nvPr/>
            </p:nvSpPr>
            <p:spPr>
              <a:xfrm>
                <a:off x="987877" y="2078205"/>
                <a:ext cx="594072" cy="594072"/>
              </a:xfrm>
              <a:prstGeom prst="ellipse">
                <a:avLst/>
              </a:prstGeom>
              <a:solidFill>
                <a:srgbClr val="D99C3F"/>
              </a:solidFill>
              <a:ln w="1587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Tw Cen MT" panose="020B0602020104020603"/>
                  <a:ea typeface="맑은 고딕" panose="020B0503020000020004" pitchFamily="34" charset="-127"/>
                  <a:cs typeface="+mn-cs"/>
                </a:endParaRPr>
              </a:p>
            </p:txBody>
          </p:sp>
          <p:sp>
            <p:nvSpPr>
              <p:cNvPr id="32" name="TextBox 31">
                <a:extLst>
                  <a:ext uri="{FF2B5EF4-FFF2-40B4-BE49-F238E27FC236}">
                    <a16:creationId xmlns:a16="http://schemas.microsoft.com/office/drawing/2014/main" id="{068E5F07-592E-44B8-8FDC-34E5F27D1EB8}"/>
                  </a:ext>
                </a:extLst>
              </p:cNvPr>
              <p:cNvSpPr txBox="1"/>
              <p:nvPr/>
            </p:nvSpPr>
            <p:spPr>
              <a:xfrm>
                <a:off x="996882" y="2147286"/>
                <a:ext cx="576064" cy="461665"/>
              </a:xfrm>
              <a:prstGeom prst="rect">
                <a:avLst/>
              </a:prstGeom>
              <a:noFill/>
            </p:spPr>
            <p:txBody>
              <a:bodyPr wrap="square" lIns="108000" rIns="108000" rtlCol="0">
                <a:spAutoFit/>
              </a:bodyP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altLang="ko-KR" sz="2400" b="1" i="0" u="none" strike="noStrike" kern="0" cap="none" spc="0" normalizeH="0" baseline="0" noProof="0" dirty="0">
                    <a:ln>
                      <a:noFill/>
                    </a:ln>
                    <a:solidFill>
                      <a:prstClr val="white"/>
                    </a:solidFill>
                    <a:effectLst/>
                    <a:uLnTx/>
                    <a:uFillTx/>
                    <a:latin typeface="Tw Cen MT" panose="020B0602020104020603" pitchFamily="34" charset="0"/>
                    <a:cs typeface="Arial" pitchFamily="34" charset="0"/>
                  </a:rPr>
                  <a:t>03</a:t>
                </a:r>
                <a:endParaRPr kumimoji="0" lang="ko-KR" altLang="en-US" sz="2400" b="1" i="0" u="none" strike="noStrike" kern="0" cap="none" spc="0" normalizeH="0" baseline="0" noProof="0" dirty="0">
                  <a:ln>
                    <a:noFill/>
                  </a:ln>
                  <a:solidFill>
                    <a:prstClr val="white"/>
                  </a:solidFill>
                  <a:effectLst/>
                  <a:uLnTx/>
                  <a:uFillTx/>
                  <a:latin typeface="Tw Cen MT" panose="020B0602020104020603" pitchFamily="34" charset="0"/>
                  <a:cs typeface="Arial" pitchFamily="34" charset="0"/>
                </a:endParaRPr>
              </a:p>
            </p:txBody>
          </p:sp>
        </p:grpSp>
        <p:grpSp>
          <p:nvGrpSpPr>
            <p:cNvPr id="10" name="Group 9">
              <a:extLst>
                <a:ext uri="{FF2B5EF4-FFF2-40B4-BE49-F238E27FC236}">
                  <a16:creationId xmlns:a16="http://schemas.microsoft.com/office/drawing/2014/main" id="{14F0AE55-DEF7-4D84-B851-708B2D7FCB1B}"/>
                </a:ext>
              </a:extLst>
            </p:cNvPr>
            <p:cNvGrpSpPr/>
            <p:nvPr/>
          </p:nvGrpSpPr>
          <p:grpSpPr>
            <a:xfrm>
              <a:off x="7012865" y="2467500"/>
              <a:ext cx="4190247" cy="1622578"/>
              <a:chOff x="1096128" y="1731300"/>
              <a:chExt cx="3572968" cy="1585607"/>
            </a:xfrm>
          </p:grpSpPr>
          <p:sp>
            <p:nvSpPr>
              <p:cNvPr id="28" name="Parallelogram 27">
                <a:extLst>
                  <a:ext uri="{FF2B5EF4-FFF2-40B4-BE49-F238E27FC236}">
                    <a16:creationId xmlns:a16="http://schemas.microsoft.com/office/drawing/2014/main" id="{5100FCA3-198F-4413-8D72-DB87623C3AE9}"/>
                  </a:ext>
                </a:extLst>
              </p:cNvPr>
              <p:cNvSpPr/>
              <p:nvPr/>
            </p:nvSpPr>
            <p:spPr>
              <a:xfrm>
                <a:off x="1096128" y="1731300"/>
                <a:ext cx="3401707" cy="1364082"/>
              </a:xfrm>
              <a:prstGeom prst="parallelogram">
                <a:avLst/>
              </a:prstGeom>
              <a:solidFill>
                <a:sysClr val="window" lastClr="FFFFFF"/>
              </a:solidFill>
              <a:ln w="38100" cap="flat" cmpd="sng" algn="ctr">
                <a:solidFill>
                  <a:srgbClr val="4BCAAD"/>
                </a:solid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29" name="Parallelogram 39">
                <a:extLst>
                  <a:ext uri="{FF2B5EF4-FFF2-40B4-BE49-F238E27FC236}">
                    <a16:creationId xmlns:a16="http://schemas.microsoft.com/office/drawing/2014/main" id="{1FBDEE17-9DBE-4A6E-B104-EC4ACBCAD38F}"/>
                  </a:ext>
                </a:extLst>
              </p:cNvPr>
              <p:cNvSpPr/>
              <p:nvPr/>
            </p:nvSpPr>
            <p:spPr>
              <a:xfrm>
                <a:off x="1297377" y="1952825"/>
                <a:ext cx="3371719" cy="1364082"/>
              </a:xfrm>
              <a:custGeom>
                <a:avLst/>
                <a:gdLst>
                  <a:gd name="connsiteX0" fmla="*/ 3206721 w 3401707"/>
                  <a:gd name="connsiteY0" fmla="*/ 0 h 1364082"/>
                  <a:gd name="connsiteX1" fmla="*/ 3401707 w 3401707"/>
                  <a:gd name="connsiteY1" fmla="*/ 0 h 1364082"/>
                  <a:gd name="connsiteX2" fmla="*/ 3060687 w 3401707"/>
                  <a:gd name="connsiteY2" fmla="*/ 1364082 h 1364082"/>
                  <a:gd name="connsiteX3" fmla="*/ 0 w 3401707"/>
                  <a:gd name="connsiteY3" fmla="*/ 1364082 h 1364082"/>
                  <a:gd name="connsiteX4" fmla="*/ 37796 w 3401707"/>
                  <a:gd name="connsiteY4" fmla="*/ 1212899 h 1364082"/>
                  <a:gd name="connsiteX5" fmla="*/ 2970970 w 3401707"/>
                  <a:gd name="connsiteY5" fmla="*/ 1212899 h 1364082"/>
                  <a:gd name="connsiteX6" fmla="*/ 3206721 w 3401707"/>
                  <a:gd name="connsiteY6" fmla="*/ 0 h 1364082"/>
                  <a:gd name="connsiteX0" fmla="*/ 3206721 w 3401707"/>
                  <a:gd name="connsiteY0" fmla="*/ 0 h 1364082"/>
                  <a:gd name="connsiteX1" fmla="*/ 3401707 w 3401707"/>
                  <a:gd name="connsiteY1" fmla="*/ 0 h 1364082"/>
                  <a:gd name="connsiteX2" fmla="*/ 3060687 w 3401707"/>
                  <a:gd name="connsiteY2" fmla="*/ 1364082 h 1364082"/>
                  <a:gd name="connsiteX3" fmla="*/ 0 w 3401707"/>
                  <a:gd name="connsiteY3" fmla="*/ 1364082 h 1364082"/>
                  <a:gd name="connsiteX4" fmla="*/ 37796 w 3401707"/>
                  <a:gd name="connsiteY4" fmla="*/ 1212899 h 1364082"/>
                  <a:gd name="connsiteX5" fmla="*/ 2940982 w 3401707"/>
                  <a:gd name="connsiteY5" fmla="*/ 1212899 h 1364082"/>
                  <a:gd name="connsiteX6" fmla="*/ 3206721 w 3401707"/>
                  <a:gd name="connsiteY6" fmla="*/ 0 h 1364082"/>
                  <a:gd name="connsiteX0" fmla="*/ 3206721 w 3371719"/>
                  <a:gd name="connsiteY0" fmla="*/ 0 h 1364082"/>
                  <a:gd name="connsiteX1" fmla="*/ 3371719 w 3371719"/>
                  <a:gd name="connsiteY1" fmla="*/ 8592 h 1364082"/>
                  <a:gd name="connsiteX2" fmla="*/ 3060687 w 3371719"/>
                  <a:gd name="connsiteY2" fmla="*/ 1364082 h 1364082"/>
                  <a:gd name="connsiteX3" fmla="*/ 0 w 3371719"/>
                  <a:gd name="connsiteY3" fmla="*/ 1364082 h 1364082"/>
                  <a:gd name="connsiteX4" fmla="*/ 37796 w 3371719"/>
                  <a:gd name="connsiteY4" fmla="*/ 1212899 h 1364082"/>
                  <a:gd name="connsiteX5" fmla="*/ 2940982 w 3371719"/>
                  <a:gd name="connsiteY5" fmla="*/ 1212899 h 1364082"/>
                  <a:gd name="connsiteX6" fmla="*/ 3206721 w 3371719"/>
                  <a:gd name="connsiteY6" fmla="*/ 0 h 136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1719" h="1364082">
                    <a:moveTo>
                      <a:pt x="3206721" y="0"/>
                    </a:moveTo>
                    <a:lnTo>
                      <a:pt x="3371719" y="8592"/>
                    </a:lnTo>
                    <a:lnTo>
                      <a:pt x="3060687" y="1364082"/>
                    </a:lnTo>
                    <a:lnTo>
                      <a:pt x="0" y="1364082"/>
                    </a:lnTo>
                    <a:lnTo>
                      <a:pt x="37796" y="1212899"/>
                    </a:lnTo>
                    <a:lnTo>
                      <a:pt x="2940982" y="1212899"/>
                    </a:lnTo>
                    <a:cubicBezTo>
                      <a:pt x="3042057" y="808599"/>
                      <a:pt x="3105646" y="404300"/>
                      <a:pt x="3206721" y="0"/>
                    </a:cubicBezTo>
                    <a:close/>
                  </a:path>
                </a:pathLst>
              </a:custGeom>
              <a:solidFill>
                <a:srgbClr val="4BCAAD"/>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Tw Cen MT" panose="020B0602020104020603"/>
                  <a:ea typeface="맑은 고딕" panose="020B0503020000020004" pitchFamily="34" charset="-127"/>
                  <a:cs typeface="+mn-cs"/>
                </a:endParaRPr>
              </a:p>
            </p:txBody>
          </p:sp>
        </p:grpSp>
        <p:grpSp>
          <p:nvGrpSpPr>
            <p:cNvPr id="11" name="Group 10">
              <a:extLst>
                <a:ext uri="{FF2B5EF4-FFF2-40B4-BE49-F238E27FC236}">
                  <a16:creationId xmlns:a16="http://schemas.microsoft.com/office/drawing/2014/main" id="{0809122A-4F8C-48B3-BE66-A2DE2F8897EB}"/>
                </a:ext>
              </a:extLst>
            </p:cNvPr>
            <p:cNvGrpSpPr/>
            <p:nvPr/>
          </p:nvGrpSpPr>
          <p:grpSpPr>
            <a:xfrm>
              <a:off x="7698560" y="2609628"/>
              <a:ext cx="3023228" cy="1342582"/>
              <a:chOff x="2040158" y="1607735"/>
              <a:chExt cx="2293346" cy="1342582"/>
            </a:xfrm>
          </p:grpSpPr>
          <p:sp>
            <p:nvSpPr>
              <p:cNvPr id="26" name="TextBox 25">
                <a:extLst>
                  <a:ext uri="{FF2B5EF4-FFF2-40B4-BE49-F238E27FC236}">
                    <a16:creationId xmlns:a16="http://schemas.microsoft.com/office/drawing/2014/main" id="{786DE986-6078-45F7-8E4C-C0C9C3444A0E}"/>
                  </a:ext>
                </a:extLst>
              </p:cNvPr>
              <p:cNvSpPr txBox="1"/>
              <p:nvPr/>
            </p:nvSpPr>
            <p:spPr>
              <a:xfrm>
                <a:off x="2040158" y="1897721"/>
                <a:ext cx="2293346" cy="1052596"/>
              </a:xfrm>
              <a:prstGeom prst="rect">
                <a:avLst/>
              </a:prstGeom>
              <a:noFill/>
            </p:spPr>
            <p:txBody>
              <a:bodyPr wrap="square" rtlCol="0">
                <a:spAutoFit/>
              </a:bodyPr>
              <a:lstStyle/>
              <a:p>
                <a:pPr marL="0" marR="0" lvl="0" indent="0" defTabSz="914377" eaLnBrk="0" fontAlgn="base" latinLnBrk="0" hangingPunct="0">
                  <a:lnSpc>
                    <a:spcPct val="130000"/>
                  </a:lnSpc>
                  <a:spcBef>
                    <a:spcPct val="0"/>
                  </a:spcBef>
                  <a:spcAft>
                    <a:spcPct val="0"/>
                  </a:spcAft>
                  <a:buClrTx/>
                  <a:buSzTx/>
                  <a:buFontTx/>
                  <a:buNone/>
                  <a:tabLst/>
                  <a:defRPr/>
                </a:pPr>
                <a:r>
                  <a:rPr kumimoji="0" lang="tr-TR" altLang="zh-CN" sz="1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rPr>
                  <a:t>Çok Düşük Kar Marjları</a:t>
                </a:r>
              </a:p>
              <a:p>
                <a:pPr marL="0" marR="0" lvl="0" indent="0" defTabSz="914377" eaLnBrk="0" fontAlgn="base" latinLnBrk="0" hangingPunct="0">
                  <a:lnSpc>
                    <a:spcPct val="130000"/>
                  </a:lnSpc>
                  <a:spcBef>
                    <a:spcPct val="0"/>
                  </a:spcBef>
                  <a:spcAft>
                    <a:spcPct val="0"/>
                  </a:spcAft>
                  <a:buClrTx/>
                  <a:buSzTx/>
                  <a:buFontTx/>
                  <a:buNone/>
                  <a:tabLst/>
                  <a:defRPr/>
                </a:pPr>
                <a:r>
                  <a:rPr kumimoji="0" lang="tr-TR" altLang="zh-CN" sz="1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rPr>
                  <a:t>(Randıman İncelemeleri Farkları)</a:t>
                </a:r>
                <a:endParaRPr kumimoji="0" lang="zh-CN" altLang="en-US" sz="1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endParaRPr>
              </a:p>
            </p:txBody>
          </p:sp>
          <p:sp>
            <p:nvSpPr>
              <p:cNvPr id="27" name="TextBox 26">
                <a:extLst>
                  <a:ext uri="{FF2B5EF4-FFF2-40B4-BE49-F238E27FC236}">
                    <a16:creationId xmlns:a16="http://schemas.microsoft.com/office/drawing/2014/main" id="{CAFBBCD7-CBF8-419D-A1B9-9011FBF43456}"/>
                  </a:ext>
                </a:extLst>
              </p:cNvPr>
              <p:cNvSpPr txBox="1"/>
              <p:nvPr/>
            </p:nvSpPr>
            <p:spPr>
              <a:xfrm>
                <a:off x="2135876" y="1607735"/>
                <a:ext cx="2138114" cy="276999"/>
              </a:xfrm>
              <a:prstGeom prst="rect">
                <a:avLst/>
              </a:prstGeom>
              <a:noFill/>
            </p:spPr>
            <p:txBody>
              <a:bodyPr wrap="square" rtlCol="0" anchor="ctr">
                <a:spAutoFit/>
              </a:bodyPr>
              <a:lstStyle/>
              <a:p>
                <a:pPr marL="0" marR="0" lvl="0" indent="0" defTabSz="457200" eaLnBrk="0" fontAlgn="base" latinLnBrk="0" hangingPunct="0">
                  <a:lnSpc>
                    <a:spcPct val="100000"/>
                  </a:lnSpc>
                  <a:spcBef>
                    <a:spcPct val="0"/>
                  </a:spcBef>
                  <a:spcAft>
                    <a:spcPct val="0"/>
                  </a:spcAft>
                  <a:buClrTx/>
                  <a:buSzTx/>
                  <a:buFontTx/>
                  <a:buNone/>
                  <a:tabLst/>
                  <a:defRPr/>
                </a:pPr>
                <a:r>
                  <a:rPr kumimoji="0" lang="tr-TR" altLang="ko-KR" sz="1200" b="1" i="0" u="none" strike="noStrike" kern="0" cap="none" spc="0" normalizeH="0" baseline="0" noProof="0" dirty="0">
                    <a:ln>
                      <a:noFill/>
                    </a:ln>
                    <a:solidFill>
                      <a:prstClr val="black">
                        <a:lumMod val="75000"/>
                        <a:lumOff val="25000"/>
                      </a:prstClr>
                    </a:solidFill>
                    <a:effectLst/>
                    <a:uLnTx/>
                    <a:uFillTx/>
                    <a:latin typeface="Tw Cen MT" panose="020B0602020104020603" pitchFamily="34" charset="0"/>
                    <a:cs typeface="Arial" pitchFamily="34" charset="0"/>
                  </a:rPr>
                  <a:t>Tespit 2</a:t>
                </a:r>
                <a:endParaRPr kumimoji="0" lang="ko-KR" altLang="en-US" sz="1200" b="1" i="0" u="none" strike="noStrike" kern="0" cap="none" spc="0" normalizeH="0" baseline="0" noProof="0" dirty="0">
                  <a:ln>
                    <a:noFill/>
                  </a:ln>
                  <a:solidFill>
                    <a:prstClr val="black">
                      <a:lumMod val="75000"/>
                      <a:lumOff val="25000"/>
                    </a:prstClr>
                  </a:solidFill>
                  <a:effectLst/>
                  <a:uLnTx/>
                  <a:uFillTx/>
                  <a:latin typeface="Tw Cen MT" panose="020B0602020104020603" pitchFamily="34" charset="0"/>
                  <a:cs typeface="Arial" pitchFamily="34" charset="0"/>
                </a:endParaRPr>
              </a:p>
            </p:txBody>
          </p:sp>
        </p:grpSp>
        <p:grpSp>
          <p:nvGrpSpPr>
            <p:cNvPr id="12" name="Group 11">
              <a:extLst>
                <a:ext uri="{FF2B5EF4-FFF2-40B4-BE49-F238E27FC236}">
                  <a16:creationId xmlns:a16="http://schemas.microsoft.com/office/drawing/2014/main" id="{873F79A8-0E78-46BC-922C-BE806E71040F}"/>
                </a:ext>
              </a:extLst>
            </p:cNvPr>
            <p:cNvGrpSpPr/>
            <p:nvPr/>
          </p:nvGrpSpPr>
          <p:grpSpPr>
            <a:xfrm>
              <a:off x="6812992" y="2722781"/>
              <a:ext cx="777316" cy="777316"/>
              <a:chOff x="896255" y="1986583"/>
              <a:chExt cx="777316" cy="777316"/>
            </a:xfrm>
          </p:grpSpPr>
          <p:sp>
            <p:nvSpPr>
              <p:cNvPr id="23" name="Oval 22">
                <a:extLst>
                  <a:ext uri="{FF2B5EF4-FFF2-40B4-BE49-F238E27FC236}">
                    <a16:creationId xmlns:a16="http://schemas.microsoft.com/office/drawing/2014/main" id="{AF916017-06CB-4E86-AB38-F0669742EB19}"/>
                  </a:ext>
                </a:extLst>
              </p:cNvPr>
              <p:cNvSpPr/>
              <p:nvPr/>
            </p:nvSpPr>
            <p:spPr>
              <a:xfrm>
                <a:off x="896255" y="1986583"/>
                <a:ext cx="777316" cy="777316"/>
              </a:xfrm>
              <a:prstGeom prst="ellipse">
                <a:avLst/>
              </a:prstGeom>
              <a:solidFill>
                <a:sysClr val="window" lastClr="FFFFFF"/>
              </a:solidFill>
              <a:ln w="38100" cap="flat" cmpd="sng" algn="ctr">
                <a:solidFill>
                  <a:srgbClr val="4BCAAD"/>
                </a:solid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24" name="Oval 23">
                <a:extLst>
                  <a:ext uri="{FF2B5EF4-FFF2-40B4-BE49-F238E27FC236}">
                    <a16:creationId xmlns:a16="http://schemas.microsoft.com/office/drawing/2014/main" id="{ED2783C2-E304-4224-BE7A-49862528420A}"/>
                  </a:ext>
                </a:extLst>
              </p:cNvPr>
              <p:cNvSpPr/>
              <p:nvPr/>
            </p:nvSpPr>
            <p:spPr>
              <a:xfrm>
                <a:off x="987877" y="2078205"/>
                <a:ext cx="594072" cy="594072"/>
              </a:xfrm>
              <a:prstGeom prst="ellipse">
                <a:avLst/>
              </a:prstGeom>
              <a:solidFill>
                <a:srgbClr val="4BCAAD"/>
              </a:solidFill>
              <a:ln w="1587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Tw Cen MT" panose="020B0602020104020603"/>
                  <a:ea typeface="맑은 고딕" panose="020B0503020000020004" pitchFamily="34" charset="-127"/>
                  <a:cs typeface="+mn-cs"/>
                </a:endParaRPr>
              </a:p>
            </p:txBody>
          </p:sp>
          <p:sp>
            <p:nvSpPr>
              <p:cNvPr id="25" name="TextBox 24">
                <a:extLst>
                  <a:ext uri="{FF2B5EF4-FFF2-40B4-BE49-F238E27FC236}">
                    <a16:creationId xmlns:a16="http://schemas.microsoft.com/office/drawing/2014/main" id="{2EEAFBC8-45A1-4630-9514-7C27D4742CCD}"/>
                  </a:ext>
                </a:extLst>
              </p:cNvPr>
              <p:cNvSpPr txBox="1"/>
              <p:nvPr/>
            </p:nvSpPr>
            <p:spPr>
              <a:xfrm>
                <a:off x="996882" y="2147286"/>
                <a:ext cx="576064" cy="461665"/>
              </a:xfrm>
              <a:prstGeom prst="rect">
                <a:avLst/>
              </a:prstGeom>
              <a:noFill/>
            </p:spPr>
            <p:txBody>
              <a:bodyPr wrap="square" lIns="108000" rIns="108000" rtlCol="0">
                <a:spAutoFit/>
              </a:bodyP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altLang="ko-KR" sz="2400" b="1" i="0" u="none" strike="noStrike" kern="0" cap="none" spc="0" normalizeH="0" baseline="0" noProof="0" dirty="0">
                    <a:ln>
                      <a:noFill/>
                    </a:ln>
                    <a:solidFill>
                      <a:prstClr val="white"/>
                    </a:solidFill>
                    <a:effectLst/>
                    <a:uLnTx/>
                    <a:uFillTx/>
                    <a:latin typeface="Tw Cen MT" panose="020B0602020104020603" pitchFamily="34" charset="0"/>
                    <a:cs typeface="Arial" pitchFamily="34" charset="0"/>
                  </a:rPr>
                  <a:t>02</a:t>
                </a:r>
                <a:endParaRPr kumimoji="0" lang="ko-KR" altLang="en-US" sz="2400" b="1" i="0" u="none" strike="noStrike" kern="0" cap="none" spc="0" normalizeH="0" baseline="0" noProof="0" dirty="0">
                  <a:ln>
                    <a:noFill/>
                  </a:ln>
                  <a:solidFill>
                    <a:prstClr val="white"/>
                  </a:solidFill>
                  <a:effectLst/>
                  <a:uLnTx/>
                  <a:uFillTx/>
                  <a:latin typeface="Tw Cen MT" panose="020B0602020104020603" pitchFamily="34" charset="0"/>
                  <a:cs typeface="Arial" pitchFamily="34" charset="0"/>
                </a:endParaRPr>
              </a:p>
            </p:txBody>
          </p:sp>
        </p:grpSp>
        <p:grpSp>
          <p:nvGrpSpPr>
            <p:cNvPr id="13" name="Group 12">
              <a:extLst>
                <a:ext uri="{FF2B5EF4-FFF2-40B4-BE49-F238E27FC236}">
                  <a16:creationId xmlns:a16="http://schemas.microsoft.com/office/drawing/2014/main" id="{17661ABE-3005-4CA5-BDCA-33A3ECCBA681}"/>
                </a:ext>
              </a:extLst>
            </p:cNvPr>
            <p:cNvGrpSpPr/>
            <p:nvPr/>
          </p:nvGrpSpPr>
          <p:grpSpPr>
            <a:xfrm>
              <a:off x="6063293" y="4373044"/>
              <a:ext cx="4181454" cy="1622578"/>
              <a:chOff x="1096128" y="1731300"/>
              <a:chExt cx="3565470" cy="1585607"/>
            </a:xfrm>
          </p:grpSpPr>
          <p:sp>
            <p:nvSpPr>
              <p:cNvPr id="21" name="Parallelogram 20">
                <a:extLst>
                  <a:ext uri="{FF2B5EF4-FFF2-40B4-BE49-F238E27FC236}">
                    <a16:creationId xmlns:a16="http://schemas.microsoft.com/office/drawing/2014/main" id="{5DF61A69-586C-4BB9-B297-20C311D2D415}"/>
                  </a:ext>
                </a:extLst>
              </p:cNvPr>
              <p:cNvSpPr/>
              <p:nvPr/>
            </p:nvSpPr>
            <p:spPr>
              <a:xfrm>
                <a:off x="1096128" y="1731300"/>
                <a:ext cx="3401707" cy="1364082"/>
              </a:xfrm>
              <a:prstGeom prst="parallelogram">
                <a:avLst/>
              </a:prstGeom>
              <a:solidFill>
                <a:sysClr val="window" lastClr="FFFFFF"/>
              </a:solidFill>
              <a:ln w="38100" cap="flat" cmpd="sng" algn="ctr">
                <a:solidFill>
                  <a:srgbClr val="86C157"/>
                </a:solid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22" name="Parallelogram 39">
                <a:extLst>
                  <a:ext uri="{FF2B5EF4-FFF2-40B4-BE49-F238E27FC236}">
                    <a16:creationId xmlns:a16="http://schemas.microsoft.com/office/drawing/2014/main" id="{986A4887-749D-4256-8B36-2FEAEA2DCAD1}"/>
                  </a:ext>
                </a:extLst>
              </p:cNvPr>
              <p:cNvSpPr/>
              <p:nvPr/>
            </p:nvSpPr>
            <p:spPr>
              <a:xfrm>
                <a:off x="1297377" y="1952825"/>
                <a:ext cx="3364221" cy="1364082"/>
              </a:xfrm>
              <a:custGeom>
                <a:avLst/>
                <a:gdLst>
                  <a:gd name="connsiteX0" fmla="*/ 3206721 w 3401707"/>
                  <a:gd name="connsiteY0" fmla="*/ 0 h 1364082"/>
                  <a:gd name="connsiteX1" fmla="*/ 3401707 w 3401707"/>
                  <a:gd name="connsiteY1" fmla="*/ 0 h 1364082"/>
                  <a:gd name="connsiteX2" fmla="*/ 3060687 w 3401707"/>
                  <a:gd name="connsiteY2" fmla="*/ 1364082 h 1364082"/>
                  <a:gd name="connsiteX3" fmla="*/ 0 w 3401707"/>
                  <a:gd name="connsiteY3" fmla="*/ 1364082 h 1364082"/>
                  <a:gd name="connsiteX4" fmla="*/ 37796 w 3401707"/>
                  <a:gd name="connsiteY4" fmla="*/ 1212899 h 1364082"/>
                  <a:gd name="connsiteX5" fmla="*/ 2933485 w 3401707"/>
                  <a:gd name="connsiteY5" fmla="*/ 1212899 h 1364082"/>
                  <a:gd name="connsiteX6" fmla="*/ 3206721 w 3401707"/>
                  <a:gd name="connsiteY6" fmla="*/ 0 h 1364082"/>
                  <a:gd name="connsiteX0" fmla="*/ 3206721 w 3364221"/>
                  <a:gd name="connsiteY0" fmla="*/ 0 h 1364082"/>
                  <a:gd name="connsiteX1" fmla="*/ 3364221 w 3364221"/>
                  <a:gd name="connsiteY1" fmla="*/ 0 h 1364082"/>
                  <a:gd name="connsiteX2" fmla="*/ 3060687 w 3364221"/>
                  <a:gd name="connsiteY2" fmla="*/ 1364082 h 1364082"/>
                  <a:gd name="connsiteX3" fmla="*/ 0 w 3364221"/>
                  <a:gd name="connsiteY3" fmla="*/ 1364082 h 1364082"/>
                  <a:gd name="connsiteX4" fmla="*/ 37796 w 3364221"/>
                  <a:gd name="connsiteY4" fmla="*/ 1212899 h 1364082"/>
                  <a:gd name="connsiteX5" fmla="*/ 2933485 w 3364221"/>
                  <a:gd name="connsiteY5" fmla="*/ 1212899 h 1364082"/>
                  <a:gd name="connsiteX6" fmla="*/ 3206721 w 3364221"/>
                  <a:gd name="connsiteY6" fmla="*/ 0 h 136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4221" h="1364082">
                    <a:moveTo>
                      <a:pt x="3206721" y="0"/>
                    </a:moveTo>
                    <a:lnTo>
                      <a:pt x="3364221" y="0"/>
                    </a:lnTo>
                    <a:lnTo>
                      <a:pt x="3060687" y="1364082"/>
                    </a:lnTo>
                    <a:lnTo>
                      <a:pt x="0" y="1364082"/>
                    </a:lnTo>
                    <a:lnTo>
                      <a:pt x="37796" y="1212899"/>
                    </a:lnTo>
                    <a:lnTo>
                      <a:pt x="2933485" y="1212899"/>
                    </a:lnTo>
                    <a:cubicBezTo>
                      <a:pt x="3034560" y="808599"/>
                      <a:pt x="3105646" y="404300"/>
                      <a:pt x="3206721" y="0"/>
                    </a:cubicBezTo>
                    <a:close/>
                  </a:path>
                </a:pathLst>
              </a:custGeom>
              <a:solidFill>
                <a:srgbClr val="86C157"/>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grpSp>
          <p:nvGrpSpPr>
            <p:cNvPr id="14" name="Group 13">
              <a:extLst>
                <a:ext uri="{FF2B5EF4-FFF2-40B4-BE49-F238E27FC236}">
                  <a16:creationId xmlns:a16="http://schemas.microsoft.com/office/drawing/2014/main" id="{6D9BF632-82C8-4ABB-A3AF-40D1126F4AE0}"/>
                </a:ext>
              </a:extLst>
            </p:cNvPr>
            <p:cNvGrpSpPr/>
            <p:nvPr/>
          </p:nvGrpSpPr>
          <p:grpSpPr>
            <a:xfrm>
              <a:off x="6639357" y="4515172"/>
              <a:ext cx="3054404" cy="942472"/>
              <a:chOff x="1956995" y="1607735"/>
              <a:chExt cx="2316995" cy="942472"/>
            </a:xfrm>
          </p:grpSpPr>
          <p:sp>
            <p:nvSpPr>
              <p:cNvPr id="19" name="TextBox 18">
                <a:extLst>
                  <a:ext uri="{FF2B5EF4-FFF2-40B4-BE49-F238E27FC236}">
                    <a16:creationId xmlns:a16="http://schemas.microsoft.com/office/drawing/2014/main" id="{5FC1B430-6C77-44EB-B9BB-D00EE47D0D5C}"/>
                  </a:ext>
                </a:extLst>
              </p:cNvPr>
              <p:cNvSpPr txBox="1"/>
              <p:nvPr/>
            </p:nvSpPr>
            <p:spPr>
              <a:xfrm>
                <a:off x="1956995" y="1897721"/>
                <a:ext cx="2316995" cy="652486"/>
              </a:xfrm>
              <a:prstGeom prst="rect">
                <a:avLst/>
              </a:prstGeom>
              <a:noFill/>
            </p:spPr>
            <p:txBody>
              <a:bodyPr wrap="square" rtlCol="0">
                <a:spAutoFit/>
              </a:bodyPr>
              <a:lstStyle/>
              <a:p>
                <a:pPr marL="0" marR="0" lvl="0" indent="0" defTabSz="914377" eaLnBrk="0" fontAlgn="base" latinLnBrk="0" hangingPunct="0">
                  <a:lnSpc>
                    <a:spcPct val="130000"/>
                  </a:lnSpc>
                  <a:spcBef>
                    <a:spcPct val="0"/>
                  </a:spcBef>
                  <a:spcAft>
                    <a:spcPct val="0"/>
                  </a:spcAft>
                  <a:buClrTx/>
                  <a:buSzTx/>
                  <a:buFontTx/>
                  <a:buNone/>
                  <a:tabLst/>
                  <a:defRPr/>
                </a:pPr>
                <a:r>
                  <a:rPr kumimoji="0" lang="tr-TR" altLang="zh-CN" sz="1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rPr>
                  <a:t>Beyan Edilmeyen Kazanç ve İratların Tespiti</a:t>
                </a:r>
                <a:endParaRPr kumimoji="0" lang="zh-CN" altLang="en-US" sz="1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endParaRPr>
              </a:p>
            </p:txBody>
          </p:sp>
          <p:sp>
            <p:nvSpPr>
              <p:cNvPr id="20" name="TextBox 19">
                <a:extLst>
                  <a:ext uri="{FF2B5EF4-FFF2-40B4-BE49-F238E27FC236}">
                    <a16:creationId xmlns:a16="http://schemas.microsoft.com/office/drawing/2014/main" id="{784850BC-E0F7-4D34-B31C-DBB46FB22BD3}"/>
                  </a:ext>
                </a:extLst>
              </p:cNvPr>
              <p:cNvSpPr txBox="1"/>
              <p:nvPr/>
            </p:nvSpPr>
            <p:spPr>
              <a:xfrm>
                <a:off x="2135876" y="1607735"/>
                <a:ext cx="2138114" cy="276999"/>
              </a:xfrm>
              <a:prstGeom prst="rect">
                <a:avLst/>
              </a:prstGeom>
              <a:noFill/>
            </p:spPr>
            <p:txBody>
              <a:bodyPr wrap="square" rtlCol="0" anchor="ctr">
                <a:spAutoFit/>
              </a:bodyPr>
              <a:lstStyle/>
              <a:p>
                <a:pPr marL="0" marR="0" lvl="0" indent="0" defTabSz="457200" eaLnBrk="0" fontAlgn="base" latinLnBrk="0" hangingPunct="0">
                  <a:lnSpc>
                    <a:spcPct val="100000"/>
                  </a:lnSpc>
                  <a:spcBef>
                    <a:spcPct val="0"/>
                  </a:spcBef>
                  <a:spcAft>
                    <a:spcPct val="0"/>
                  </a:spcAft>
                  <a:buClrTx/>
                  <a:buSzTx/>
                  <a:buFontTx/>
                  <a:buNone/>
                  <a:tabLst/>
                  <a:defRPr/>
                </a:pPr>
                <a:r>
                  <a:rPr kumimoji="0" lang="tr-TR" altLang="ko-KR" sz="1200" b="1" i="0" u="none" strike="noStrike" kern="0" cap="none" spc="0" normalizeH="0" baseline="0" noProof="0" dirty="0">
                    <a:ln>
                      <a:noFill/>
                    </a:ln>
                    <a:solidFill>
                      <a:prstClr val="black">
                        <a:lumMod val="75000"/>
                        <a:lumOff val="25000"/>
                      </a:prstClr>
                    </a:solidFill>
                    <a:effectLst/>
                    <a:uLnTx/>
                    <a:uFillTx/>
                    <a:latin typeface="Tw Cen MT" panose="020B0602020104020603" pitchFamily="34" charset="0"/>
                    <a:cs typeface="Arial" pitchFamily="34" charset="0"/>
                  </a:rPr>
                  <a:t>Tespit 4</a:t>
                </a:r>
                <a:endParaRPr kumimoji="0" lang="ko-KR" altLang="en-US" sz="1200" b="1" i="0" u="none" strike="noStrike" kern="0" cap="none" spc="0" normalizeH="0" baseline="0" noProof="0" dirty="0">
                  <a:ln>
                    <a:noFill/>
                  </a:ln>
                  <a:solidFill>
                    <a:prstClr val="black">
                      <a:lumMod val="75000"/>
                      <a:lumOff val="25000"/>
                    </a:prstClr>
                  </a:solidFill>
                  <a:effectLst/>
                  <a:uLnTx/>
                  <a:uFillTx/>
                  <a:latin typeface="Tw Cen MT" panose="020B0602020104020603" pitchFamily="34" charset="0"/>
                  <a:cs typeface="Arial" pitchFamily="34" charset="0"/>
                </a:endParaRPr>
              </a:p>
            </p:txBody>
          </p:sp>
        </p:grpSp>
        <p:grpSp>
          <p:nvGrpSpPr>
            <p:cNvPr id="15" name="Group 14">
              <a:extLst>
                <a:ext uri="{FF2B5EF4-FFF2-40B4-BE49-F238E27FC236}">
                  <a16:creationId xmlns:a16="http://schemas.microsoft.com/office/drawing/2014/main" id="{5A55AD69-D433-4241-AE93-1212364AA87C}"/>
                </a:ext>
              </a:extLst>
            </p:cNvPr>
            <p:cNvGrpSpPr/>
            <p:nvPr/>
          </p:nvGrpSpPr>
          <p:grpSpPr>
            <a:xfrm>
              <a:off x="5863420" y="4628325"/>
              <a:ext cx="777316" cy="777316"/>
              <a:chOff x="896255" y="1986583"/>
              <a:chExt cx="777316" cy="777316"/>
            </a:xfrm>
          </p:grpSpPr>
          <p:sp>
            <p:nvSpPr>
              <p:cNvPr id="16" name="Oval 15">
                <a:extLst>
                  <a:ext uri="{FF2B5EF4-FFF2-40B4-BE49-F238E27FC236}">
                    <a16:creationId xmlns:a16="http://schemas.microsoft.com/office/drawing/2014/main" id="{BD28965E-D359-4129-8D40-A5D50B164AB9}"/>
                  </a:ext>
                </a:extLst>
              </p:cNvPr>
              <p:cNvSpPr/>
              <p:nvPr/>
            </p:nvSpPr>
            <p:spPr>
              <a:xfrm>
                <a:off x="896255" y="1986583"/>
                <a:ext cx="777316" cy="777316"/>
              </a:xfrm>
              <a:prstGeom prst="ellipse">
                <a:avLst/>
              </a:prstGeom>
              <a:solidFill>
                <a:sysClr val="window" lastClr="FFFFFF"/>
              </a:solidFill>
              <a:ln w="38100" cap="flat" cmpd="sng" algn="ctr">
                <a:solidFill>
                  <a:srgbClr val="86C157"/>
                </a:solid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17" name="Oval 16">
                <a:extLst>
                  <a:ext uri="{FF2B5EF4-FFF2-40B4-BE49-F238E27FC236}">
                    <a16:creationId xmlns:a16="http://schemas.microsoft.com/office/drawing/2014/main" id="{EEEAF1FB-EFE7-49BA-B46C-643C5D9AB30C}"/>
                  </a:ext>
                </a:extLst>
              </p:cNvPr>
              <p:cNvSpPr/>
              <p:nvPr/>
            </p:nvSpPr>
            <p:spPr>
              <a:xfrm>
                <a:off x="987877" y="2078205"/>
                <a:ext cx="594072" cy="594072"/>
              </a:xfrm>
              <a:prstGeom prst="ellipse">
                <a:avLst/>
              </a:prstGeom>
              <a:solidFill>
                <a:srgbClr val="86C157"/>
              </a:solidFill>
              <a:ln w="1587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Tw Cen MT" panose="020B0602020104020603"/>
                  <a:ea typeface="맑은 고딕" panose="020B0503020000020004" pitchFamily="34" charset="-127"/>
                  <a:cs typeface="+mn-cs"/>
                </a:endParaRPr>
              </a:p>
            </p:txBody>
          </p:sp>
          <p:sp>
            <p:nvSpPr>
              <p:cNvPr id="18" name="TextBox 17">
                <a:extLst>
                  <a:ext uri="{FF2B5EF4-FFF2-40B4-BE49-F238E27FC236}">
                    <a16:creationId xmlns:a16="http://schemas.microsoft.com/office/drawing/2014/main" id="{1C64F430-7467-44CB-ADE6-0EAC0133DEC3}"/>
                  </a:ext>
                </a:extLst>
              </p:cNvPr>
              <p:cNvSpPr txBox="1"/>
              <p:nvPr/>
            </p:nvSpPr>
            <p:spPr>
              <a:xfrm>
                <a:off x="996882" y="2147286"/>
                <a:ext cx="576064" cy="461665"/>
              </a:xfrm>
              <a:prstGeom prst="rect">
                <a:avLst/>
              </a:prstGeom>
              <a:noFill/>
            </p:spPr>
            <p:txBody>
              <a:bodyPr wrap="square" lIns="108000" rIns="108000" rtlCol="0">
                <a:spAutoFit/>
              </a:bodyP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altLang="ko-KR" sz="2400" b="1" i="0" u="none" strike="noStrike" kern="0" cap="none" spc="0" normalizeH="0" baseline="0" noProof="0" dirty="0">
                    <a:ln>
                      <a:noFill/>
                    </a:ln>
                    <a:solidFill>
                      <a:prstClr val="white"/>
                    </a:solidFill>
                    <a:effectLst/>
                    <a:uLnTx/>
                    <a:uFillTx/>
                    <a:latin typeface="Tw Cen MT" panose="020B0602020104020603" pitchFamily="34" charset="0"/>
                    <a:cs typeface="Arial" pitchFamily="34" charset="0"/>
                  </a:rPr>
                  <a:t>04</a:t>
                </a:r>
                <a:endParaRPr kumimoji="0" lang="ko-KR" altLang="en-US" sz="2400" b="1" i="0" u="none" strike="noStrike" kern="0" cap="none" spc="0" normalizeH="0" baseline="0" noProof="0" dirty="0">
                  <a:ln>
                    <a:noFill/>
                  </a:ln>
                  <a:solidFill>
                    <a:prstClr val="white"/>
                  </a:solidFill>
                  <a:effectLst/>
                  <a:uLnTx/>
                  <a:uFillTx/>
                  <a:latin typeface="Tw Cen MT" panose="020B0602020104020603" pitchFamily="34" charset="0"/>
                  <a:cs typeface="Arial" pitchFamily="34" charset="0"/>
                </a:endParaRPr>
              </a:p>
            </p:txBody>
          </p:sp>
        </p:grpSp>
      </p:grpSp>
      <p:sp>
        <p:nvSpPr>
          <p:cNvPr id="45" name="CuadroTexto 350">
            <a:extLst>
              <a:ext uri="{FF2B5EF4-FFF2-40B4-BE49-F238E27FC236}">
                <a16:creationId xmlns:a16="http://schemas.microsoft.com/office/drawing/2014/main" id="{1875EA88-0E00-4711-B886-23E9DE234DFA}"/>
              </a:ext>
            </a:extLst>
          </p:cNvPr>
          <p:cNvSpPr txBox="1"/>
          <p:nvPr/>
        </p:nvSpPr>
        <p:spPr>
          <a:xfrm>
            <a:off x="3217038" y="201968"/>
            <a:ext cx="5758116"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E-Defter Sık Yapılan Tespitler</a:t>
            </a:r>
          </a:p>
        </p:txBody>
      </p:sp>
    </p:spTree>
    <p:extLst>
      <p:ext uri="{BB962C8B-B14F-4D97-AF65-F5344CB8AC3E}">
        <p14:creationId xmlns:p14="http://schemas.microsoft.com/office/powerpoint/2010/main" val="21850139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6">
            <a:extLst>
              <a:ext uri="{FF2B5EF4-FFF2-40B4-BE49-F238E27FC236}">
                <a16:creationId xmlns:a16="http://schemas.microsoft.com/office/drawing/2014/main" id="{1EE459BB-A316-40D2-9A8D-F3F51849921B}"/>
              </a:ext>
            </a:extLst>
          </p:cNvPr>
          <p:cNvGrpSpPr/>
          <p:nvPr/>
        </p:nvGrpSpPr>
        <p:grpSpPr>
          <a:xfrm>
            <a:off x="1763910" y="1619837"/>
            <a:ext cx="1414632" cy="636545"/>
            <a:chOff x="1591195" y="3531392"/>
            <a:chExt cx="1721136" cy="774463"/>
          </a:xfrm>
          <a:effectLst>
            <a:outerShdw blurRad="444500" dist="254000" dir="8100000" algn="tr" rotWithShape="0">
              <a:prstClr val="black">
                <a:alpha val="50000"/>
              </a:prstClr>
            </a:outerShdw>
          </a:effectLst>
        </p:grpSpPr>
        <p:sp>
          <p:nvSpPr>
            <p:cNvPr id="4" name="圆角矩形 104">
              <a:extLst>
                <a:ext uri="{FF2B5EF4-FFF2-40B4-BE49-F238E27FC236}">
                  <a16:creationId xmlns:a16="http://schemas.microsoft.com/office/drawing/2014/main" id="{3BAA43F4-442B-42AC-A5CF-3A7ADB9E700E}"/>
                </a:ext>
              </a:extLst>
            </p:cNvPr>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5" name="圆角矩形 100">
              <a:extLst>
                <a:ext uri="{FF2B5EF4-FFF2-40B4-BE49-F238E27FC236}">
                  <a16:creationId xmlns:a16="http://schemas.microsoft.com/office/drawing/2014/main" id="{71E28725-66F5-4D3F-804E-3B8FC8769FCF}"/>
                </a:ext>
              </a:extLst>
            </p:cNvPr>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ysClr val="window" lastClr="FFFFFF"/>
                </a:gs>
                <a:gs pos="100000">
                  <a:sysClr val="window" lastClr="FFFFFF">
                    <a:lumMod val="75000"/>
                  </a:sysClr>
                </a:gs>
                <a:gs pos="0">
                  <a:sysClr val="window" lastClr="FFFFFF"/>
                </a:gs>
              </a:gsLst>
              <a:lin ang="18900000" scaled="0"/>
            </a:gra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grpSp>
      <p:grpSp>
        <p:nvGrpSpPr>
          <p:cNvPr id="6" name="组合 39">
            <a:extLst>
              <a:ext uri="{FF2B5EF4-FFF2-40B4-BE49-F238E27FC236}">
                <a16:creationId xmlns:a16="http://schemas.microsoft.com/office/drawing/2014/main" id="{CC43BADA-3B7B-4FA5-933D-E9CDAE4BD9EB}"/>
              </a:ext>
            </a:extLst>
          </p:cNvPr>
          <p:cNvGrpSpPr/>
          <p:nvPr/>
        </p:nvGrpSpPr>
        <p:grpSpPr>
          <a:xfrm>
            <a:off x="2015074" y="4948498"/>
            <a:ext cx="1414632" cy="636545"/>
            <a:chOff x="1591195" y="3531391"/>
            <a:chExt cx="1721136" cy="774463"/>
          </a:xfrm>
          <a:effectLst>
            <a:outerShdw blurRad="444500" dist="254000" dir="8100000" algn="tr" rotWithShape="0">
              <a:prstClr val="black">
                <a:alpha val="50000"/>
              </a:prstClr>
            </a:outerShdw>
          </a:effectLst>
        </p:grpSpPr>
        <p:sp>
          <p:nvSpPr>
            <p:cNvPr id="7" name="圆角矩形 104">
              <a:extLst>
                <a:ext uri="{FF2B5EF4-FFF2-40B4-BE49-F238E27FC236}">
                  <a16:creationId xmlns:a16="http://schemas.microsoft.com/office/drawing/2014/main" id="{B21C8EC7-B202-485B-B283-6934EE69B516}"/>
                </a:ext>
              </a:extLst>
            </p:cNvPr>
            <p:cNvSpPr/>
            <p:nvPr/>
          </p:nvSpPr>
          <p:spPr>
            <a:xfrm>
              <a:off x="1591195" y="3531391"/>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8" name="圆角矩形 100">
              <a:extLst>
                <a:ext uri="{FF2B5EF4-FFF2-40B4-BE49-F238E27FC236}">
                  <a16:creationId xmlns:a16="http://schemas.microsoft.com/office/drawing/2014/main" id="{C0A5B8A2-1AC5-4D60-8780-EA9398627662}"/>
                </a:ext>
              </a:extLst>
            </p:cNvPr>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ysClr val="window" lastClr="FFFFFF"/>
                </a:gs>
                <a:gs pos="100000">
                  <a:sysClr val="window" lastClr="FFFFFF">
                    <a:lumMod val="75000"/>
                  </a:sysClr>
                </a:gs>
                <a:gs pos="0">
                  <a:sysClr val="window" lastClr="FFFFFF"/>
                </a:gs>
              </a:gsLst>
              <a:lin ang="18900000" scaled="0"/>
            </a:gra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grpSp>
      <p:grpSp>
        <p:nvGrpSpPr>
          <p:cNvPr id="9" name="组合 42">
            <a:extLst>
              <a:ext uri="{FF2B5EF4-FFF2-40B4-BE49-F238E27FC236}">
                <a16:creationId xmlns:a16="http://schemas.microsoft.com/office/drawing/2014/main" id="{6BED78C6-0928-4DA6-BCCF-1ABB4344BBF1}"/>
              </a:ext>
            </a:extLst>
          </p:cNvPr>
          <p:cNvGrpSpPr/>
          <p:nvPr/>
        </p:nvGrpSpPr>
        <p:grpSpPr>
          <a:xfrm>
            <a:off x="8838594" y="1644658"/>
            <a:ext cx="1414632" cy="636545"/>
            <a:chOff x="1591195" y="3531392"/>
            <a:chExt cx="1721136" cy="774463"/>
          </a:xfrm>
          <a:effectLst>
            <a:outerShdw blurRad="444500" dist="254000" dir="8100000" algn="tr" rotWithShape="0">
              <a:prstClr val="black">
                <a:alpha val="50000"/>
              </a:prstClr>
            </a:outerShdw>
          </a:effectLst>
        </p:grpSpPr>
        <p:sp>
          <p:nvSpPr>
            <p:cNvPr id="10" name="圆角矩形 104">
              <a:extLst>
                <a:ext uri="{FF2B5EF4-FFF2-40B4-BE49-F238E27FC236}">
                  <a16:creationId xmlns:a16="http://schemas.microsoft.com/office/drawing/2014/main" id="{3F36ACCC-29BE-4811-B4E7-976C70D74414}"/>
                </a:ext>
              </a:extLst>
            </p:cNvPr>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11" name="圆角矩形 100">
              <a:extLst>
                <a:ext uri="{FF2B5EF4-FFF2-40B4-BE49-F238E27FC236}">
                  <a16:creationId xmlns:a16="http://schemas.microsoft.com/office/drawing/2014/main" id="{D617D402-0792-49E5-B68B-667D1B4F4005}"/>
                </a:ext>
              </a:extLst>
            </p:cNvPr>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ysClr val="window" lastClr="FFFFFF"/>
                </a:gs>
                <a:gs pos="100000">
                  <a:sysClr val="window" lastClr="FFFFFF">
                    <a:lumMod val="75000"/>
                  </a:sysClr>
                </a:gs>
                <a:gs pos="0">
                  <a:sysClr val="window" lastClr="FFFFFF"/>
                </a:gs>
              </a:gsLst>
              <a:lin ang="18900000" scaled="0"/>
            </a:gra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grpSp>
      <p:grpSp>
        <p:nvGrpSpPr>
          <p:cNvPr id="12" name="组合 45">
            <a:extLst>
              <a:ext uri="{FF2B5EF4-FFF2-40B4-BE49-F238E27FC236}">
                <a16:creationId xmlns:a16="http://schemas.microsoft.com/office/drawing/2014/main" id="{F4A737D7-2C54-4546-840A-E798E5140683}"/>
              </a:ext>
            </a:extLst>
          </p:cNvPr>
          <p:cNvGrpSpPr/>
          <p:nvPr/>
        </p:nvGrpSpPr>
        <p:grpSpPr>
          <a:xfrm>
            <a:off x="8484348" y="4884366"/>
            <a:ext cx="1414632" cy="636545"/>
            <a:chOff x="1591195" y="3531392"/>
            <a:chExt cx="1721136" cy="774463"/>
          </a:xfrm>
          <a:effectLst>
            <a:outerShdw blurRad="444500" dist="254000" dir="8100000" algn="tr" rotWithShape="0">
              <a:prstClr val="black">
                <a:alpha val="50000"/>
              </a:prstClr>
            </a:outerShdw>
          </a:effectLst>
        </p:grpSpPr>
        <p:sp>
          <p:nvSpPr>
            <p:cNvPr id="13" name="圆角矩形 104">
              <a:extLst>
                <a:ext uri="{FF2B5EF4-FFF2-40B4-BE49-F238E27FC236}">
                  <a16:creationId xmlns:a16="http://schemas.microsoft.com/office/drawing/2014/main" id="{64871C8D-E3F3-4543-8813-C4C34A00F4B5}"/>
                </a:ext>
              </a:extLst>
            </p:cNvPr>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sp>
          <p:nvSpPr>
            <p:cNvPr id="14" name="圆角矩形 100">
              <a:extLst>
                <a:ext uri="{FF2B5EF4-FFF2-40B4-BE49-F238E27FC236}">
                  <a16:creationId xmlns:a16="http://schemas.microsoft.com/office/drawing/2014/main" id="{8834560E-2882-4C9C-8EDF-8687D2547418}"/>
                </a:ext>
              </a:extLst>
            </p:cNvPr>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ysClr val="window" lastClr="FFFFFF"/>
                </a:gs>
                <a:gs pos="100000">
                  <a:sysClr val="window" lastClr="FFFFFF">
                    <a:lumMod val="75000"/>
                  </a:sysClr>
                </a:gs>
                <a:gs pos="0">
                  <a:sysClr val="window" lastClr="FFFFFF"/>
                </a:gs>
              </a:gsLst>
              <a:lin ang="18900000" scaled="0"/>
            </a:gra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grpSp>
      <p:sp>
        <p:nvSpPr>
          <p:cNvPr id="15" name="TextBox 24">
            <a:extLst>
              <a:ext uri="{FF2B5EF4-FFF2-40B4-BE49-F238E27FC236}">
                <a16:creationId xmlns:a16="http://schemas.microsoft.com/office/drawing/2014/main" id="{CB697BAC-8557-45CA-A591-672AE5AFF482}"/>
              </a:ext>
            </a:extLst>
          </p:cNvPr>
          <p:cNvSpPr txBox="1"/>
          <p:nvPr/>
        </p:nvSpPr>
        <p:spPr>
          <a:xfrm>
            <a:off x="1875323" y="1669181"/>
            <a:ext cx="1050288" cy="553998"/>
          </a:xfrm>
          <a:prstGeom prst="rect">
            <a:avLst/>
          </a:prstGeom>
          <a:noFill/>
        </p:spPr>
        <p:txBody>
          <a:bodyPr wrap="none" rtlCol="0">
            <a:spAutoFit/>
          </a:bodyPr>
          <a:lstStyle/>
          <a:p>
            <a:pPr defTabSz="457200" eaLnBrk="0" fontAlgn="base" hangingPunct="0">
              <a:spcBef>
                <a:spcPct val="0"/>
              </a:spcBef>
              <a:spcAft>
                <a:spcPct val="0"/>
              </a:spcAft>
              <a:defRPr/>
            </a:pPr>
            <a:r>
              <a:rPr lang="tr-TR" altLang="zh-CN" sz="15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Düzeltme </a:t>
            </a:r>
          </a:p>
          <a:p>
            <a:pPr defTabSz="457200" eaLnBrk="0" fontAlgn="base" hangingPunct="0">
              <a:spcBef>
                <a:spcPct val="0"/>
              </a:spcBef>
              <a:spcAft>
                <a:spcPct val="0"/>
              </a:spcAft>
              <a:defRPr/>
            </a:pPr>
            <a:r>
              <a:rPr lang="tr-TR" altLang="zh-CN" sz="15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Zamanı</a:t>
            </a:r>
            <a:endParaRPr lang="zh-CN" altLang="en-US" sz="15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16" name="TextBox 25">
            <a:extLst>
              <a:ext uri="{FF2B5EF4-FFF2-40B4-BE49-F238E27FC236}">
                <a16:creationId xmlns:a16="http://schemas.microsoft.com/office/drawing/2014/main" id="{87B7569C-25DE-4702-97AD-77FA698EF29F}"/>
              </a:ext>
            </a:extLst>
          </p:cNvPr>
          <p:cNvSpPr txBox="1"/>
          <p:nvPr/>
        </p:nvSpPr>
        <p:spPr>
          <a:xfrm>
            <a:off x="8961086" y="1783474"/>
            <a:ext cx="922047" cy="323165"/>
          </a:xfrm>
          <a:prstGeom prst="rect">
            <a:avLst/>
          </a:prstGeom>
          <a:noFill/>
        </p:spPr>
        <p:txBody>
          <a:bodyPr wrap="none" rtlCol="0">
            <a:spAutoFit/>
          </a:bodyPr>
          <a:lstStyle/>
          <a:p>
            <a:pPr defTabSz="457200" eaLnBrk="0" fontAlgn="base" hangingPunct="0">
              <a:spcBef>
                <a:spcPct val="0"/>
              </a:spcBef>
              <a:spcAft>
                <a:spcPct val="0"/>
              </a:spcAft>
              <a:defRPr/>
            </a:pPr>
            <a:r>
              <a:rPr lang="tr-TR" altLang="zh-CN" sz="15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Bağlantı</a:t>
            </a:r>
            <a:endParaRPr lang="zh-CN" altLang="en-US" sz="15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17" name="TextBox 26">
            <a:extLst>
              <a:ext uri="{FF2B5EF4-FFF2-40B4-BE49-F238E27FC236}">
                <a16:creationId xmlns:a16="http://schemas.microsoft.com/office/drawing/2014/main" id="{F5B9A2EA-B7C0-4F86-BD49-FED408BD4A82}"/>
              </a:ext>
            </a:extLst>
          </p:cNvPr>
          <p:cNvSpPr txBox="1"/>
          <p:nvPr/>
        </p:nvSpPr>
        <p:spPr>
          <a:xfrm>
            <a:off x="2048625" y="5002284"/>
            <a:ext cx="1172887" cy="553998"/>
          </a:xfrm>
          <a:prstGeom prst="rect">
            <a:avLst/>
          </a:prstGeom>
          <a:noFill/>
        </p:spPr>
        <p:txBody>
          <a:bodyPr wrap="square" rtlCol="0">
            <a:spAutoFit/>
          </a:bodyPr>
          <a:lstStyle/>
          <a:p>
            <a:pPr defTabSz="457200" eaLnBrk="0" fontAlgn="base" hangingPunct="0">
              <a:spcBef>
                <a:spcPct val="0"/>
              </a:spcBef>
              <a:spcAft>
                <a:spcPct val="0"/>
              </a:spcAft>
              <a:defRPr/>
            </a:pPr>
            <a:r>
              <a:rPr lang="tr-TR" altLang="zh-CN" sz="15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Ters </a:t>
            </a:r>
          </a:p>
          <a:p>
            <a:pPr defTabSz="457200" eaLnBrk="0" fontAlgn="base" hangingPunct="0">
              <a:spcBef>
                <a:spcPct val="0"/>
              </a:spcBef>
              <a:spcAft>
                <a:spcPct val="0"/>
              </a:spcAft>
              <a:defRPr/>
            </a:pPr>
            <a:r>
              <a:rPr lang="tr-TR" altLang="zh-CN" sz="15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Kayıt</a:t>
            </a:r>
            <a:endParaRPr lang="zh-CN" altLang="en-US" sz="15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18" name="TextBox 27">
            <a:extLst>
              <a:ext uri="{FF2B5EF4-FFF2-40B4-BE49-F238E27FC236}">
                <a16:creationId xmlns:a16="http://schemas.microsoft.com/office/drawing/2014/main" id="{1DE60F60-B8FC-44CD-8C30-84887F5EBD44}"/>
              </a:ext>
            </a:extLst>
          </p:cNvPr>
          <p:cNvSpPr txBox="1"/>
          <p:nvPr/>
        </p:nvSpPr>
        <p:spPr>
          <a:xfrm>
            <a:off x="8665051" y="4906710"/>
            <a:ext cx="1050288" cy="553998"/>
          </a:xfrm>
          <a:prstGeom prst="rect">
            <a:avLst/>
          </a:prstGeom>
          <a:noFill/>
        </p:spPr>
        <p:txBody>
          <a:bodyPr wrap="none" rtlCol="0">
            <a:spAutoFit/>
          </a:bodyPr>
          <a:lstStyle/>
          <a:p>
            <a:pPr defTabSz="457200" eaLnBrk="0" fontAlgn="base" hangingPunct="0">
              <a:spcBef>
                <a:spcPct val="0"/>
              </a:spcBef>
              <a:spcAft>
                <a:spcPct val="0"/>
              </a:spcAft>
              <a:defRPr/>
            </a:pPr>
            <a:r>
              <a:rPr lang="tr-TR" altLang="zh-CN" sz="15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Düzeltme </a:t>
            </a:r>
          </a:p>
          <a:p>
            <a:pPr defTabSz="457200" eaLnBrk="0" fontAlgn="base" hangingPunct="0">
              <a:spcBef>
                <a:spcPct val="0"/>
              </a:spcBef>
              <a:spcAft>
                <a:spcPct val="0"/>
              </a:spcAft>
              <a:defRPr/>
            </a:pPr>
            <a:r>
              <a:rPr lang="tr-TR" altLang="zh-CN" sz="15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Kaydı</a:t>
            </a:r>
            <a:endParaRPr lang="zh-CN" altLang="en-US" sz="1500" b="1"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grpSp>
        <p:nvGrpSpPr>
          <p:cNvPr id="19" name="组合 52">
            <a:extLst>
              <a:ext uri="{FF2B5EF4-FFF2-40B4-BE49-F238E27FC236}">
                <a16:creationId xmlns:a16="http://schemas.microsoft.com/office/drawing/2014/main" id="{1F0A0A2E-57AB-4A52-9437-24F3B66B1F7F}"/>
              </a:ext>
            </a:extLst>
          </p:cNvPr>
          <p:cNvGrpSpPr/>
          <p:nvPr/>
        </p:nvGrpSpPr>
        <p:grpSpPr>
          <a:xfrm>
            <a:off x="5075301" y="2500584"/>
            <a:ext cx="1607775" cy="1559047"/>
            <a:chOff x="3746633" y="1810030"/>
            <a:chExt cx="1382075" cy="1382075"/>
          </a:xfrm>
        </p:grpSpPr>
        <p:grpSp>
          <p:nvGrpSpPr>
            <p:cNvPr id="20" name="组合 53">
              <a:extLst>
                <a:ext uri="{FF2B5EF4-FFF2-40B4-BE49-F238E27FC236}">
                  <a16:creationId xmlns:a16="http://schemas.microsoft.com/office/drawing/2014/main" id="{55C7CDDA-7AB1-4F2B-8892-63B9E6DAC0DC}"/>
                </a:ext>
              </a:extLst>
            </p:cNvPr>
            <p:cNvGrpSpPr/>
            <p:nvPr/>
          </p:nvGrpSpPr>
          <p:grpSpPr>
            <a:xfrm>
              <a:off x="3746633" y="1810030"/>
              <a:ext cx="1382075" cy="1382075"/>
              <a:chOff x="304800" y="673100"/>
              <a:chExt cx="4000500" cy="4000500"/>
            </a:xfrm>
            <a:effectLst>
              <a:outerShdw blurRad="444500" dist="254000" dir="8100000" algn="tr" rotWithShape="0">
                <a:prstClr val="black">
                  <a:alpha val="50000"/>
                </a:prstClr>
              </a:outerShdw>
            </a:effectLst>
          </p:grpSpPr>
          <p:sp>
            <p:nvSpPr>
              <p:cNvPr id="22" name="同心圆 55">
                <a:extLst>
                  <a:ext uri="{FF2B5EF4-FFF2-40B4-BE49-F238E27FC236}">
                    <a16:creationId xmlns:a16="http://schemas.microsoft.com/office/drawing/2014/main" id="{55D930A2-1C65-48B5-8AFD-3C0535A4BAAA}"/>
                  </a:ext>
                </a:extLst>
              </p:cNvPr>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zh-CN" altLang="en-US" sz="1400" b="0" i="0" u="none" strike="noStrike" kern="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mn-cs"/>
                </a:endParaRPr>
              </a:p>
            </p:txBody>
          </p:sp>
          <p:sp>
            <p:nvSpPr>
              <p:cNvPr id="23" name="椭圆 56">
                <a:extLst>
                  <a:ext uri="{FF2B5EF4-FFF2-40B4-BE49-F238E27FC236}">
                    <a16:creationId xmlns:a16="http://schemas.microsoft.com/office/drawing/2014/main" id="{C14A4F44-DF7D-4C48-8682-3E998EB4CE24}"/>
                  </a:ext>
                </a:extLst>
              </p:cNvPr>
              <p:cNvSpPr/>
              <p:nvPr/>
            </p:nvSpPr>
            <p:spPr>
              <a:xfrm>
                <a:off x="392112" y="760412"/>
                <a:ext cx="3825877" cy="3825877"/>
              </a:xfrm>
              <a:prstGeom prst="ellipse">
                <a:avLst/>
              </a:prstGeom>
              <a:gradFill flip="none" rotWithShape="1">
                <a:gsLst>
                  <a:gs pos="0">
                    <a:srgbClr val="098092">
                      <a:shade val="30000"/>
                      <a:satMod val="115000"/>
                    </a:srgbClr>
                  </a:gs>
                  <a:gs pos="50000">
                    <a:srgbClr val="098092">
                      <a:shade val="67500"/>
                      <a:satMod val="115000"/>
                    </a:srgbClr>
                  </a:gs>
                  <a:gs pos="100000">
                    <a:srgbClr val="098092">
                      <a:shade val="100000"/>
                      <a:satMod val="115000"/>
                    </a:srgbClr>
                  </a:gs>
                </a:gsLst>
                <a:path path="circle">
                  <a:fillToRect l="100000" b="100000"/>
                </a:path>
                <a:tileRect t="-100000" r="-100000"/>
              </a:gra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宋体" panose="02010600030101010101" pitchFamily="2" charset="-122"/>
                  <a:ea typeface="宋体" panose="02010600030101010101" pitchFamily="2" charset="-122"/>
                  <a:cs typeface="+mn-cs"/>
                </a:endParaRPr>
              </a:p>
            </p:txBody>
          </p:sp>
        </p:grpSp>
        <p:sp>
          <p:nvSpPr>
            <p:cNvPr id="21" name="TextBox 30">
              <a:extLst>
                <a:ext uri="{FF2B5EF4-FFF2-40B4-BE49-F238E27FC236}">
                  <a16:creationId xmlns:a16="http://schemas.microsoft.com/office/drawing/2014/main" id="{B4B16F95-17C1-4670-B462-81DFF3016E39}"/>
                </a:ext>
              </a:extLst>
            </p:cNvPr>
            <p:cNvSpPr txBox="1"/>
            <p:nvPr/>
          </p:nvSpPr>
          <p:spPr>
            <a:xfrm>
              <a:off x="3854434" y="2332900"/>
              <a:ext cx="1073963" cy="190988"/>
            </a:xfrm>
            <a:prstGeom prst="rect">
              <a:avLst/>
            </a:prstGeom>
            <a:noFill/>
          </p:spPr>
          <p:txBody>
            <a:bodyPr wrap="square" lIns="0" tIns="0" rIns="0" bIns="0" rtlCol="0">
              <a:spAutoFit/>
            </a:bodyP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tr-TR" altLang="zh-CN"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rPr>
                <a:t>E-DEFTER</a:t>
              </a:r>
              <a:endParaRPr kumimoji="0" lang="zh-CN" altLang="en-US"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宋体" panose="02010600030101010101" pitchFamily="2" charset="-122"/>
                <a:ea typeface="宋体" panose="02010600030101010101" pitchFamily="2" charset="-122"/>
              </a:endParaRPr>
            </a:p>
          </p:txBody>
        </p:sp>
      </p:grpSp>
      <p:sp>
        <p:nvSpPr>
          <p:cNvPr id="24" name="TextBox 33">
            <a:extLst>
              <a:ext uri="{FF2B5EF4-FFF2-40B4-BE49-F238E27FC236}">
                <a16:creationId xmlns:a16="http://schemas.microsoft.com/office/drawing/2014/main" id="{9490F067-EDCE-4D4C-A022-B6421D829EB0}"/>
              </a:ext>
            </a:extLst>
          </p:cNvPr>
          <p:cNvSpPr txBox="1"/>
          <p:nvPr/>
        </p:nvSpPr>
        <p:spPr>
          <a:xfrm>
            <a:off x="5956118" y="5597107"/>
            <a:ext cx="6564489" cy="621389"/>
          </a:xfrm>
          <a:prstGeom prst="rect">
            <a:avLst/>
          </a:prstGeom>
          <a:noFill/>
        </p:spPr>
        <p:txBody>
          <a:bodyPr wrap="square" rtlCol="0">
            <a:spAutoFit/>
          </a:bodyPr>
          <a:lstStyle/>
          <a:p>
            <a:pPr defTabSz="457200" eaLnBrk="0" fontAlgn="base" hangingPunct="0">
              <a:lnSpc>
                <a:spcPct val="130000"/>
              </a:lnSpc>
              <a:spcBef>
                <a:spcPct val="0"/>
              </a:spcBef>
              <a:spcAft>
                <a:spcPct val="0"/>
              </a:spcAft>
              <a:defRPr/>
            </a:pPr>
            <a:r>
              <a:rPr lang="tr-TR" altLang="zh-CN" sz="1400" b="1" dirty="0">
                <a:solidFill>
                  <a:prstClr val="black"/>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Tek Bir kayıt içerisinde hesaplar kullanılarak </a:t>
            </a:r>
          </a:p>
          <a:p>
            <a:pPr defTabSz="457200" eaLnBrk="0" fontAlgn="base" hangingPunct="0">
              <a:lnSpc>
                <a:spcPct val="130000"/>
              </a:lnSpc>
              <a:spcBef>
                <a:spcPct val="0"/>
              </a:spcBef>
              <a:spcAft>
                <a:spcPct val="0"/>
              </a:spcAft>
              <a:defRPr/>
            </a:pPr>
            <a:r>
              <a:rPr lang="tr-TR" altLang="zh-CN" sz="1400" b="1" dirty="0">
                <a:solidFill>
                  <a:prstClr val="black"/>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olması gereken kayıt sonuçlarına ulaşılır. </a:t>
            </a:r>
            <a:endParaRPr lang="en-US" altLang="zh-CN" sz="1400" b="1" dirty="0">
              <a:solidFill>
                <a:prstClr val="black"/>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25" name="TextBox 34">
            <a:extLst>
              <a:ext uri="{FF2B5EF4-FFF2-40B4-BE49-F238E27FC236}">
                <a16:creationId xmlns:a16="http://schemas.microsoft.com/office/drawing/2014/main" id="{E84C536E-B6A3-4CFE-B6CA-3139224D371B}"/>
              </a:ext>
            </a:extLst>
          </p:cNvPr>
          <p:cNvSpPr txBox="1"/>
          <p:nvPr/>
        </p:nvSpPr>
        <p:spPr>
          <a:xfrm>
            <a:off x="8838594" y="2545162"/>
            <a:ext cx="5205579" cy="621389"/>
          </a:xfrm>
          <a:prstGeom prst="rect">
            <a:avLst/>
          </a:prstGeom>
          <a:noFill/>
        </p:spPr>
        <p:txBody>
          <a:bodyPr wrap="square" rtlCol="0">
            <a:spAutoFit/>
          </a:bodyPr>
          <a:lstStyle/>
          <a:p>
            <a:pPr defTabSz="457200" eaLnBrk="0" fontAlgn="base" hangingPunct="0">
              <a:lnSpc>
                <a:spcPct val="130000"/>
              </a:lnSpc>
              <a:spcBef>
                <a:spcPct val="0"/>
              </a:spcBef>
              <a:spcAft>
                <a:spcPct val="0"/>
              </a:spcAft>
              <a:defRPr/>
            </a:pPr>
            <a:r>
              <a:rPr lang="tr-TR" altLang="zh-CN" sz="1400" b="1" dirty="0">
                <a:solidFill>
                  <a:prstClr val="black"/>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Hangi kaydın düzeltildiği </a:t>
            </a:r>
          </a:p>
          <a:p>
            <a:pPr defTabSz="457200" eaLnBrk="0" fontAlgn="base" hangingPunct="0">
              <a:lnSpc>
                <a:spcPct val="130000"/>
              </a:lnSpc>
              <a:spcBef>
                <a:spcPct val="0"/>
              </a:spcBef>
              <a:spcAft>
                <a:spcPct val="0"/>
              </a:spcAft>
              <a:defRPr/>
            </a:pPr>
            <a:r>
              <a:rPr lang="tr-TR" altLang="zh-CN" sz="1400" b="1" dirty="0">
                <a:solidFill>
                  <a:prstClr val="black"/>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açıklama bölümüne yazılmalıdır. </a:t>
            </a:r>
            <a:endParaRPr lang="en-US" altLang="zh-CN" sz="1400" b="1" dirty="0">
              <a:solidFill>
                <a:prstClr val="black"/>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26" name="TextBox 34">
            <a:extLst>
              <a:ext uri="{FF2B5EF4-FFF2-40B4-BE49-F238E27FC236}">
                <a16:creationId xmlns:a16="http://schemas.microsoft.com/office/drawing/2014/main" id="{94AFFBE8-102B-41D6-9390-B428009A7185}"/>
              </a:ext>
            </a:extLst>
          </p:cNvPr>
          <p:cNvSpPr txBox="1"/>
          <p:nvPr/>
        </p:nvSpPr>
        <p:spPr>
          <a:xfrm>
            <a:off x="781650" y="5727142"/>
            <a:ext cx="5475547" cy="652486"/>
          </a:xfrm>
          <a:prstGeom prst="rect">
            <a:avLst/>
          </a:prstGeom>
          <a:noFill/>
        </p:spPr>
        <p:txBody>
          <a:bodyPr wrap="square" rtlCol="0">
            <a:spAutoFit/>
          </a:bodyPr>
          <a:lstStyle/>
          <a:p>
            <a:pPr defTabSz="457200" eaLnBrk="0" fontAlgn="base" hangingPunct="0">
              <a:lnSpc>
                <a:spcPct val="130000"/>
              </a:lnSpc>
              <a:spcBef>
                <a:spcPct val="0"/>
              </a:spcBef>
              <a:spcAft>
                <a:spcPct val="0"/>
              </a:spcAft>
              <a:defRPr/>
            </a:pPr>
            <a:r>
              <a:rPr lang="tr-TR" altLang="zh-CN" sz="1400" b="1" dirty="0">
                <a:solidFill>
                  <a:prstClr val="black"/>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Ters Kayıt Yapılır ve ardından </a:t>
            </a:r>
          </a:p>
          <a:p>
            <a:pPr defTabSz="457200" eaLnBrk="0" fontAlgn="base" hangingPunct="0">
              <a:lnSpc>
                <a:spcPct val="130000"/>
              </a:lnSpc>
              <a:spcBef>
                <a:spcPct val="0"/>
              </a:spcBef>
              <a:spcAft>
                <a:spcPct val="0"/>
              </a:spcAft>
              <a:defRPr/>
            </a:pPr>
            <a:r>
              <a:rPr lang="tr-TR" altLang="zh-CN" sz="1400" b="1" dirty="0">
                <a:solidFill>
                  <a:prstClr val="black"/>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doğru kayıt yapılır. </a:t>
            </a:r>
            <a:endParaRPr lang="en-US" altLang="zh-CN" sz="1400" b="1" dirty="0">
              <a:solidFill>
                <a:prstClr val="black"/>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grpSp>
        <p:nvGrpSpPr>
          <p:cNvPr id="27" name="Group 22">
            <a:extLst>
              <a:ext uri="{FF2B5EF4-FFF2-40B4-BE49-F238E27FC236}">
                <a16:creationId xmlns:a16="http://schemas.microsoft.com/office/drawing/2014/main" id="{E01001EF-7FE7-488B-B306-6869F71A9365}"/>
              </a:ext>
            </a:extLst>
          </p:cNvPr>
          <p:cNvGrpSpPr/>
          <p:nvPr/>
        </p:nvGrpSpPr>
        <p:grpSpPr>
          <a:xfrm rot="3600000">
            <a:off x="3846491" y="3165219"/>
            <a:ext cx="1080000" cy="2530343"/>
            <a:chOff x="2323598" y="2425999"/>
            <a:chExt cx="1080000" cy="2216433"/>
          </a:xfrm>
        </p:grpSpPr>
        <p:sp>
          <p:nvSpPr>
            <p:cNvPr id="28" name="Oval 27">
              <a:extLst>
                <a:ext uri="{FF2B5EF4-FFF2-40B4-BE49-F238E27FC236}">
                  <a16:creationId xmlns:a16="http://schemas.microsoft.com/office/drawing/2014/main" id="{5E0BE2E0-AA7F-4C88-89FA-0E5E61082552}"/>
                </a:ext>
              </a:extLst>
            </p:cNvPr>
            <p:cNvSpPr/>
            <p:nvPr/>
          </p:nvSpPr>
          <p:spPr>
            <a:xfrm>
              <a:off x="2323598" y="3562432"/>
              <a:ext cx="1080000" cy="1080000"/>
            </a:xfrm>
            <a:prstGeom prst="ellipse">
              <a:avLst/>
            </a:prstGeom>
            <a:solidFill>
              <a:sysClr val="window" lastClr="FFFFFF"/>
            </a:solidFill>
            <a:ln w="127000" cap="flat" cmpd="sng" algn="ctr">
              <a:solidFill>
                <a:srgbClr val="4BCAAD"/>
              </a:solid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29" name="Oval 28">
              <a:extLst>
                <a:ext uri="{FF2B5EF4-FFF2-40B4-BE49-F238E27FC236}">
                  <a16:creationId xmlns:a16="http://schemas.microsoft.com/office/drawing/2014/main" id="{EC9D5D27-6B55-46AB-9B07-1A7A5E635D7D}"/>
                </a:ext>
              </a:extLst>
            </p:cNvPr>
            <p:cNvSpPr/>
            <p:nvPr/>
          </p:nvSpPr>
          <p:spPr>
            <a:xfrm>
              <a:off x="2503558" y="2425999"/>
              <a:ext cx="720080" cy="720080"/>
            </a:xfrm>
            <a:prstGeom prst="ellipse">
              <a:avLst/>
            </a:prstGeom>
            <a:solidFill>
              <a:srgbClr val="4BCAAD"/>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30" name="Rectangle 25">
              <a:extLst>
                <a:ext uri="{FF2B5EF4-FFF2-40B4-BE49-F238E27FC236}">
                  <a16:creationId xmlns:a16="http://schemas.microsoft.com/office/drawing/2014/main" id="{2E71C1AC-D6D7-4BFC-B7A3-64118EBD4B83}"/>
                </a:ext>
              </a:extLst>
            </p:cNvPr>
            <p:cNvSpPr/>
            <p:nvPr/>
          </p:nvSpPr>
          <p:spPr>
            <a:xfrm rot="16200000">
              <a:off x="2635765" y="3229740"/>
              <a:ext cx="455667" cy="168930"/>
            </a:xfrm>
            <a:prstGeom prst="rect">
              <a:avLst/>
            </a:prstGeom>
            <a:solidFill>
              <a:srgbClr val="4BCAAD"/>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grpSp>
        <p:nvGrpSpPr>
          <p:cNvPr id="31" name="Group 34">
            <a:extLst>
              <a:ext uri="{FF2B5EF4-FFF2-40B4-BE49-F238E27FC236}">
                <a16:creationId xmlns:a16="http://schemas.microsoft.com/office/drawing/2014/main" id="{AB77B784-37E5-41E4-B667-46F092123ECB}"/>
              </a:ext>
            </a:extLst>
          </p:cNvPr>
          <p:cNvGrpSpPr/>
          <p:nvPr/>
        </p:nvGrpSpPr>
        <p:grpSpPr>
          <a:xfrm rot="18000000">
            <a:off x="6920915" y="3058719"/>
            <a:ext cx="1080000" cy="2476036"/>
            <a:chOff x="2323598" y="2425999"/>
            <a:chExt cx="1080000" cy="2216433"/>
          </a:xfrm>
        </p:grpSpPr>
        <p:sp>
          <p:nvSpPr>
            <p:cNvPr id="32" name="Oval 31">
              <a:extLst>
                <a:ext uri="{FF2B5EF4-FFF2-40B4-BE49-F238E27FC236}">
                  <a16:creationId xmlns:a16="http://schemas.microsoft.com/office/drawing/2014/main" id="{AF8D3001-D459-437A-BEC4-EF39EC80891E}"/>
                </a:ext>
              </a:extLst>
            </p:cNvPr>
            <p:cNvSpPr/>
            <p:nvPr/>
          </p:nvSpPr>
          <p:spPr>
            <a:xfrm>
              <a:off x="2323598" y="3562432"/>
              <a:ext cx="1080000" cy="1080000"/>
            </a:xfrm>
            <a:prstGeom prst="ellipse">
              <a:avLst/>
            </a:prstGeom>
            <a:solidFill>
              <a:sysClr val="window" lastClr="FFFFFF"/>
            </a:solidFill>
            <a:ln w="127000" cap="flat" cmpd="sng" algn="ctr">
              <a:solidFill>
                <a:srgbClr val="86C157"/>
              </a:solid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33" name="Oval 32">
              <a:extLst>
                <a:ext uri="{FF2B5EF4-FFF2-40B4-BE49-F238E27FC236}">
                  <a16:creationId xmlns:a16="http://schemas.microsoft.com/office/drawing/2014/main" id="{989D4D11-521C-4992-9091-62547D3C68C9}"/>
                </a:ext>
              </a:extLst>
            </p:cNvPr>
            <p:cNvSpPr/>
            <p:nvPr/>
          </p:nvSpPr>
          <p:spPr>
            <a:xfrm>
              <a:off x="2503558" y="2425999"/>
              <a:ext cx="720080" cy="720080"/>
            </a:xfrm>
            <a:prstGeom prst="ellipse">
              <a:avLst/>
            </a:prstGeom>
            <a:solidFill>
              <a:srgbClr val="86C157"/>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34" name="Rectangle 37">
              <a:extLst>
                <a:ext uri="{FF2B5EF4-FFF2-40B4-BE49-F238E27FC236}">
                  <a16:creationId xmlns:a16="http://schemas.microsoft.com/office/drawing/2014/main" id="{0F333CDB-2FC8-4FC6-9337-3EA9A4FA1284}"/>
                </a:ext>
              </a:extLst>
            </p:cNvPr>
            <p:cNvSpPr/>
            <p:nvPr/>
          </p:nvSpPr>
          <p:spPr>
            <a:xfrm rot="16200000">
              <a:off x="2635765" y="3229740"/>
              <a:ext cx="455667" cy="168930"/>
            </a:xfrm>
            <a:prstGeom prst="rect">
              <a:avLst/>
            </a:prstGeom>
            <a:solidFill>
              <a:srgbClr val="86C157"/>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grpSp>
        <p:nvGrpSpPr>
          <p:cNvPr id="35" name="Group 30">
            <a:extLst>
              <a:ext uri="{FF2B5EF4-FFF2-40B4-BE49-F238E27FC236}">
                <a16:creationId xmlns:a16="http://schemas.microsoft.com/office/drawing/2014/main" id="{73C16912-9F28-424F-BE42-1CDEB77257E3}"/>
              </a:ext>
            </a:extLst>
          </p:cNvPr>
          <p:cNvGrpSpPr/>
          <p:nvPr/>
        </p:nvGrpSpPr>
        <p:grpSpPr>
          <a:xfrm rot="14614507">
            <a:off x="6993238" y="1093761"/>
            <a:ext cx="1080000" cy="2491995"/>
            <a:chOff x="2323598" y="2425999"/>
            <a:chExt cx="1080000" cy="2216433"/>
          </a:xfrm>
        </p:grpSpPr>
        <p:sp>
          <p:nvSpPr>
            <p:cNvPr id="36" name="Oval 35">
              <a:extLst>
                <a:ext uri="{FF2B5EF4-FFF2-40B4-BE49-F238E27FC236}">
                  <a16:creationId xmlns:a16="http://schemas.microsoft.com/office/drawing/2014/main" id="{60609BB5-46C2-4FDA-8130-3466047311A1}"/>
                </a:ext>
              </a:extLst>
            </p:cNvPr>
            <p:cNvSpPr/>
            <p:nvPr/>
          </p:nvSpPr>
          <p:spPr>
            <a:xfrm>
              <a:off x="2323598" y="3562432"/>
              <a:ext cx="1080000" cy="1080000"/>
            </a:xfrm>
            <a:prstGeom prst="ellipse">
              <a:avLst/>
            </a:prstGeom>
            <a:solidFill>
              <a:sysClr val="window" lastClr="FFFFFF"/>
            </a:solidFill>
            <a:ln w="127000" cap="flat" cmpd="sng" algn="ctr">
              <a:solidFill>
                <a:srgbClr val="D99C3F"/>
              </a:solid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37" name="Oval 36">
              <a:extLst>
                <a:ext uri="{FF2B5EF4-FFF2-40B4-BE49-F238E27FC236}">
                  <a16:creationId xmlns:a16="http://schemas.microsoft.com/office/drawing/2014/main" id="{6074580D-672E-42F0-9534-BC767ADBF216}"/>
                </a:ext>
              </a:extLst>
            </p:cNvPr>
            <p:cNvSpPr/>
            <p:nvPr/>
          </p:nvSpPr>
          <p:spPr>
            <a:xfrm>
              <a:off x="2503558" y="2425999"/>
              <a:ext cx="720080" cy="720080"/>
            </a:xfrm>
            <a:prstGeom prst="ellipse">
              <a:avLst/>
            </a:prstGeom>
            <a:solidFill>
              <a:srgbClr val="D99C3F"/>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38" name="Rectangle 33">
              <a:extLst>
                <a:ext uri="{FF2B5EF4-FFF2-40B4-BE49-F238E27FC236}">
                  <a16:creationId xmlns:a16="http://schemas.microsoft.com/office/drawing/2014/main" id="{43D3471E-465D-4823-80B7-4E4EEBDCE37B}"/>
                </a:ext>
              </a:extLst>
            </p:cNvPr>
            <p:cNvSpPr/>
            <p:nvPr/>
          </p:nvSpPr>
          <p:spPr>
            <a:xfrm rot="16200000">
              <a:off x="2635765" y="3229740"/>
              <a:ext cx="455667" cy="168930"/>
            </a:xfrm>
            <a:prstGeom prst="rect">
              <a:avLst/>
            </a:prstGeom>
            <a:solidFill>
              <a:srgbClr val="D99C3F"/>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grpSp>
        <p:nvGrpSpPr>
          <p:cNvPr id="39" name="Group 26">
            <a:extLst>
              <a:ext uri="{FF2B5EF4-FFF2-40B4-BE49-F238E27FC236}">
                <a16:creationId xmlns:a16="http://schemas.microsoft.com/office/drawing/2014/main" id="{7DB9364A-3E35-427E-A36B-5AECFB18887C}"/>
              </a:ext>
            </a:extLst>
          </p:cNvPr>
          <p:cNvGrpSpPr/>
          <p:nvPr/>
        </p:nvGrpSpPr>
        <p:grpSpPr>
          <a:xfrm rot="7005547">
            <a:off x="3917862" y="1100086"/>
            <a:ext cx="1080000" cy="2216433"/>
            <a:chOff x="2323598" y="2425999"/>
            <a:chExt cx="1080000" cy="2216433"/>
          </a:xfrm>
        </p:grpSpPr>
        <p:sp>
          <p:nvSpPr>
            <p:cNvPr id="40" name="Oval 39">
              <a:extLst>
                <a:ext uri="{FF2B5EF4-FFF2-40B4-BE49-F238E27FC236}">
                  <a16:creationId xmlns:a16="http://schemas.microsoft.com/office/drawing/2014/main" id="{CE0E24B8-AECA-4268-9A89-67D9E74F8D36}"/>
                </a:ext>
              </a:extLst>
            </p:cNvPr>
            <p:cNvSpPr/>
            <p:nvPr/>
          </p:nvSpPr>
          <p:spPr>
            <a:xfrm>
              <a:off x="2323598" y="3562432"/>
              <a:ext cx="1080000" cy="1080000"/>
            </a:xfrm>
            <a:prstGeom prst="ellipse">
              <a:avLst/>
            </a:prstGeom>
            <a:solidFill>
              <a:sysClr val="window" lastClr="FFFFFF"/>
            </a:solidFill>
            <a:ln w="127000" cap="flat" cmpd="sng" algn="ctr">
              <a:solidFill>
                <a:srgbClr val="2FA3EE"/>
              </a:solid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41" name="Oval 40">
              <a:extLst>
                <a:ext uri="{FF2B5EF4-FFF2-40B4-BE49-F238E27FC236}">
                  <a16:creationId xmlns:a16="http://schemas.microsoft.com/office/drawing/2014/main" id="{BBC056FD-085F-484A-8428-11855F271C94}"/>
                </a:ext>
              </a:extLst>
            </p:cNvPr>
            <p:cNvSpPr/>
            <p:nvPr/>
          </p:nvSpPr>
          <p:spPr>
            <a:xfrm>
              <a:off x="2503558" y="2425999"/>
              <a:ext cx="720080" cy="720080"/>
            </a:xfrm>
            <a:prstGeom prst="ellipse">
              <a:avLst/>
            </a:prstGeom>
            <a:solidFill>
              <a:srgbClr val="2FA3EE"/>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42" name="Rectangle 29">
              <a:extLst>
                <a:ext uri="{FF2B5EF4-FFF2-40B4-BE49-F238E27FC236}">
                  <a16:creationId xmlns:a16="http://schemas.microsoft.com/office/drawing/2014/main" id="{48471EA3-3021-470A-A342-E8C081EA3B18}"/>
                </a:ext>
              </a:extLst>
            </p:cNvPr>
            <p:cNvSpPr/>
            <p:nvPr/>
          </p:nvSpPr>
          <p:spPr>
            <a:xfrm rot="16200000">
              <a:off x="2635765" y="3229740"/>
              <a:ext cx="455667" cy="168930"/>
            </a:xfrm>
            <a:prstGeom prst="rect">
              <a:avLst/>
            </a:prstGeom>
            <a:solidFill>
              <a:srgbClr val="2FA3EE"/>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sp>
        <p:nvSpPr>
          <p:cNvPr id="43" name="Metin kutusu 55">
            <a:extLst>
              <a:ext uri="{FF2B5EF4-FFF2-40B4-BE49-F238E27FC236}">
                <a16:creationId xmlns:a16="http://schemas.microsoft.com/office/drawing/2014/main" id="{30EAD8E8-068A-4B0D-A4C2-30637DD6FBC6}"/>
              </a:ext>
            </a:extLst>
          </p:cNvPr>
          <p:cNvSpPr txBox="1"/>
          <p:nvPr/>
        </p:nvSpPr>
        <p:spPr>
          <a:xfrm>
            <a:off x="936912" y="2359625"/>
            <a:ext cx="6311152" cy="652486"/>
          </a:xfrm>
          <a:prstGeom prst="rect">
            <a:avLst/>
          </a:prstGeom>
          <a:noFill/>
        </p:spPr>
        <p:txBody>
          <a:bodyPr wrap="square">
            <a:spAutoFit/>
          </a:bodyPr>
          <a:lstStyle/>
          <a:p>
            <a:pPr defTabSz="457200" eaLnBrk="0" fontAlgn="base" hangingPunct="0">
              <a:lnSpc>
                <a:spcPct val="130000"/>
              </a:lnSpc>
              <a:spcBef>
                <a:spcPct val="0"/>
              </a:spcBef>
              <a:spcAft>
                <a:spcPct val="0"/>
              </a:spcAft>
              <a:defRPr/>
            </a:pPr>
            <a:r>
              <a:rPr lang="tr-TR" altLang="zh-CN" sz="1400" b="1" dirty="0">
                <a:solidFill>
                  <a:prstClr val="black"/>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Düzeltme zaman aşımı </a:t>
            </a:r>
          </a:p>
          <a:p>
            <a:pPr defTabSz="457200" eaLnBrk="0" fontAlgn="base" hangingPunct="0">
              <a:lnSpc>
                <a:spcPct val="130000"/>
              </a:lnSpc>
              <a:spcBef>
                <a:spcPct val="0"/>
              </a:spcBef>
              <a:spcAft>
                <a:spcPct val="0"/>
              </a:spcAft>
              <a:defRPr/>
            </a:pPr>
            <a:r>
              <a:rPr lang="tr-TR" altLang="zh-CN" sz="1400" b="1" dirty="0">
                <a:solidFill>
                  <a:prstClr val="black"/>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süresi içinde yapılabilir.  </a:t>
            </a:r>
            <a:endParaRPr lang="en-US" altLang="zh-CN" sz="1400" b="1" dirty="0">
              <a:solidFill>
                <a:prstClr val="black"/>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44" name="CuadroTexto 350">
            <a:extLst>
              <a:ext uri="{FF2B5EF4-FFF2-40B4-BE49-F238E27FC236}">
                <a16:creationId xmlns:a16="http://schemas.microsoft.com/office/drawing/2014/main" id="{56E36062-650B-42BA-9A41-72D04FD62F4F}"/>
              </a:ext>
            </a:extLst>
          </p:cNvPr>
          <p:cNvSpPr txBox="1"/>
          <p:nvPr/>
        </p:nvSpPr>
        <p:spPr>
          <a:xfrm>
            <a:off x="3353292" y="201968"/>
            <a:ext cx="5485605"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E-Defter Düzeltme Kayıtları</a:t>
            </a:r>
          </a:p>
        </p:txBody>
      </p:sp>
    </p:spTree>
    <p:extLst>
      <p:ext uri="{BB962C8B-B14F-4D97-AF65-F5344CB8AC3E}">
        <p14:creationId xmlns:p14="http://schemas.microsoft.com/office/powerpoint/2010/main" val="21438369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1">
            <a:extLst>
              <a:ext uri="{FF2B5EF4-FFF2-40B4-BE49-F238E27FC236}">
                <a16:creationId xmlns:a16="http://schemas.microsoft.com/office/drawing/2014/main" id="{12B8622E-16A0-48FD-A3F8-859EA22AE43D}"/>
              </a:ext>
            </a:extLst>
          </p:cNvPr>
          <p:cNvSpPr txBox="1"/>
          <p:nvPr/>
        </p:nvSpPr>
        <p:spPr>
          <a:xfrm>
            <a:off x="514906" y="2672189"/>
            <a:ext cx="11309233" cy="1754326"/>
          </a:xfrm>
          <a:prstGeom prst="rect">
            <a:avLst/>
          </a:prstGeom>
          <a:noFill/>
        </p:spPr>
        <p:txBody>
          <a:bodyPr wrap="square" rtlCol="0">
            <a:spAutoFit/>
          </a:bodyPr>
          <a:lstStyle/>
          <a:p>
            <a:pPr algn="just" defTabSz="457200" eaLnBrk="0" fontAlgn="base" hangingPunct="0">
              <a:spcBef>
                <a:spcPct val="0"/>
              </a:spcBef>
              <a:spcAft>
                <a:spcPct val="0"/>
              </a:spcAft>
              <a:defRPr/>
            </a:pPr>
            <a:r>
              <a:rPr lang="tr-TR" dirty="0">
                <a:solidFill>
                  <a:srgbClr val="FF0000"/>
                </a:solidFill>
                <a:effectLst>
                  <a:outerShdw blurRad="38100" dist="38100" dir="2700000" algn="tl">
                    <a:srgbClr val="000000">
                      <a:alpha val="43137"/>
                    </a:srgbClr>
                  </a:outerShdw>
                </a:effectLst>
                <a:latin typeface="Tw Cen MT" panose="020B0602020104020603" pitchFamily="34" charset="0"/>
              </a:rPr>
              <a:t>1-ZAYİ BELGESİ:</a:t>
            </a:r>
            <a:r>
              <a:rPr lang="tr-TR" dirty="0">
                <a:solidFill>
                  <a:prstClr val="black"/>
                </a:solidFill>
                <a:latin typeface="Tw Cen MT" panose="020B0602020104020603" pitchFamily="34" charset="0"/>
              </a:rPr>
              <a:t> Buna göre; e-Defter tutanlar, Vergi Usul Kanununda belirtilen “</a:t>
            </a:r>
            <a:r>
              <a:rPr lang="tr-TR" dirty="0">
                <a:solidFill>
                  <a:srgbClr val="FF0000"/>
                </a:solidFill>
                <a:effectLst>
                  <a:outerShdw blurRad="38100" dist="38100" dir="2700000" algn="tl">
                    <a:srgbClr val="000000">
                      <a:alpha val="43137"/>
                    </a:srgbClr>
                  </a:outerShdw>
                </a:effectLst>
                <a:latin typeface="Tw Cen MT" panose="020B0602020104020603" pitchFamily="34" charset="0"/>
              </a:rPr>
              <a:t>Mücbir Sebep</a:t>
            </a:r>
            <a:r>
              <a:rPr lang="tr-TR" dirty="0">
                <a:solidFill>
                  <a:prstClr val="black"/>
                </a:solidFill>
                <a:latin typeface="Tw Cen MT" panose="020B0602020104020603" pitchFamily="34" charset="0"/>
              </a:rPr>
              <a:t>” halleri nedeniyle e-Defter veya beratlarına ait kayıtlarının bozulması, silinmesi, zarar görmesi veya işlem görememesi ve e-Defter ve berat dosyalarının muhafaza edildiği e-Defter saklama hizmeti veren özel </a:t>
            </a:r>
            <a:r>
              <a:rPr lang="tr-TR" dirty="0" err="1">
                <a:solidFill>
                  <a:prstClr val="black"/>
                </a:solidFill>
                <a:latin typeface="Tw Cen MT" panose="020B0602020104020603" pitchFamily="34" charset="0"/>
              </a:rPr>
              <a:t>entegratör</a:t>
            </a:r>
            <a:r>
              <a:rPr lang="tr-TR" dirty="0">
                <a:solidFill>
                  <a:prstClr val="black"/>
                </a:solidFill>
                <a:latin typeface="Tw Cen MT" panose="020B0602020104020603" pitchFamily="34" charset="0"/>
              </a:rPr>
              <a:t> kuruluşlardan veya Başkanlıktan ikincil örneklerinin </a:t>
            </a:r>
            <a:r>
              <a:rPr lang="tr-TR" dirty="0">
                <a:solidFill>
                  <a:srgbClr val="FF0000"/>
                </a:solidFill>
                <a:effectLst>
                  <a:outerShdw blurRad="38100" dist="38100" dir="2700000" algn="tl">
                    <a:srgbClr val="000000">
                      <a:alpha val="43137"/>
                    </a:srgbClr>
                  </a:outerShdw>
                </a:effectLst>
                <a:latin typeface="Tw Cen MT" panose="020B0602020104020603" pitchFamily="34" charset="0"/>
              </a:rPr>
              <a:t>temin edilemediği hallerde</a:t>
            </a:r>
            <a:r>
              <a:rPr lang="tr-TR" dirty="0">
                <a:solidFill>
                  <a:prstClr val="black"/>
                </a:solidFill>
                <a:latin typeface="Tw Cen MT" panose="020B0602020104020603" pitchFamily="34" charset="0"/>
              </a:rPr>
              <a:t>, söz konusu durumların öğrenilmesinden itibaren tevsik edici bilgi ve belgeleri ile birlikte </a:t>
            </a:r>
            <a:r>
              <a:rPr lang="tr-TR" dirty="0">
                <a:solidFill>
                  <a:srgbClr val="FF0000"/>
                </a:solidFill>
                <a:effectLst>
                  <a:outerShdw blurRad="38100" dist="38100" dir="2700000" algn="tl">
                    <a:srgbClr val="000000">
                      <a:alpha val="43137"/>
                    </a:srgbClr>
                  </a:outerShdw>
                </a:effectLst>
                <a:latin typeface="Tw Cen MT" panose="020B0602020104020603" pitchFamily="34" charset="0"/>
              </a:rPr>
              <a:t>15 gün içinde</a:t>
            </a:r>
            <a:r>
              <a:rPr lang="tr-TR" dirty="0">
                <a:solidFill>
                  <a:prstClr val="black"/>
                </a:solidFill>
                <a:latin typeface="Tw Cen MT" panose="020B0602020104020603" pitchFamily="34" charset="0"/>
              </a:rPr>
              <a:t> ticari işletmesinin bulunduğu </a:t>
            </a:r>
            <a:r>
              <a:rPr lang="tr-TR" dirty="0">
                <a:solidFill>
                  <a:srgbClr val="FF0000"/>
                </a:solidFill>
                <a:effectLst>
                  <a:outerShdw blurRad="38100" dist="38100" dir="2700000" algn="tl">
                    <a:srgbClr val="000000">
                      <a:alpha val="43137"/>
                    </a:srgbClr>
                  </a:outerShdw>
                </a:effectLst>
                <a:latin typeface="Tw Cen MT" panose="020B0602020104020603" pitchFamily="34" charset="0"/>
              </a:rPr>
              <a:t>yetkili mahkemesine </a:t>
            </a:r>
            <a:r>
              <a:rPr lang="tr-TR" dirty="0">
                <a:solidFill>
                  <a:prstClr val="black"/>
                </a:solidFill>
                <a:latin typeface="Tw Cen MT" panose="020B0602020104020603" pitchFamily="34" charset="0"/>
              </a:rPr>
              <a:t>başvurarak kendisine </a:t>
            </a:r>
            <a:r>
              <a:rPr lang="tr-TR" dirty="0">
                <a:solidFill>
                  <a:srgbClr val="FF0000"/>
                </a:solidFill>
                <a:effectLst>
                  <a:outerShdw blurRad="38100" dist="38100" dir="2700000" algn="tl">
                    <a:srgbClr val="000000">
                      <a:alpha val="43137"/>
                    </a:srgbClr>
                  </a:outerShdw>
                </a:effectLst>
                <a:latin typeface="Tw Cen MT" panose="020B0602020104020603" pitchFamily="34" charset="0"/>
              </a:rPr>
              <a:t>bir zayi belgesi verilmesini </a:t>
            </a:r>
            <a:r>
              <a:rPr lang="tr-TR" dirty="0">
                <a:solidFill>
                  <a:prstClr val="black"/>
                </a:solidFill>
                <a:latin typeface="Tw Cen MT" panose="020B0602020104020603" pitchFamily="34" charset="0"/>
              </a:rPr>
              <a:t>istemelidir. </a:t>
            </a:r>
          </a:p>
        </p:txBody>
      </p:sp>
      <p:sp>
        <p:nvSpPr>
          <p:cNvPr id="4" name="Metin kutusu 2">
            <a:extLst>
              <a:ext uri="{FF2B5EF4-FFF2-40B4-BE49-F238E27FC236}">
                <a16:creationId xmlns:a16="http://schemas.microsoft.com/office/drawing/2014/main" id="{0460868D-E81F-4CFB-8B7A-ADE55F493715}"/>
              </a:ext>
            </a:extLst>
          </p:cNvPr>
          <p:cNvSpPr txBox="1"/>
          <p:nvPr/>
        </p:nvSpPr>
        <p:spPr>
          <a:xfrm>
            <a:off x="506334" y="4706218"/>
            <a:ext cx="11221375" cy="923330"/>
          </a:xfrm>
          <a:prstGeom prst="rect">
            <a:avLst/>
          </a:prstGeom>
          <a:noFill/>
        </p:spPr>
        <p:txBody>
          <a:bodyPr wrap="square" rtlCol="0">
            <a:spAutoFit/>
          </a:bodyPr>
          <a:lstStyle/>
          <a:p>
            <a:pPr algn="just" defTabSz="457200" eaLnBrk="0" fontAlgn="base" hangingPunct="0">
              <a:spcBef>
                <a:spcPct val="0"/>
              </a:spcBef>
              <a:spcAft>
                <a:spcPct val="0"/>
              </a:spcAft>
              <a:defRPr/>
            </a:pPr>
            <a:r>
              <a:rPr lang="tr-TR" dirty="0">
                <a:solidFill>
                  <a:srgbClr val="FF0000"/>
                </a:solidFill>
                <a:effectLst>
                  <a:outerShdw blurRad="38100" dist="38100" dir="2700000" algn="tl">
                    <a:srgbClr val="000000">
                      <a:alpha val="43137"/>
                    </a:srgbClr>
                  </a:outerShdw>
                </a:effectLst>
                <a:latin typeface="Tw Cen MT" panose="020B0602020104020603" pitchFamily="34" charset="0"/>
              </a:rPr>
              <a:t>2-ÖZEL AMAÇLI YMM RAPORU </a:t>
            </a:r>
            <a:r>
              <a:rPr lang="tr-TR" dirty="0">
                <a:solidFill>
                  <a:prstClr val="black"/>
                </a:solidFill>
                <a:latin typeface="Tw Cen MT" panose="020B0602020104020603" pitchFamily="34" charset="0"/>
              </a:rPr>
              <a:t>ile birlikte durumun </a:t>
            </a:r>
            <a:r>
              <a:rPr lang="tr-TR" dirty="0" err="1">
                <a:solidFill>
                  <a:prstClr val="black"/>
                </a:solidFill>
                <a:latin typeface="Tw Cen MT" panose="020B0602020104020603" pitchFamily="34" charset="0"/>
              </a:rPr>
              <a:t>GİB’e</a:t>
            </a:r>
            <a:r>
              <a:rPr lang="tr-TR" dirty="0">
                <a:solidFill>
                  <a:prstClr val="black"/>
                </a:solidFill>
                <a:latin typeface="Tw Cen MT" panose="020B0602020104020603" pitchFamily="34" charset="0"/>
              </a:rPr>
              <a:t> yazılı olarak bildirilmesi halinde, </a:t>
            </a:r>
            <a:r>
              <a:rPr lang="tr-TR" dirty="0">
                <a:solidFill>
                  <a:srgbClr val="FF0000"/>
                </a:solidFill>
                <a:latin typeface="Tw Cen MT" panose="020B0602020104020603" pitchFamily="34" charset="0"/>
              </a:rPr>
              <a:t>mükelleflerin zayi olan</a:t>
            </a:r>
            <a:r>
              <a:rPr lang="tr-TR" dirty="0">
                <a:solidFill>
                  <a:prstClr val="black"/>
                </a:solidFill>
                <a:latin typeface="Tw Cen MT" panose="020B0602020104020603" pitchFamily="34" charset="0"/>
              </a:rPr>
              <a:t> e-Defter kayıtlarının yeniden oluşturulması ve bunlara ait yeni oluşturulan e-Defter ve berat dosyalarının e-Defter uygulaması aracılığı ile GİB sistemine yeniden yüklenmesi için GİB tarafından </a:t>
            </a:r>
            <a:r>
              <a:rPr lang="tr-TR" dirty="0">
                <a:solidFill>
                  <a:srgbClr val="FF0000"/>
                </a:solidFill>
                <a:effectLst>
                  <a:outerShdw blurRad="38100" dist="38100" dir="2700000" algn="tl">
                    <a:srgbClr val="000000">
                      <a:alpha val="43137"/>
                    </a:srgbClr>
                  </a:outerShdw>
                </a:effectLst>
                <a:latin typeface="Tw Cen MT" panose="020B0602020104020603" pitchFamily="34" charset="0"/>
              </a:rPr>
              <a:t>yazılı izin verilir.</a:t>
            </a:r>
          </a:p>
        </p:txBody>
      </p:sp>
      <p:sp>
        <p:nvSpPr>
          <p:cNvPr id="5" name="Metin kutusu 4">
            <a:extLst>
              <a:ext uri="{FF2B5EF4-FFF2-40B4-BE49-F238E27FC236}">
                <a16:creationId xmlns:a16="http://schemas.microsoft.com/office/drawing/2014/main" id="{B53EFC95-45E2-48CC-929A-168277C2B2EC}"/>
              </a:ext>
            </a:extLst>
          </p:cNvPr>
          <p:cNvSpPr txBox="1"/>
          <p:nvPr/>
        </p:nvSpPr>
        <p:spPr>
          <a:xfrm>
            <a:off x="514906" y="1477490"/>
            <a:ext cx="11158313" cy="923330"/>
          </a:xfrm>
          <a:prstGeom prst="rect">
            <a:avLst/>
          </a:prstGeom>
          <a:noFill/>
        </p:spPr>
        <p:txBody>
          <a:bodyPr wrap="square" rtlCol="0">
            <a:spAutoFit/>
          </a:bodyPr>
          <a:lstStyle/>
          <a:p>
            <a:pPr algn="just" defTabSz="457200" eaLnBrk="0" fontAlgn="base" hangingPunct="0">
              <a:spcBef>
                <a:spcPct val="0"/>
              </a:spcBef>
              <a:spcAft>
                <a:spcPct val="0"/>
              </a:spcAft>
              <a:defRPr/>
            </a:pPr>
            <a:r>
              <a:rPr lang="tr-TR" dirty="0">
                <a:solidFill>
                  <a:prstClr val="black"/>
                </a:solidFill>
                <a:latin typeface="Tw Cen MT" panose="020B0602020104020603" pitchFamily="34" charset="0"/>
              </a:rPr>
              <a:t>Yasal yükleme süresi geçen beratlara ilişkin e-Defterin yeniden oluşturulabilmesi için Başkanlık sisteminde kayıtlı mevcut beratların silinmesine ilişkin talepler; </a:t>
            </a:r>
            <a:r>
              <a:rPr lang="tr-TR" dirty="0">
                <a:solidFill>
                  <a:srgbClr val="FF0000"/>
                </a:solidFill>
                <a:effectLst>
                  <a:outerShdw blurRad="38100" dist="38100" dir="2700000" algn="tl">
                    <a:srgbClr val="000000">
                      <a:alpha val="43137"/>
                    </a:srgbClr>
                  </a:outerShdw>
                </a:effectLst>
                <a:latin typeface="Tw Cen MT" panose="020B0602020104020603" pitchFamily="34" charset="0"/>
              </a:rPr>
              <a:t>durumun aşağıda belirtilen evraklar ile tevsiki </a:t>
            </a:r>
            <a:r>
              <a:rPr lang="tr-TR" dirty="0">
                <a:solidFill>
                  <a:prstClr val="black"/>
                </a:solidFill>
                <a:latin typeface="Tw Cen MT" panose="020B0602020104020603" pitchFamily="34" charset="0"/>
              </a:rPr>
              <a:t>halinde GİB tarafından değerlendirilmektedir. </a:t>
            </a:r>
          </a:p>
        </p:txBody>
      </p:sp>
      <p:sp>
        <p:nvSpPr>
          <p:cNvPr id="6" name="Oval 13">
            <a:extLst>
              <a:ext uri="{FF2B5EF4-FFF2-40B4-BE49-F238E27FC236}">
                <a16:creationId xmlns:a16="http://schemas.microsoft.com/office/drawing/2014/main" id="{CE635193-FB0A-45AE-AD6B-1C4974AAFDA3}"/>
              </a:ext>
            </a:extLst>
          </p:cNvPr>
          <p:cNvSpPr/>
          <p:nvPr/>
        </p:nvSpPr>
        <p:spPr>
          <a:xfrm>
            <a:off x="5453357" y="5732701"/>
            <a:ext cx="1141253" cy="923331"/>
          </a:xfrm>
          <a:prstGeom prst="ellipse">
            <a:avLst/>
          </a:prstGeom>
          <a:solidFill>
            <a:srgbClr val="D99C3F">
              <a:alpha val="80000"/>
            </a:srgbClr>
          </a:solidFill>
          <a:ln w="12700" cap="flat" cmpd="sng" algn="ctr">
            <a:solidFill>
              <a:sysClr val="window" lastClr="FFFFFF"/>
            </a:solid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en-JM" sz="2700" b="0" i="0" u="none" strike="noStrike" kern="0" cap="none" spc="0" normalizeH="0" baseline="0" noProof="0">
              <a:ln>
                <a:noFill/>
              </a:ln>
              <a:solidFill>
                <a:srgbClr val="0070C0"/>
              </a:solidFill>
              <a:effectLst/>
              <a:uLnTx/>
              <a:uFillTx/>
              <a:latin typeface="Tw Cen MT" panose="020B0602020104020603"/>
              <a:ea typeface="+mn-ea"/>
              <a:cs typeface="+mn-cs"/>
            </a:endParaRPr>
          </a:p>
        </p:txBody>
      </p:sp>
      <p:sp>
        <p:nvSpPr>
          <p:cNvPr id="7" name="Rectangle 9">
            <a:extLst>
              <a:ext uri="{FF2B5EF4-FFF2-40B4-BE49-F238E27FC236}">
                <a16:creationId xmlns:a16="http://schemas.microsoft.com/office/drawing/2014/main" id="{33F8325F-6355-4BE0-95F3-EF9F30DA90A1}"/>
              </a:ext>
            </a:extLst>
          </p:cNvPr>
          <p:cNvSpPr/>
          <p:nvPr/>
        </p:nvSpPr>
        <p:spPr>
          <a:xfrm>
            <a:off x="5625054" y="5951800"/>
            <a:ext cx="797859" cy="485133"/>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ysClr val="window" lastClr="FFFFFF"/>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8" name="CuadroTexto 350">
            <a:extLst>
              <a:ext uri="{FF2B5EF4-FFF2-40B4-BE49-F238E27FC236}">
                <a16:creationId xmlns:a16="http://schemas.microsoft.com/office/drawing/2014/main" id="{24A0387D-2986-4E4A-888A-19C3ABCAFC8C}"/>
              </a:ext>
            </a:extLst>
          </p:cNvPr>
          <p:cNvSpPr txBox="1"/>
          <p:nvPr/>
        </p:nvSpPr>
        <p:spPr>
          <a:xfrm>
            <a:off x="3034107" y="201968"/>
            <a:ext cx="6123985"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E-Defter Berat Silme Talebi - 1 </a:t>
            </a:r>
          </a:p>
        </p:txBody>
      </p:sp>
    </p:spTree>
    <p:extLst>
      <p:ext uri="{BB962C8B-B14F-4D97-AF65-F5344CB8AC3E}">
        <p14:creationId xmlns:p14="http://schemas.microsoft.com/office/powerpoint/2010/main" val="29827300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1">
            <a:extLst>
              <a:ext uri="{FF2B5EF4-FFF2-40B4-BE49-F238E27FC236}">
                <a16:creationId xmlns:a16="http://schemas.microsoft.com/office/drawing/2014/main" id="{D6C8C689-0083-4488-A91E-7B54C49DC9DE}"/>
              </a:ext>
            </a:extLst>
          </p:cNvPr>
          <p:cNvSpPr txBox="1"/>
          <p:nvPr/>
        </p:nvSpPr>
        <p:spPr>
          <a:xfrm>
            <a:off x="514906" y="1352632"/>
            <a:ext cx="11309233" cy="1200329"/>
          </a:xfrm>
          <a:prstGeom prst="rect">
            <a:avLst/>
          </a:prstGeom>
          <a:noFill/>
        </p:spPr>
        <p:txBody>
          <a:bodyPr wrap="square" rtlCol="0">
            <a:spAutoFit/>
          </a:bodyPr>
          <a:lstStyle/>
          <a:p>
            <a:pPr algn="just" defTabSz="457200" eaLnBrk="0" fontAlgn="base" hangingPunct="0">
              <a:spcBef>
                <a:spcPct val="0"/>
              </a:spcBef>
              <a:spcAft>
                <a:spcPct val="0"/>
              </a:spcAft>
              <a:defRPr/>
            </a:pPr>
            <a:r>
              <a:rPr lang="tr-TR" dirty="0">
                <a:solidFill>
                  <a:srgbClr val="FF0000"/>
                </a:solidFill>
                <a:effectLst>
                  <a:outerShdw blurRad="38100" dist="38100" dir="2700000" algn="tl">
                    <a:srgbClr val="000000">
                      <a:alpha val="43137"/>
                    </a:srgbClr>
                  </a:outerShdw>
                </a:effectLst>
                <a:latin typeface="Tw Cen MT" panose="020B0602020104020603" pitchFamily="34" charset="0"/>
              </a:rPr>
              <a:t>3-TEKNİK RAPOR:</a:t>
            </a:r>
            <a:r>
              <a:rPr lang="tr-TR" dirty="0">
                <a:solidFill>
                  <a:prstClr val="black"/>
                </a:solidFill>
                <a:latin typeface="Tw Cen MT" panose="020B0602020104020603" pitchFamily="34" charset="0"/>
              </a:rPr>
              <a:t> Yasal yükleme süresi geçen beratlara ilişkin e-Defterde, Uyumlu </a:t>
            </a:r>
            <a:r>
              <a:rPr lang="tr-TR" dirty="0">
                <a:solidFill>
                  <a:srgbClr val="FF0000"/>
                </a:solidFill>
                <a:effectLst>
                  <a:outerShdw blurRad="38100" dist="38100" dir="2700000" algn="tl">
                    <a:srgbClr val="000000">
                      <a:alpha val="43137"/>
                    </a:srgbClr>
                  </a:outerShdw>
                </a:effectLst>
                <a:latin typeface="Tw Cen MT" panose="020B0602020104020603" pitchFamily="34" charset="0"/>
              </a:rPr>
              <a:t>yazılım firması kaynaklı eksik veya hatalı veri girişleri olması </a:t>
            </a:r>
            <a:r>
              <a:rPr lang="tr-TR" dirty="0">
                <a:solidFill>
                  <a:prstClr val="black"/>
                </a:solidFill>
                <a:latin typeface="Tw Cen MT" panose="020B0602020104020603" pitchFamily="34" charset="0"/>
              </a:rPr>
              <a:t>halinde ise durumun öğrenilmesinden itibaren tevsik edici bilgi ve belgeler (Uyumlu yazılım firması tarafından hazırlanan </a:t>
            </a:r>
            <a:r>
              <a:rPr lang="tr-TR" dirty="0">
                <a:solidFill>
                  <a:srgbClr val="FF0000"/>
                </a:solidFill>
                <a:effectLst>
                  <a:outerShdw blurRad="38100" dist="38100" dir="2700000" algn="tl">
                    <a:srgbClr val="000000">
                      <a:alpha val="43137"/>
                    </a:srgbClr>
                  </a:outerShdw>
                </a:effectLst>
                <a:latin typeface="Tw Cen MT" panose="020B0602020104020603" pitchFamily="34" charset="0"/>
              </a:rPr>
              <a:t>teknik rapor, Özel Amaçlı YMM Raporu</a:t>
            </a:r>
            <a:r>
              <a:rPr lang="tr-TR" dirty="0">
                <a:solidFill>
                  <a:prstClr val="black"/>
                </a:solidFill>
                <a:latin typeface="Tw Cen MT" panose="020B0602020104020603" pitchFamily="34" charset="0"/>
              </a:rPr>
              <a:t>) ile birlikte 15 gün içinde </a:t>
            </a:r>
            <a:r>
              <a:rPr lang="tr-TR" dirty="0" err="1">
                <a:solidFill>
                  <a:prstClr val="black"/>
                </a:solidFill>
                <a:latin typeface="Tw Cen MT" panose="020B0602020104020603" pitchFamily="34" charset="0"/>
              </a:rPr>
              <a:t>GİB’e</a:t>
            </a:r>
            <a:r>
              <a:rPr lang="tr-TR" dirty="0">
                <a:solidFill>
                  <a:prstClr val="black"/>
                </a:solidFill>
                <a:latin typeface="Tw Cen MT" panose="020B0602020104020603" pitchFamily="34" charset="0"/>
              </a:rPr>
              <a:t> başvurulması gerekmektedir. </a:t>
            </a:r>
          </a:p>
        </p:txBody>
      </p:sp>
      <p:sp>
        <p:nvSpPr>
          <p:cNvPr id="4" name="Metin kutusu 2">
            <a:extLst>
              <a:ext uri="{FF2B5EF4-FFF2-40B4-BE49-F238E27FC236}">
                <a16:creationId xmlns:a16="http://schemas.microsoft.com/office/drawing/2014/main" id="{2FFFCF71-F81F-43DD-AFAB-A561B568A507}"/>
              </a:ext>
            </a:extLst>
          </p:cNvPr>
          <p:cNvSpPr txBox="1"/>
          <p:nvPr/>
        </p:nvSpPr>
        <p:spPr>
          <a:xfrm>
            <a:off x="514906" y="2754824"/>
            <a:ext cx="11221375" cy="646331"/>
          </a:xfrm>
          <a:prstGeom prst="rect">
            <a:avLst/>
          </a:prstGeom>
          <a:noFill/>
        </p:spPr>
        <p:txBody>
          <a:bodyPr wrap="square" rtlCol="0">
            <a:spAutoFit/>
          </a:bodyPr>
          <a:lstStyle/>
          <a:p>
            <a:pPr defTabSz="457200" eaLnBrk="0" fontAlgn="base" hangingPunct="0">
              <a:spcBef>
                <a:spcPct val="0"/>
              </a:spcBef>
              <a:spcAft>
                <a:spcPct val="0"/>
              </a:spcAft>
              <a:defRPr/>
            </a:pPr>
            <a:r>
              <a:rPr lang="tr-TR" dirty="0">
                <a:solidFill>
                  <a:srgbClr val="FF0000"/>
                </a:solidFill>
                <a:effectLst>
                  <a:outerShdw blurRad="38100" dist="38100" dir="2700000" algn="tl">
                    <a:srgbClr val="000000">
                      <a:alpha val="43137"/>
                    </a:srgbClr>
                  </a:outerShdw>
                </a:effectLst>
                <a:latin typeface="Tw Cen MT" panose="020B0602020104020603" pitchFamily="34" charset="0"/>
              </a:rPr>
              <a:t>4-DİĞER BELGELER: </a:t>
            </a:r>
            <a:r>
              <a:rPr lang="tr-TR" dirty="0">
                <a:solidFill>
                  <a:prstClr val="black"/>
                </a:solidFill>
                <a:latin typeface="Tw Cen MT" panose="020B0602020104020603" pitchFamily="34" charset="0"/>
              </a:rPr>
              <a:t>GİB gerekli gördüğü takdirde yukarıda belirtilen belgelere ilave olarak başka tevsik edici belgeler de talep edebilir.</a:t>
            </a:r>
            <a:endParaRPr lang="tr-TR" dirty="0">
              <a:solidFill>
                <a:srgbClr val="FF0000"/>
              </a:solidFill>
              <a:effectLst>
                <a:outerShdw blurRad="38100" dist="38100" dir="2700000" algn="tl">
                  <a:srgbClr val="000000">
                    <a:alpha val="43137"/>
                  </a:srgbClr>
                </a:outerShdw>
              </a:effectLst>
              <a:latin typeface="Tw Cen MT" panose="020B0602020104020603" pitchFamily="34" charset="0"/>
            </a:endParaRPr>
          </a:p>
        </p:txBody>
      </p:sp>
      <p:grpSp>
        <p:nvGrpSpPr>
          <p:cNvPr id="5" name="Group 6">
            <a:extLst>
              <a:ext uri="{FF2B5EF4-FFF2-40B4-BE49-F238E27FC236}">
                <a16:creationId xmlns:a16="http://schemas.microsoft.com/office/drawing/2014/main" id="{8CD8BB9F-DA1B-4103-8769-519FB5826298}"/>
              </a:ext>
            </a:extLst>
          </p:cNvPr>
          <p:cNvGrpSpPr/>
          <p:nvPr/>
        </p:nvGrpSpPr>
        <p:grpSpPr>
          <a:xfrm>
            <a:off x="3240921" y="3713112"/>
            <a:ext cx="5710157" cy="3073171"/>
            <a:chOff x="2591472" y="4529905"/>
            <a:chExt cx="2892231" cy="1391027"/>
          </a:xfrm>
        </p:grpSpPr>
        <p:grpSp>
          <p:nvGrpSpPr>
            <p:cNvPr id="6" name="Group 7">
              <a:extLst>
                <a:ext uri="{FF2B5EF4-FFF2-40B4-BE49-F238E27FC236}">
                  <a16:creationId xmlns:a16="http://schemas.microsoft.com/office/drawing/2014/main" id="{FBE2469C-A719-4B76-8AE6-70ACE1C5A87C}"/>
                </a:ext>
              </a:extLst>
            </p:cNvPr>
            <p:cNvGrpSpPr/>
            <p:nvPr userDrawn="1"/>
          </p:nvGrpSpPr>
          <p:grpSpPr>
            <a:xfrm>
              <a:off x="2591472" y="4529905"/>
              <a:ext cx="2513902" cy="1391026"/>
              <a:chOff x="1618104" y="4774278"/>
              <a:chExt cx="2513902" cy="1391026"/>
            </a:xfrm>
          </p:grpSpPr>
          <p:sp>
            <p:nvSpPr>
              <p:cNvPr id="18" name="Rectangle 19">
                <a:extLst>
                  <a:ext uri="{FF2B5EF4-FFF2-40B4-BE49-F238E27FC236}">
                    <a16:creationId xmlns:a16="http://schemas.microsoft.com/office/drawing/2014/main" id="{5B2B2EF8-26FD-4ED4-975D-3FA1244CDE8E}"/>
                  </a:ext>
                </a:extLst>
              </p:cNvPr>
              <p:cNvSpPr/>
              <p:nvPr userDrawn="1"/>
            </p:nvSpPr>
            <p:spPr>
              <a:xfrm>
                <a:off x="1919176" y="4818888"/>
                <a:ext cx="1881566" cy="1170601"/>
              </a:xfrm>
              <a:prstGeom prst="rect">
                <a:avLst/>
              </a:prstGeom>
              <a:solidFill>
                <a:srgbClr val="CE6633"/>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nvGrpSpPr>
              <p:cNvPr id="19" name="Group 20">
                <a:extLst>
                  <a:ext uri="{FF2B5EF4-FFF2-40B4-BE49-F238E27FC236}">
                    <a16:creationId xmlns:a16="http://schemas.microsoft.com/office/drawing/2014/main" id="{8777B16A-CEDD-4916-A66D-4A1D9804E50C}"/>
                  </a:ext>
                </a:extLst>
              </p:cNvPr>
              <p:cNvGrpSpPr/>
              <p:nvPr userDrawn="1"/>
            </p:nvGrpSpPr>
            <p:grpSpPr>
              <a:xfrm>
                <a:off x="1618104" y="4774278"/>
                <a:ext cx="2513902" cy="1391026"/>
                <a:chOff x="395536" y="2564904"/>
                <a:chExt cx="4749925" cy="2628292"/>
              </a:xfrm>
              <a:solidFill>
                <a:sysClr val="windowText" lastClr="000000"/>
              </a:solidFill>
            </p:grpSpPr>
            <p:grpSp>
              <p:nvGrpSpPr>
                <p:cNvPr id="20" name="Group 21">
                  <a:extLst>
                    <a:ext uri="{FF2B5EF4-FFF2-40B4-BE49-F238E27FC236}">
                      <a16:creationId xmlns:a16="http://schemas.microsoft.com/office/drawing/2014/main" id="{A51B8CDB-B1B2-4B74-8BDD-50D079ABF8B6}"/>
                    </a:ext>
                  </a:extLst>
                </p:cNvPr>
                <p:cNvGrpSpPr/>
                <p:nvPr userDrawn="1"/>
              </p:nvGrpSpPr>
              <p:grpSpPr>
                <a:xfrm>
                  <a:off x="395536" y="2564904"/>
                  <a:ext cx="4749925" cy="2628292"/>
                  <a:chOff x="395536" y="2204864"/>
                  <a:chExt cx="5400600" cy="2988332"/>
                </a:xfrm>
                <a:grpFill/>
              </p:grpSpPr>
              <p:sp>
                <p:nvSpPr>
                  <p:cNvPr id="22" name="Rounded Rectangle 3">
                    <a:extLst>
                      <a:ext uri="{FF2B5EF4-FFF2-40B4-BE49-F238E27FC236}">
                        <a16:creationId xmlns:a16="http://schemas.microsoft.com/office/drawing/2014/main" id="{55E018F9-DBDC-4CA9-979C-07770E95BC2F}"/>
                      </a:ext>
                    </a:extLst>
                  </p:cNvPr>
                  <p:cNvSpPr/>
                  <p:nvPr userDrawn="1"/>
                </p:nvSpPr>
                <p:spPr>
                  <a:xfrm>
                    <a:off x="971600" y="2204864"/>
                    <a:ext cx="4248472" cy="2736304"/>
                  </a:xfrm>
                  <a:custGeom>
                    <a:avLst/>
                    <a:gdLst/>
                    <a:ahLst/>
                    <a:cxnLst/>
                    <a:rect l="l" t="t" r="r" b="b"/>
                    <a:pathLst>
                      <a:path w="4248472" h="2736304">
                        <a:moveTo>
                          <a:pt x="144016" y="144016"/>
                        </a:moveTo>
                        <a:lnTo>
                          <a:pt x="144016" y="2520280"/>
                        </a:lnTo>
                        <a:lnTo>
                          <a:pt x="4104456" y="2520280"/>
                        </a:lnTo>
                        <a:lnTo>
                          <a:pt x="4104456" y="144016"/>
                        </a:lnTo>
                        <a:close/>
                        <a:moveTo>
                          <a:pt x="119332" y="0"/>
                        </a:moveTo>
                        <a:lnTo>
                          <a:pt x="4129140" y="0"/>
                        </a:lnTo>
                        <a:cubicBezTo>
                          <a:pt x="4195045" y="0"/>
                          <a:pt x="4248472" y="53427"/>
                          <a:pt x="4248472" y="119332"/>
                        </a:cubicBezTo>
                        <a:lnTo>
                          <a:pt x="4248472" y="2736304"/>
                        </a:lnTo>
                        <a:lnTo>
                          <a:pt x="0" y="2736304"/>
                        </a:lnTo>
                        <a:lnTo>
                          <a:pt x="0" y="119332"/>
                        </a:lnTo>
                        <a:cubicBezTo>
                          <a:pt x="0" y="53427"/>
                          <a:pt x="53427" y="0"/>
                          <a:pt x="119332" y="0"/>
                        </a:cubicBezTo>
                        <a:close/>
                      </a:path>
                    </a:pathLst>
                  </a:custGeom>
                  <a:grpFill/>
                  <a:ln w="12700"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3" name="Rectangle 24">
                    <a:extLst>
                      <a:ext uri="{FF2B5EF4-FFF2-40B4-BE49-F238E27FC236}">
                        <a16:creationId xmlns:a16="http://schemas.microsoft.com/office/drawing/2014/main" id="{D140D23E-F30B-41CD-B15D-8F9687AC5EFD}"/>
                      </a:ext>
                    </a:extLst>
                  </p:cNvPr>
                  <p:cNvSpPr/>
                  <p:nvPr userDrawn="1"/>
                </p:nvSpPr>
                <p:spPr>
                  <a:xfrm>
                    <a:off x="395536" y="4941168"/>
                    <a:ext cx="5400600" cy="144016"/>
                  </a:xfrm>
                  <a:prstGeom prst="rect">
                    <a:avLst/>
                  </a:prstGeom>
                  <a:grpFill/>
                  <a:ln w="12700"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4" name="Trapezoid 25">
                    <a:extLst>
                      <a:ext uri="{FF2B5EF4-FFF2-40B4-BE49-F238E27FC236}">
                        <a16:creationId xmlns:a16="http://schemas.microsoft.com/office/drawing/2014/main" id="{A23E2B34-A0A8-4DA8-B1FA-C9821A4EE7A6}"/>
                      </a:ext>
                    </a:extLst>
                  </p:cNvPr>
                  <p:cNvSpPr/>
                  <p:nvPr userDrawn="1"/>
                </p:nvSpPr>
                <p:spPr>
                  <a:xfrm rot="10800000">
                    <a:off x="395536" y="5085184"/>
                    <a:ext cx="5400600" cy="108012"/>
                  </a:xfrm>
                  <a:prstGeom prst="trapezoid">
                    <a:avLst>
                      <a:gd name="adj" fmla="val 129851"/>
                    </a:avLst>
                  </a:prstGeom>
                  <a:grpFill/>
                  <a:ln w="12700"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Tw Cen MT" panose="020B0602020104020603"/>
                      <a:ea typeface="+mn-ea"/>
                      <a:cs typeface="+mn-cs"/>
                    </a:endParaRPr>
                  </a:p>
                </p:txBody>
              </p:sp>
            </p:grpSp>
            <p:sp>
              <p:nvSpPr>
                <p:cNvPr id="21" name="Rectangle 22">
                  <a:extLst>
                    <a:ext uri="{FF2B5EF4-FFF2-40B4-BE49-F238E27FC236}">
                      <a16:creationId xmlns:a16="http://schemas.microsoft.com/office/drawing/2014/main" id="{6EE2F11A-4301-4F5F-B3E8-E703B6682D5F}"/>
                    </a:ext>
                  </a:extLst>
                </p:cNvPr>
                <p:cNvSpPr/>
                <p:nvPr userDrawn="1"/>
              </p:nvSpPr>
              <p:spPr>
                <a:xfrm>
                  <a:off x="2518470" y="5009698"/>
                  <a:ext cx="504056" cy="45719"/>
                </a:xfrm>
                <a:prstGeom prst="rect">
                  <a:avLst/>
                </a:prstGeom>
                <a:solidFill>
                  <a:sysClr val="windowText" lastClr="000000">
                    <a:lumMod val="75000"/>
                    <a:lumOff val="25000"/>
                  </a:sysClr>
                </a:solidFill>
                <a:ln w="12700"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Tw Cen MT" panose="020B0602020104020603"/>
                    <a:ea typeface="+mn-ea"/>
                    <a:cs typeface="+mn-cs"/>
                  </a:endParaRPr>
                </a:p>
              </p:txBody>
            </p:sp>
          </p:grpSp>
        </p:grpSp>
        <p:grpSp>
          <p:nvGrpSpPr>
            <p:cNvPr id="7" name="Group 8">
              <a:extLst>
                <a:ext uri="{FF2B5EF4-FFF2-40B4-BE49-F238E27FC236}">
                  <a16:creationId xmlns:a16="http://schemas.microsoft.com/office/drawing/2014/main" id="{167FE220-790D-46A0-99DA-C96C38B35753}"/>
                </a:ext>
              </a:extLst>
            </p:cNvPr>
            <p:cNvGrpSpPr/>
            <p:nvPr userDrawn="1"/>
          </p:nvGrpSpPr>
          <p:grpSpPr>
            <a:xfrm>
              <a:off x="4346521" y="4706362"/>
              <a:ext cx="981407" cy="1214570"/>
              <a:chOff x="-1940789" y="4697306"/>
              <a:chExt cx="981407" cy="1214570"/>
            </a:xfrm>
          </p:grpSpPr>
          <p:sp>
            <p:nvSpPr>
              <p:cNvPr id="14" name="Rectangle 15">
                <a:extLst>
                  <a:ext uri="{FF2B5EF4-FFF2-40B4-BE49-F238E27FC236}">
                    <a16:creationId xmlns:a16="http://schemas.microsoft.com/office/drawing/2014/main" id="{57E08835-2CA6-4E89-9BFB-BC49EDB1C54E}"/>
                  </a:ext>
                </a:extLst>
              </p:cNvPr>
              <p:cNvSpPr/>
              <p:nvPr userDrawn="1"/>
            </p:nvSpPr>
            <p:spPr>
              <a:xfrm>
                <a:off x="-1881566" y="4758350"/>
                <a:ext cx="866582" cy="1124947"/>
              </a:xfrm>
              <a:prstGeom prst="rect">
                <a:avLst/>
              </a:prstGeom>
              <a:solidFill>
                <a:srgbClr val="2FA3EE"/>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nvGrpSpPr>
              <p:cNvPr id="15" name="Group 16">
                <a:extLst>
                  <a:ext uri="{FF2B5EF4-FFF2-40B4-BE49-F238E27FC236}">
                    <a16:creationId xmlns:a16="http://schemas.microsoft.com/office/drawing/2014/main" id="{8A08639D-1D94-4BA2-A87C-67270EDA82C0}"/>
                  </a:ext>
                </a:extLst>
              </p:cNvPr>
              <p:cNvGrpSpPr/>
              <p:nvPr userDrawn="1"/>
            </p:nvGrpSpPr>
            <p:grpSpPr>
              <a:xfrm>
                <a:off x="-1940789" y="4697306"/>
                <a:ext cx="981407" cy="1214570"/>
                <a:chOff x="7452320" y="1988840"/>
                <a:chExt cx="1512168" cy="2088232"/>
              </a:xfrm>
            </p:grpSpPr>
            <p:sp>
              <p:nvSpPr>
                <p:cNvPr id="16" name="Rounded Rectangle 1">
                  <a:extLst>
                    <a:ext uri="{FF2B5EF4-FFF2-40B4-BE49-F238E27FC236}">
                      <a16:creationId xmlns:a16="http://schemas.microsoft.com/office/drawing/2014/main" id="{1F14809A-9C14-486B-9696-275194805504}"/>
                    </a:ext>
                  </a:extLst>
                </p:cNvPr>
                <p:cNvSpPr/>
                <p:nvPr userDrawn="1"/>
              </p:nvSpPr>
              <p:spPr>
                <a:xfrm>
                  <a:off x="7452320" y="1988840"/>
                  <a:ext cx="1512168" cy="2088232"/>
                </a:xfrm>
                <a:custGeom>
                  <a:avLst/>
                  <a:gdLst/>
                  <a:ahLst/>
                  <a:cxnLst/>
                  <a:rect l="l" t="t" r="r" b="b"/>
                  <a:pathLst>
                    <a:path w="1512168" h="2088232">
                      <a:moveTo>
                        <a:pt x="167516" y="181585"/>
                      </a:moveTo>
                      <a:lnTo>
                        <a:pt x="167516" y="1906647"/>
                      </a:lnTo>
                      <a:lnTo>
                        <a:pt x="1344652" y="1906647"/>
                      </a:lnTo>
                      <a:lnTo>
                        <a:pt x="1344652" y="181585"/>
                      </a:lnTo>
                      <a:close/>
                      <a:moveTo>
                        <a:pt x="90110" y="0"/>
                      </a:moveTo>
                      <a:lnTo>
                        <a:pt x="1422058" y="0"/>
                      </a:lnTo>
                      <a:cubicBezTo>
                        <a:pt x="1471824" y="0"/>
                        <a:pt x="1512168" y="40344"/>
                        <a:pt x="1512168" y="90110"/>
                      </a:cubicBezTo>
                      <a:lnTo>
                        <a:pt x="1512168" y="1998122"/>
                      </a:lnTo>
                      <a:cubicBezTo>
                        <a:pt x="1512168" y="2047888"/>
                        <a:pt x="1471824" y="2088232"/>
                        <a:pt x="1422058" y="2088232"/>
                      </a:cubicBezTo>
                      <a:lnTo>
                        <a:pt x="90110" y="2088232"/>
                      </a:lnTo>
                      <a:cubicBezTo>
                        <a:pt x="40344" y="2088232"/>
                        <a:pt x="0" y="2047888"/>
                        <a:pt x="0" y="1998122"/>
                      </a:cubicBezTo>
                      <a:lnTo>
                        <a:pt x="0" y="90110"/>
                      </a:lnTo>
                      <a:cubicBezTo>
                        <a:pt x="0" y="40344"/>
                        <a:pt x="40344" y="0"/>
                        <a:pt x="90110" y="0"/>
                      </a:cubicBezTo>
                      <a:close/>
                    </a:path>
                  </a:pathLst>
                </a:custGeom>
                <a:solidFill>
                  <a:sysClr val="windowText" lastClr="000000"/>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7" name="Oval 16">
                  <a:extLst>
                    <a:ext uri="{FF2B5EF4-FFF2-40B4-BE49-F238E27FC236}">
                      <a16:creationId xmlns:a16="http://schemas.microsoft.com/office/drawing/2014/main" id="{AF2E5629-B491-4600-ADC2-537B6E30F109}"/>
                    </a:ext>
                  </a:extLst>
                </p:cNvPr>
                <p:cNvSpPr/>
                <p:nvPr userDrawn="1"/>
              </p:nvSpPr>
              <p:spPr>
                <a:xfrm>
                  <a:off x="8160965" y="3933056"/>
                  <a:ext cx="94878" cy="94878"/>
                </a:xfrm>
                <a:prstGeom prst="ellipse">
                  <a:avLst/>
                </a:prstGeom>
                <a:solidFill>
                  <a:sysClr val="windowText" lastClr="000000">
                    <a:lumMod val="50000"/>
                    <a:lumOff val="50000"/>
                  </a:sysClr>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Tw Cen MT" panose="020B0602020104020603"/>
                    <a:ea typeface="+mn-ea"/>
                    <a:cs typeface="+mn-cs"/>
                  </a:endParaRPr>
                </a:p>
              </p:txBody>
            </p:sp>
          </p:grpSp>
        </p:grpSp>
        <p:grpSp>
          <p:nvGrpSpPr>
            <p:cNvPr id="8" name="Group 9">
              <a:extLst>
                <a:ext uri="{FF2B5EF4-FFF2-40B4-BE49-F238E27FC236}">
                  <a16:creationId xmlns:a16="http://schemas.microsoft.com/office/drawing/2014/main" id="{35E464E3-8F45-44C8-B031-D97621523701}"/>
                </a:ext>
              </a:extLst>
            </p:cNvPr>
            <p:cNvGrpSpPr/>
            <p:nvPr userDrawn="1"/>
          </p:nvGrpSpPr>
          <p:grpSpPr>
            <a:xfrm>
              <a:off x="5056500" y="5206313"/>
              <a:ext cx="427203" cy="711251"/>
              <a:chOff x="-684584" y="5278238"/>
              <a:chExt cx="427203" cy="711251"/>
            </a:xfrm>
          </p:grpSpPr>
          <p:sp>
            <p:nvSpPr>
              <p:cNvPr id="9" name="Rectangle 10">
                <a:extLst>
                  <a:ext uri="{FF2B5EF4-FFF2-40B4-BE49-F238E27FC236}">
                    <a16:creationId xmlns:a16="http://schemas.microsoft.com/office/drawing/2014/main" id="{67998EE3-3B81-49DC-888D-3D18B63ED210}"/>
                  </a:ext>
                </a:extLst>
              </p:cNvPr>
              <p:cNvSpPr/>
              <p:nvPr userDrawn="1"/>
            </p:nvSpPr>
            <p:spPr>
              <a:xfrm>
                <a:off x="-648007" y="5329968"/>
                <a:ext cx="360040" cy="591052"/>
              </a:xfrm>
              <a:prstGeom prst="rect">
                <a:avLst/>
              </a:prstGeom>
              <a:solidFill>
                <a:srgbClr val="86C157"/>
              </a:solidFill>
              <a:ln w="15875"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grpSp>
            <p:nvGrpSpPr>
              <p:cNvPr id="10" name="Group 11">
                <a:extLst>
                  <a:ext uri="{FF2B5EF4-FFF2-40B4-BE49-F238E27FC236}">
                    <a16:creationId xmlns:a16="http://schemas.microsoft.com/office/drawing/2014/main" id="{F342EE95-302A-4C5B-B977-8CD6F4A67875}"/>
                  </a:ext>
                </a:extLst>
              </p:cNvPr>
              <p:cNvGrpSpPr/>
              <p:nvPr userDrawn="1"/>
            </p:nvGrpSpPr>
            <p:grpSpPr>
              <a:xfrm>
                <a:off x="-684584" y="5278238"/>
                <a:ext cx="427203" cy="711251"/>
                <a:chOff x="701317" y="1844824"/>
                <a:chExt cx="2371375" cy="3948112"/>
              </a:xfrm>
            </p:grpSpPr>
            <p:sp>
              <p:nvSpPr>
                <p:cNvPr id="11" name="Freeform 6">
                  <a:extLst>
                    <a:ext uri="{FF2B5EF4-FFF2-40B4-BE49-F238E27FC236}">
                      <a16:creationId xmlns:a16="http://schemas.microsoft.com/office/drawing/2014/main" id="{30E36138-2D7F-4793-8454-38051E5A7A9E}"/>
                    </a:ext>
                  </a:extLst>
                </p:cNvPr>
                <p:cNvSpPr>
                  <a:spLocks noEditPoints="1"/>
                </p:cNvSpPr>
                <p:nvPr/>
              </p:nvSpPr>
              <p:spPr bwMode="auto">
                <a:xfrm>
                  <a:off x="701317" y="1844824"/>
                  <a:ext cx="2371375" cy="3948112"/>
                </a:xfrm>
                <a:custGeom>
                  <a:avLst/>
                  <a:gdLst>
                    <a:gd name="T0" fmla="*/ 530 w 566"/>
                    <a:gd name="T1" fmla="*/ 0 h 1053"/>
                    <a:gd name="T2" fmla="*/ 36 w 566"/>
                    <a:gd name="T3" fmla="*/ 0 h 1053"/>
                    <a:gd name="T4" fmla="*/ 0 w 566"/>
                    <a:gd name="T5" fmla="*/ 36 h 1053"/>
                    <a:gd name="T6" fmla="*/ 0 w 566"/>
                    <a:gd name="T7" fmla="*/ 1017 h 1053"/>
                    <a:gd name="T8" fmla="*/ 36 w 566"/>
                    <a:gd name="T9" fmla="*/ 1053 h 1053"/>
                    <a:gd name="T10" fmla="*/ 530 w 566"/>
                    <a:gd name="T11" fmla="*/ 1053 h 1053"/>
                    <a:gd name="T12" fmla="*/ 566 w 566"/>
                    <a:gd name="T13" fmla="*/ 1017 h 1053"/>
                    <a:gd name="T14" fmla="*/ 566 w 566"/>
                    <a:gd name="T15" fmla="*/ 36 h 1053"/>
                    <a:gd name="T16" fmla="*/ 530 w 566"/>
                    <a:gd name="T17" fmla="*/ 0 h 1053"/>
                    <a:gd name="T18" fmla="*/ 520 w 566"/>
                    <a:gd name="T19" fmla="*/ 911 h 1053"/>
                    <a:gd name="T20" fmla="*/ 48 w 566"/>
                    <a:gd name="T21" fmla="*/ 911 h 1053"/>
                    <a:gd name="T22" fmla="*/ 48 w 566"/>
                    <a:gd name="T23" fmla="*/ 108 h 1053"/>
                    <a:gd name="T24" fmla="*/ 520 w 566"/>
                    <a:gd name="T25" fmla="*/ 108 h 1053"/>
                    <a:gd name="T26" fmla="*/ 520 w 566"/>
                    <a:gd name="T27" fmla="*/ 911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6" h="1053">
                      <a:moveTo>
                        <a:pt x="530" y="0"/>
                      </a:moveTo>
                      <a:cubicBezTo>
                        <a:pt x="36" y="0"/>
                        <a:pt x="36" y="0"/>
                        <a:pt x="36" y="0"/>
                      </a:cubicBezTo>
                      <a:cubicBezTo>
                        <a:pt x="16" y="0"/>
                        <a:pt x="0" y="16"/>
                        <a:pt x="0" y="36"/>
                      </a:cubicBezTo>
                      <a:cubicBezTo>
                        <a:pt x="0" y="1017"/>
                        <a:pt x="0" y="1017"/>
                        <a:pt x="0" y="1017"/>
                      </a:cubicBezTo>
                      <a:cubicBezTo>
                        <a:pt x="0" y="1037"/>
                        <a:pt x="16" y="1053"/>
                        <a:pt x="36" y="1053"/>
                      </a:cubicBezTo>
                      <a:cubicBezTo>
                        <a:pt x="530" y="1053"/>
                        <a:pt x="530" y="1053"/>
                        <a:pt x="530" y="1053"/>
                      </a:cubicBezTo>
                      <a:cubicBezTo>
                        <a:pt x="550" y="1053"/>
                        <a:pt x="566" y="1037"/>
                        <a:pt x="566" y="1017"/>
                      </a:cubicBezTo>
                      <a:cubicBezTo>
                        <a:pt x="566" y="36"/>
                        <a:pt x="566" y="36"/>
                        <a:pt x="566" y="36"/>
                      </a:cubicBezTo>
                      <a:cubicBezTo>
                        <a:pt x="566" y="16"/>
                        <a:pt x="550" y="0"/>
                        <a:pt x="530" y="0"/>
                      </a:cubicBezTo>
                      <a:close/>
                      <a:moveTo>
                        <a:pt x="520" y="911"/>
                      </a:moveTo>
                      <a:cubicBezTo>
                        <a:pt x="48" y="911"/>
                        <a:pt x="48" y="911"/>
                        <a:pt x="48" y="911"/>
                      </a:cubicBezTo>
                      <a:cubicBezTo>
                        <a:pt x="48" y="108"/>
                        <a:pt x="48" y="108"/>
                        <a:pt x="48" y="108"/>
                      </a:cubicBezTo>
                      <a:cubicBezTo>
                        <a:pt x="520" y="108"/>
                        <a:pt x="520" y="108"/>
                        <a:pt x="520" y="108"/>
                      </a:cubicBezTo>
                      <a:lnTo>
                        <a:pt x="520" y="911"/>
                      </a:lnTo>
                      <a:close/>
                    </a:path>
                  </a:pathLst>
                </a:custGeom>
                <a:solidFill>
                  <a:sysClr val="windowText" lastClr="000000"/>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2" name="Rounded Rectangle 60">
                  <a:extLst>
                    <a:ext uri="{FF2B5EF4-FFF2-40B4-BE49-F238E27FC236}">
                      <a16:creationId xmlns:a16="http://schemas.microsoft.com/office/drawing/2014/main" id="{DC678FE1-E235-4D91-A20C-BA99E64B1F1B}"/>
                    </a:ext>
                  </a:extLst>
                </p:cNvPr>
                <p:cNvSpPr/>
                <p:nvPr/>
              </p:nvSpPr>
              <p:spPr>
                <a:xfrm>
                  <a:off x="1707005" y="2042848"/>
                  <a:ext cx="360000" cy="36000"/>
                </a:xfrm>
                <a:prstGeom prst="roundRect">
                  <a:avLst>
                    <a:gd name="adj" fmla="val 50000"/>
                  </a:avLst>
                </a:prstGeom>
                <a:solidFill>
                  <a:sysClr val="windowText" lastClr="000000">
                    <a:lumMod val="50000"/>
                    <a:lumOff val="50000"/>
                  </a:sysClr>
                </a:solidFill>
                <a:ln w="12700" cap="flat" cmpd="sng" algn="ctr">
                  <a:no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3" name="Oval 12">
                  <a:extLst>
                    <a:ext uri="{FF2B5EF4-FFF2-40B4-BE49-F238E27FC236}">
                      <a16:creationId xmlns:a16="http://schemas.microsoft.com/office/drawing/2014/main" id="{CB1B211C-CEB5-4038-930D-E2531E386AF5}"/>
                    </a:ext>
                  </a:extLst>
                </p:cNvPr>
                <p:cNvSpPr/>
                <p:nvPr/>
              </p:nvSpPr>
              <p:spPr>
                <a:xfrm>
                  <a:off x="1715855" y="5362110"/>
                  <a:ext cx="342299" cy="342299"/>
                </a:xfrm>
                <a:prstGeom prst="ellipse">
                  <a:avLst/>
                </a:prstGeom>
                <a:noFill/>
                <a:ln w="12700" cap="flat" cmpd="sng" algn="ctr">
                  <a:solidFill>
                    <a:sysClr val="windowText" lastClr="000000">
                      <a:lumMod val="50000"/>
                      <a:lumOff val="50000"/>
                    </a:sysClr>
                  </a:solidFill>
                  <a:prstDash val="solid"/>
                </a:ln>
                <a:effectLst/>
              </p:spPr>
              <p:txBody>
                <a:bodyPr rtlCol="0"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en-US" sz="2700" b="0" i="0" u="none" strike="noStrike" kern="0" cap="none" spc="0" normalizeH="0" baseline="0" noProof="0">
                    <a:ln>
                      <a:noFill/>
                    </a:ln>
                    <a:solidFill>
                      <a:prstClr val="white"/>
                    </a:solidFill>
                    <a:effectLst/>
                    <a:uLnTx/>
                    <a:uFillTx/>
                    <a:latin typeface="Tw Cen MT" panose="020B0602020104020603"/>
                    <a:ea typeface="+mn-ea"/>
                    <a:cs typeface="+mn-cs"/>
                  </a:endParaRPr>
                </a:p>
              </p:txBody>
            </p:sp>
          </p:grpSp>
        </p:grpSp>
      </p:grpSp>
      <p:sp>
        <p:nvSpPr>
          <p:cNvPr id="25" name="Freeform 2">
            <a:extLst>
              <a:ext uri="{FF2B5EF4-FFF2-40B4-BE49-F238E27FC236}">
                <a16:creationId xmlns:a16="http://schemas.microsoft.com/office/drawing/2014/main" id="{BBC297D8-6EA1-4EBD-8D5A-0A66ED691E8D}"/>
              </a:ext>
            </a:extLst>
          </p:cNvPr>
          <p:cNvSpPr/>
          <p:nvPr/>
        </p:nvSpPr>
        <p:spPr>
          <a:xfrm>
            <a:off x="4333744" y="5380779"/>
            <a:ext cx="843909" cy="869313"/>
          </a:xfrm>
          <a:custGeom>
            <a:avLst/>
            <a:gdLst>
              <a:gd name="connsiteX0" fmla="*/ 543464 w 1086928"/>
              <a:gd name="connsiteY0" fmla="*/ 0 h 1000664"/>
              <a:gd name="connsiteX1" fmla="*/ 0 w 1086928"/>
              <a:gd name="connsiteY1" fmla="*/ 276045 h 1000664"/>
              <a:gd name="connsiteX2" fmla="*/ 0 w 1086928"/>
              <a:gd name="connsiteY2" fmla="*/ 862641 h 1000664"/>
              <a:gd name="connsiteX3" fmla="*/ 362309 w 1086928"/>
              <a:gd name="connsiteY3" fmla="*/ 974784 h 1000664"/>
              <a:gd name="connsiteX4" fmla="*/ 923026 w 1086928"/>
              <a:gd name="connsiteY4" fmla="*/ 1000664 h 1000664"/>
              <a:gd name="connsiteX5" fmla="*/ 974785 w 1086928"/>
              <a:gd name="connsiteY5" fmla="*/ 793630 h 1000664"/>
              <a:gd name="connsiteX6" fmla="*/ 1017917 w 1086928"/>
              <a:gd name="connsiteY6" fmla="*/ 621101 h 1000664"/>
              <a:gd name="connsiteX7" fmla="*/ 1086928 w 1086928"/>
              <a:gd name="connsiteY7" fmla="*/ 439947 h 1000664"/>
              <a:gd name="connsiteX8" fmla="*/ 1069675 w 1086928"/>
              <a:gd name="connsiteY8" fmla="*/ 224286 h 1000664"/>
              <a:gd name="connsiteX9" fmla="*/ 974785 w 1086928"/>
              <a:gd name="connsiteY9" fmla="*/ 181154 h 1000664"/>
              <a:gd name="connsiteX10" fmla="*/ 491706 w 1086928"/>
              <a:gd name="connsiteY10" fmla="*/ 189781 h 1000664"/>
              <a:gd name="connsiteX11" fmla="*/ 543464 w 1086928"/>
              <a:gd name="connsiteY11" fmla="*/ 0 h 1000664"/>
              <a:gd name="connsiteX0" fmla="*/ 543464 w 1086928"/>
              <a:gd name="connsiteY0" fmla="*/ 0 h 1000664"/>
              <a:gd name="connsiteX1" fmla="*/ 0 w 1086928"/>
              <a:gd name="connsiteY1" fmla="*/ 276045 h 1000664"/>
              <a:gd name="connsiteX2" fmla="*/ 0 w 1086928"/>
              <a:gd name="connsiteY2" fmla="*/ 862641 h 1000664"/>
              <a:gd name="connsiteX3" fmla="*/ 362309 w 1086928"/>
              <a:gd name="connsiteY3" fmla="*/ 974784 h 1000664"/>
              <a:gd name="connsiteX4" fmla="*/ 923026 w 1086928"/>
              <a:gd name="connsiteY4" fmla="*/ 1000664 h 1000664"/>
              <a:gd name="connsiteX5" fmla="*/ 974785 w 1086928"/>
              <a:gd name="connsiteY5" fmla="*/ 793630 h 1000664"/>
              <a:gd name="connsiteX6" fmla="*/ 1017917 w 1086928"/>
              <a:gd name="connsiteY6" fmla="*/ 621101 h 1000664"/>
              <a:gd name="connsiteX7" fmla="*/ 1086928 w 1086928"/>
              <a:gd name="connsiteY7" fmla="*/ 439947 h 1000664"/>
              <a:gd name="connsiteX8" fmla="*/ 1069675 w 1086928"/>
              <a:gd name="connsiteY8" fmla="*/ 224286 h 1000664"/>
              <a:gd name="connsiteX9" fmla="*/ 974785 w 1086928"/>
              <a:gd name="connsiteY9" fmla="*/ 181154 h 1000664"/>
              <a:gd name="connsiteX10" fmla="*/ 491706 w 1086928"/>
              <a:gd name="connsiteY10" fmla="*/ 189781 h 1000664"/>
              <a:gd name="connsiteX11" fmla="*/ 543464 w 1086928"/>
              <a:gd name="connsiteY11" fmla="*/ 0 h 1000664"/>
              <a:gd name="connsiteX0" fmla="*/ 595223 w 1086928"/>
              <a:gd name="connsiteY0" fmla="*/ 0 h 992037"/>
              <a:gd name="connsiteX1" fmla="*/ 0 w 1086928"/>
              <a:gd name="connsiteY1" fmla="*/ 267418 h 992037"/>
              <a:gd name="connsiteX2" fmla="*/ 0 w 1086928"/>
              <a:gd name="connsiteY2" fmla="*/ 854014 h 992037"/>
              <a:gd name="connsiteX3" fmla="*/ 362309 w 1086928"/>
              <a:gd name="connsiteY3" fmla="*/ 966157 h 992037"/>
              <a:gd name="connsiteX4" fmla="*/ 923026 w 1086928"/>
              <a:gd name="connsiteY4" fmla="*/ 992037 h 992037"/>
              <a:gd name="connsiteX5" fmla="*/ 974785 w 1086928"/>
              <a:gd name="connsiteY5" fmla="*/ 785003 h 992037"/>
              <a:gd name="connsiteX6" fmla="*/ 1017917 w 1086928"/>
              <a:gd name="connsiteY6" fmla="*/ 612474 h 992037"/>
              <a:gd name="connsiteX7" fmla="*/ 1086928 w 1086928"/>
              <a:gd name="connsiteY7" fmla="*/ 431320 h 992037"/>
              <a:gd name="connsiteX8" fmla="*/ 1069675 w 1086928"/>
              <a:gd name="connsiteY8" fmla="*/ 215659 h 992037"/>
              <a:gd name="connsiteX9" fmla="*/ 974785 w 1086928"/>
              <a:gd name="connsiteY9" fmla="*/ 172527 h 992037"/>
              <a:gd name="connsiteX10" fmla="*/ 491706 w 1086928"/>
              <a:gd name="connsiteY10" fmla="*/ 181154 h 992037"/>
              <a:gd name="connsiteX11" fmla="*/ 595223 w 1086928"/>
              <a:gd name="connsiteY11" fmla="*/ 0 h 992037"/>
              <a:gd name="connsiteX0" fmla="*/ 595223 w 1086928"/>
              <a:gd name="connsiteY0" fmla="*/ 0 h 992037"/>
              <a:gd name="connsiteX1" fmla="*/ 0 w 1086928"/>
              <a:gd name="connsiteY1" fmla="*/ 267418 h 992037"/>
              <a:gd name="connsiteX2" fmla="*/ 0 w 1086928"/>
              <a:gd name="connsiteY2" fmla="*/ 854014 h 992037"/>
              <a:gd name="connsiteX3" fmla="*/ 362309 w 1086928"/>
              <a:gd name="connsiteY3" fmla="*/ 966157 h 992037"/>
              <a:gd name="connsiteX4" fmla="*/ 923026 w 1086928"/>
              <a:gd name="connsiteY4" fmla="*/ 992037 h 992037"/>
              <a:gd name="connsiteX5" fmla="*/ 974785 w 1086928"/>
              <a:gd name="connsiteY5" fmla="*/ 785003 h 992037"/>
              <a:gd name="connsiteX6" fmla="*/ 1017917 w 1086928"/>
              <a:gd name="connsiteY6" fmla="*/ 612474 h 992037"/>
              <a:gd name="connsiteX7" fmla="*/ 1086928 w 1086928"/>
              <a:gd name="connsiteY7" fmla="*/ 431320 h 992037"/>
              <a:gd name="connsiteX8" fmla="*/ 1069675 w 1086928"/>
              <a:gd name="connsiteY8" fmla="*/ 215659 h 992037"/>
              <a:gd name="connsiteX9" fmla="*/ 974785 w 1086928"/>
              <a:gd name="connsiteY9" fmla="*/ 172527 h 992037"/>
              <a:gd name="connsiteX10" fmla="*/ 491706 w 1086928"/>
              <a:gd name="connsiteY10" fmla="*/ 181154 h 992037"/>
              <a:gd name="connsiteX11" fmla="*/ 595223 w 1086928"/>
              <a:gd name="connsiteY11" fmla="*/ 0 h 992037"/>
              <a:gd name="connsiteX0" fmla="*/ 595223 w 1086928"/>
              <a:gd name="connsiteY0" fmla="*/ 0 h 992037"/>
              <a:gd name="connsiteX1" fmla="*/ 0 w 1086928"/>
              <a:gd name="connsiteY1" fmla="*/ 267418 h 992037"/>
              <a:gd name="connsiteX2" fmla="*/ 0 w 1086928"/>
              <a:gd name="connsiteY2" fmla="*/ 854014 h 992037"/>
              <a:gd name="connsiteX3" fmla="*/ 362309 w 1086928"/>
              <a:gd name="connsiteY3" fmla="*/ 966157 h 992037"/>
              <a:gd name="connsiteX4" fmla="*/ 923026 w 1086928"/>
              <a:gd name="connsiteY4" fmla="*/ 992037 h 992037"/>
              <a:gd name="connsiteX5" fmla="*/ 974785 w 1086928"/>
              <a:gd name="connsiteY5" fmla="*/ 785003 h 992037"/>
              <a:gd name="connsiteX6" fmla="*/ 1017917 w 1086928"/>
              <a:gd name="connsiteY6" fmla="*/ 612474 h 992037"/>
              <a:gd name="connsiteX7" fmla="*/ 1086928 w 1086928"/>
              <a:gd name="connsiteY7" fmla="*/ 431320 h 992037"/>
              <a:gd name="connsiteX8" fmla="*/ 1069675 w 1086928"/>
              <a:gd name="connsiteY8" fmla="*/ 215659 h 992037"/>
              <a:gd name="connsiteX9" fmla="*/ 974785 w 1086928"/>
              <a:gd name="connsiteY9" fmla="*/ 172527 h 992037"/>
              <a:gd name="connsiteX10" fmla="*/ 491706 w 1086928"/>
              <a:gd name="connsiteY10" fmla="*/ 181154 h 992037"/>
              <a:gd name="connsiteX11" fmla="*/ 595223 w 1086928"/>
              <a:gd name="connsiteY11" fmla="*/ 0 h 992037"/>
              <a:gd name="connsiteX0" fmla="*/ 595223 w 1086928"/>
              <a:gd name="connsiteY0" fmla="*/ 0 h 992037"/>
              <a:gd name="connsiteX1" fmla="*/ 0 w 1086928"/>
              <a:gd name="connsiteY1" fmla="*/ 267418 h 992037"/>
              <a:gd name="connsiteX2" fmla="*/ 0 w 1086928"/>
              <a:gd name="connsiteY2" fmla="*/ 854014 h 992037"/>
              <a:gd name="connsiteX3" fmla="*/ 362309 w 1086928"/>
              <a:gd name="connsiteY3" fmla="*/ 966157 h 992037"/>
              <a:gd name="connsiteX4" fmla="*/ 923026 w 1086928"/>
              <a:gd name="connsiteY4" fmla="*/ 992037 h 992037"/>
              <a:gd name="connsiteX5" fmla="*/ 974785 w 1086928"/>
              <a:gd name="connsiteY5" fmla="*/ 785003 h 992037"/>
              <a:gd name="connsiteX6" fmla="*/ 1017917 w 1086928"/>
              <a:gd name="connsiteY6" fmla="*/ 612474 h 992037"/>
              <a:gd name="connsiteX7" fmla="*/ 1086928 w 1086928"/>
              <a:gd name="connsiteY7" fmla="*/ 431320 h 992037"/>
              <a:gd name="connsiteX8" fmla="*/ 1069675 w 1086928"/>
              <a:gd name="connsiteY8" fmla="*/ 215659 h 992037"/>
              <a:gd name="connsiteX9" fmla="*/ 974785 w 1086928"/>
              <a:gd name="connsiteY9" fmla="*/ 172527 h 992037"/>
              <a:gd name="connsiteX10" fmla="*/ 491706 w 1086928"/>
              <a:gd name="connsiteY10" fmla="*/ 181154 h 992037"/>
              <a:gd name="connsiteX11" fmla="*/ 595223 w 1086928"/>
              <a:gd name="connsiteY11" fmla="*/ 0 h 992037"/>
              <a:gd name="connsiteX0" fmla="*/ 595223 w 1086928"/>
              <a:gd name="connsiteY0" fmla="*/ 0 h 992037"/>
              <a:gd name="connsiteX1" fmla="*/ 0 w 1086928"/>
              <a:gd name="connsiteY1" fmla="*/ 267418 h 992037"/>
              <a:gd name="connsiteX2" fmla="*/ 0 w 1086928"/>
              <a:gd name="connsiteY2" fmla="*/ 854014 h 992037"/>
              <a:gd name="connsiteX3" fmla="*/ 362309 w 1086928"/>
              <a:gd name="connsiteY3" fmla="*/ 966157 h 992037"/>
              <a:gd name="connsiteX4" fmla="*/ 923026 w 1086928"/>
              <a:gd name="connsiteY4" fmla="*/ 992037 h 992037"/>
              <a:gd name="connsiteX5" fmla="*/ 974785 w 1086928"/>
              <a:gd name="connsiteY5" fmla="*/ 785003 h 992037"/>
              <a:gd name="connsiteX6" fmla="*/ 1017917 w 1086928"/>
              <a:gd name="connsiteY6" fmla="*/ 612474 h 992037"/>
              <a:gd name="connsiteX7" fmla="*/ 1086928 w 1086928"/>
              <a:gd name="connsiteY7" fmla="*/ 431320 h 992037"/>
              <a:gd name="connsiteX8" fmla="*/ 1069675 w 1086928"/>
              <a:gd name="connsiteY8" fmla="*/ 215659 h 992037"/>
              <a:gd name="connsiteX9" fmla="*/ 974785 w 1086928"/>
              <a:gd name="connsiteY9" fmla="*/ 172527 h 992037"/>
              <a:gd name="connsiteX10" fmla="*/ 491706 w 1086928"/>
              <a:gd name="connsiteY10" fmla="*/ 181154 h 992037"/>
              <a:gd name="connsiteX11" fmla="*/ 595223 w 1086928"/>
              <a:gd name="connsiteY11" fmla="*/ 0 h 992037"/>
              <a:gd name="connsiteX0" fmla="*/ 595223 w 1086928"/>
              <a:gd name="connsiteY0" fmla="*/ 0 h 992037"/>
              <a:gd name="connsiteX1" fmla="*/ 0 w 1086928"/>
              <a:gd name="connsiteY1" fmla="*/ 267418 h 992037"/>
              <a:gd name="connsiteX2" fmla="*/ 0 w 1086928"/>
              <a:gd name="connsiteY2" fmla="*/ 854014 h 992037"/>
              <a:gd name="connsiteX3" fmla="*/ 362309 w 1086928"/>
              <a:gd name="connsiteY3" fmla="*/ 966157 h 992037"/>
              <a:gd name="connsiteX4" fmla="*/ 923026 w 1086928"/>
              <a:gd name="connsiteY4" fmla="*/ 992037 h 992037"/>
              <a:gd name="connsiteX5" fmla="*/ 974785 w 1086928"/>
              <a:gd name="connsiteY5" fmla="*/ 785003 h 992037"/>
              <a:gd name="connsiteX6" fmla="*/ 1017917 w 1086928"/>
              <a:gd name="connsiteY6" fmla="*/ 612474 h 992037"/>
              <a:gd name="connsiteX7" fmla="*/ 1086928 w 1086928"/>
              <a:gd name="connsiteY7" fmla="*/ 431320 h 992037"/>
              <a:gd name="connsiteX8" fmla="*/ 1069675 w 1086928"/>
              <a:gd name="connsiteY8" fmla="*/ 215659 h 992037"/>
              <a:gd name="connsiteX9" fmla="*/ 974785 w 1086928"/>
              <a:gd name="connsiteY9" fmla="*/ 172527 h 992037"/>
              <a:gd name="connsiteX10" fmla="*/ 491706 w 1086928"/>
              <a:gd name="connsiteY10" fmla="*/ 181154 h 992037"/>
              <a:gd name="connsiteX11" fmla="*/ 595223 w 1086928"/>
              <a:gd name="connsiteY11" fmla="*/ 0 h 992037"/>
              <a:gd name="connsiteX0" fmla="*/ 595223 w 1086928"/>
              <a:gd name="connsiteY0" fmla="*/ 0 h 1006555"/>
              <a:gd name="connsiteX1" fmla="*/ 0 w 1086928"/>
              <a:gd name="connsiteY1" fmla="*/ 267418 h 1006555"/>
              <a:gd name="connsiteX2" fmla="*/ 0 w 1086928"/>
              <a:gd name="connsiteY2" fmla="*/ 854014 h 1006555"/>
              <a:gd name="connsiteX3" fmla="*/ 362309 w 1086928"/>
              <a:gd name="connsiteY3" fmla="*/ 966157 h 1006555"/>
              <a:gd name="connsiteX4" fmla="*/ 923026 w 1086928"/>
              <a:gd name="connsiteY4" fmla="*/ 992037 h 1006555"/>
              <a:gd name="connsiteX5" fmla="*/ 974785 w 1086928"/>
              <a:gd name="connsiteY5" fmla="*/ 785003 h 1006555"/>
              <a:gd name="connsiteX6" fmla="*/ 1017917 w 1086928"/>
              <a:gd name="connsiteY6" fmla="*/ 612474 h 1006555"/>
              <a:gd name="connsiteX7" fmla="*/ 1086928 w 1086928"/>
              <a:gd name="connsiteY7" fmla="*/ 431320 h 1006555"/>
              <a:gd name="connsiteX8" fmla="*/ 1069675 w 1086928"/>
              <a:gd name="connsiteY8" fmla="*/ 215659 h 1006555"/>
              <a:gd name="connsiteX9" fmla="*/ 974785 w 1086928"/>
              <a:gd name="connsiteY9" fmla="*/ 172527 h 1006555"/>
              <a:gd name="connsiteX10" fmla="*/ 491706 w 1086928"/>
              <a:gd name="connsiteY10" fmla="*/ 181154 h 1006555"/>
              <a:gd name="connsiteX11" fmla="*/ 595223 w 1086928"/>
              <a:gd name="connsiteY11" fmla="*/ 0 h 1006555"/>
              <a:gd name="connsiteX0" fmla="*/ 595223 w 1086928"/>
              <a:gd name="connsiteY0" fmla="*/ 0 h 1006555"/>
              <a:gd name="connsiteX1" fmla="*/ 0 w 1086928"/>
              <a:gd name="connsiteY1" fmla="*/ 267418 h 1006555"/>
              <a:gd name="connsiteX2" fmla="*/ 0 w 1086928"/>
              <a:gd name="connsiteY2" fmla="*/ 854014 h 1006555"/>
              <a:gd name="connsiteX3" fmla="*/ 362309 w 1086928"/>
              <a:gd name="connsiteY3" fmla="*/ 966157 h 1006555"/>
              <a:gd name="connsiteX4" fmla="*/ 923026 w 1086928"/>
              <a:gd name="connsiteY4" fmla="*/ 992037 h 1006555"/>
              <a:gd name="connsiteX5" fmla="*/ 974785 w 1086928"/>
              <a:gd name="connsiteY5" fmla="*/ 785003 h 1006555"/>
              <a:gd name="connsiteX6" fmla="*/ 1017917 w 1086928"/>
              <a:gd name="connsiteY6" fmla="*/ 612474 h 1006555"/>
              <a:gd name="connsiteX7" fmla="*/ 1086928 w 1086928"/>
              <a:gd name="connsiteY7" fmla="*/ 431320 h 1006555"/>
              <a:gd name="connsiteX8" fmla="*/ 1069675 w 1086928"/>
              <a:gd name="connsiteY8" fmla="*/ 215659 h 1006555"/>
              <a:gd name="connsiteX9" fmla="*/ 974785 w 1086928"/>
              <a:gd name="connsiteY9" fmla="*/ 172527 h 1006555"/>
              <a:gd name="connsiteX10" fmla="*/ 491706 w 1086928"/>
              <a:gd name="connsiteY10" fmla="*/ 181154 h 1006555"/>
              <a:gd name="connsiteX11" fmla="*/ 595223 w 1086928"/>
              <a:gd name="connsiteY11" fmla="*/ 0 h 1006555"/>
              <a:gd name="connsiteX0" fmla="*/ 595223 w 1086928"/>
              <a:gd name="connsiteY0" fmla="*/ 0 h 1006555"/>
              <a:gd name="connsiteX1" fmla="*/ 0 w 1086928"/>
              <a:gd name="connsiteY1" fmla="*/ 267418 h 1006555"/>
              <a:gd name="connsiteX2" fmla="*/ 0 w 1086928"/>
              <a:gd name="connsiteY2" fmla="*/ 854014 h 1006555"/>
              <a:gd name="connsiteX3" fmla="*/ 362309 w 1086928"/>
              <a:gd name="connsiteY3" fmla="*/ 966157 h 1006555"/>
              <a:gd name="connsiteX4" fmla="*/ 923026 w 1086928"/>
              <a:gd name="connsiteY4" fmla="*/ 992037 h 1006555"/>
              <a:gd name="connsiteX5" fmla="*/ 974785 w 1086928"/>
              <a:gd name="connsiteY5" fmla="*/ 785003 h 1006555"/>
              <a:gd name="connsiteX6" fmla="*/ 1017917 w 1086928"/>
              <a:gd name="connsiteY6" fmla="*/ 612474 h 1006555"/>
              <a:gd name="connsiteX7" fmla="*/ 1086928 w 1086928"/>
              <a:gd name="connsiteY7" fmla="*/ 431320 h 1006555"/>
              <a:gd name="connsiteX8" fmla="*/ 1069675 w 1086928"/>
              <a:gd name="connsiteY8" fmla="*/ 215659 h 1006555"/>
              <a:gd name="connsiteX9" fmla="*/ 974785 w 1086928"/>
              <a:gd name="connsiteY9" fmla="*/ 172527 h 1006555"/>
              <a:gd name="connsiteX10" fmla="*/ 491706 w 1086928"/>
              <a:gd name="connsiteY10" fmla="*/ 181154 h 1006555"/>
              <a:gd name="connsiteX11" fmla="*/ 595223 w 1086928"/>
              <a:gd name="connsiteY11" fmla="*/ 0 h 1006555"/>
              <a:gd name="connsiteX0" fmla="*/ 595223 w 1086928"/>
              <a:gd name="connsiteY0" fmla="*/ 0 h 1006555"/>
              <a:gd name="connsiteX1" fmla="*/ 0 w 1086928"/>
              <a:gd name="connsiteY1" fmla="*/ 267418 h 1006555"/>
              <a:gd name="connsiteX2" fmla="*/ 0 w 1086928"/>
              <a:gd name="connsiteY2" fmla="*/ 854014 h 1006555"/>
              <a:gd name="connsiteX3" fmla="*/ 362309 w 1086928"/>
              <a:gd name="connsiteY3" fmla="*/ 966157 h 1006555"/>
              <a:gd name="connsiteX4" fmla="*/ 923026 w 1086928"/>
              <a:gd name="connsiteY4" fmla="*/ 992037 h 1006555"/>
              <a:gd name="connsiteX5" fmla="*/ 974785 w 1086928"/>
              <a:gd name="connsiteY5" fmla="*/ 785003 h 1006555"/>
              <a:gd name="connsiteX6" fmla="*/ 1017917 w 1086928"/>
              <a:gd name="connsiteY6" fmla="*/ 612474 h 1006555"/>
              <a:gd name="connsiteX7" fmla="*/ 1086928 w 1086928"/>
              <a:gd name="connsiteY7" fmla="*/ 431320 h 1006555"/>
              <a:gd name="connsiteX8" fmla="*/ 1069675 w 1086928"/>
              <a:gd name="connsiteY8" fmla="*/ 215659 h 1006555"/>
              <a:gd name="connsiteX9" fmla="*/ 974785 w 1086928"/>
              <a:gd name="connsiteY9" fmla="*/ 172527 h 1006555"/>
              <a:gd name="connsiteX10" fmla="*/ 491706 w 1086928"/>
              <a:gd name="connsiteY10" fmla="*/ 181154 h 1006555"/>
              <a:gd name="connsiteX11" fmla="*/ 595223 w 1086928"/>
              <a:gd name="connsiteY11" fmla="*/ 0 h 1006555"/>
              <a:gd name="connsiteX0" fmla="*/ 595223 w 1086928"/>
              <a:gd name="connsiteY0" fmla="*/ 0 h 1006555"/>
              <a:gd name="connsiteX1" fmla="*/ 0 w 1086928"/>
              <a:gd name="connsiteY1" fmla="*/ 267418 h 1006555"/>
              <a:gd name="connsiteX2" fmla="*/ 0 w 1086928"/>
              <a:gd name="connsiteY2" fmla="*/ 854014 h 1006555"/>
              <a:gd name="connsiteX3" fmla="*/ 362309 w 1086928"/>
              <a:gd name="connsiteY3" fmla="*/ 966157 h 1006555"/>
              <a:gd name="connsiteX4" fmla="*/ 923026 w 1086928"/>
              <a:gd name="connsiteY4" fmla="*/ 992037 h 1006555"/>
              <a:gd name="connsiteX5" fmla="*/ 974785 w 1086928"/>
              <a:gd name="connsiteY5" fmla="*/ 785003 h 1006555"/>
              <a:gd name="connsiteX6" fmla="*/ 1017917 w 1086928"/>
              <a:gd name="connsiteY6" fmla="*/ 612474 h 1006555"/>
              <a:gd name="connsiteX7" fmla="*/ 1086928 w 1086928"/>
              <a:gd name="connsiteY7" fmla="*/ 431320 h 1006555"/>
              <a:gd name="connsiteX8" fmla="*/ 1069675 w 1086928"/>
              <a:gd name="connsiteY8" fmla="*/ 215659 h 1006555"/>
              <a:gd name="connsiteX9" fmla="*/ 974785 w 1086928"/>
              <a:gd name="connsiteY9" fmla="*/ 172527 h 1006555"/>
              <a:gd name="connsiteX10" fmla="*/ 491706 w 1086928"/>
              <a:gd name="connsiteY10" fmla="*/ 181154 h 1006555"/>
              <a:gd name="connsiteX11" fmla="*/ 595223 w 1086928"/>
              <a:gd name="connsiteY11" fmla="*/ 0 h 1006555"/>
              <a:gd name="connsiteX0" fmla="*/ 595223 w 1086928"/>
              <a:gd name="connsiteY0" fmla="*/ 0 h 980502"/>
              <a:gd name="connsiteX1" fmla="*/ 0 w 1086928"/>
              <a:gd name="connsiteY1" fmla="*/ 267418 h 980502"/>
              <a:gd name="connsiteX2" fmla="*/ 0 w 1086928"/>
              <a:gd name="connsiteY2" fmla="*/ 854014 h 980502"/>
              <a:gd name="connsiteX3" fmla="*/ 362309 w 1086928"/>
              <a:gd name="connsiteY3" fmla="*/ 966157 h 980502"/>
              <a:gd name="connsiteX4" fmla="*/ 934932 w 1086928"/>
              <a:gd name="connsiteY4" fmla="*/ 946794 h 980502"/>
              <a:gd name="connsiteX5" fmla="*/ 974785 w 1086928"/>
              <a:gd name="connsiteY5" fmla="*/ 785003 h 980502"/>
              <a:gd name="connsiteX6" fmla="*/ 1017917 w 1086928"/>
              <a:gd name="connsiteY6" fmla="*/ 612474 h 980502"/>
              <a:gd name="connsiteX7" fmla="*/ 1086928 w 1086928"/>
              <a:gd name="connsiteY7" fmla="*/ 431320 h 980502"/>
              <a:gd name="connsiteX8" fmla="*/ 1069675 w 1086928"/>
              <a:gd name="connsiteY8" fmla="*/ 215659 h 980502"/>
              <a:gd name="connsiteX9" fmla="*/ 974785 w 1086928"/>
              <a:gd name="connsiteY9" fmla="*/ 172527 h 980502"/>
              <a:gd name="connsiteX10" fmla="*/ 491706 w 1086928"/>
              <a:gd name="connsiteY10" fmla="*/ 181154 h 980502"/>
              <a:gd name="connsiteX11" fmla="*/ 595223 w 1086928"/>
              <a:gd name="connsiteY11" fmla="*/ 0 h 980502"/>
              <a:gd name="connsiteX0" fmla="*/ 595223 w 1086928"/>
              <a:gd name="connsiteY0" fmla="*/ 0 h 1010346"/>
              <a:gd name="connsiteX1" fmla="*/ 0 w 1086928"/>
              <a:gd name="connsiteY1" fmla="*/ 267418 h 1010346"/>
              <a:gd name="connsiteX2" fmla="*/ 0 w 1086928"/>
              <a:gd name="connsiteY2" fmla="*/ 854014 h 1010346"/>
              <a:gd name="connsiteX3" fmla="*/ 362309 w 1086928"/>
              <a:gd name="connsiteY3" fmla="*/ 966157 h 1010346"/>
              <a:gd name="connsiteX4" fmla="*/ 925407 w 1086928"/>
              <a:gd name="connsiteY4" fmla="*/ 996801 h 1010346"/>
              <a:gd name="connsiteX5" fmla="*/ 974785 w 1086928"/>
              <a:gd name="connsiteY5" fmla="*/ 785003 h 1010346"/>
              <a:gd name="connsiteX6" fmla="*/ 1017917 w 1086928"/>
              <a:gd name="connsiteY6" fmla="*/ 612474 h 1010346"/>
              <a:gd name="connsiteX7" fmla="*/ 1086928 w 1086928"/>
              <a:gd name="connsiteY7" fmla="*/ 431320 h 1010346"/>
              <a:gd name="connsiteX8" fmla="*/ 1069675 w 1086928"/>
              <a:gd name="connsiteY8" fmla="*/ 215659 h 1010346"/>
              <a:gd name="connsiteX9" fmla="*/ 974785 w 1086928"/>
              <a:gd name="connsiteY9" fmla="*/ 172527 h 1010346"/>
              <a:gd name="connsiteX10" fmla="*/ 491706 w 1086928"/>
              <a:gd name="connsiteY10" fmla="*/ 181154 h 1010346"/>
              <a:gd name="connsiteX11" fmla="*/ 595223 w 1086928"/>
              <a:gd name="connsiteY11" fmla="*/ 0 h 1010346"/>
              <a:gd name="connsiteX0" fmla="*/ 595223 w 1086928"/>
              <a:gd name="connsiteY0" fmla="*/ 0 h 1010346"/>
              <a:gd name="connsiteX1" fmla="*/ 0 w 1086928"/>
              <a:gd name="connsiteY1" fmla="*/ 267418 h 1010346"/>
              <a:gd name="connsiteX2" fmla="*/ 0 w 1086928"/>
              <a:gd name="connsiteY2" fmla="*/ 854014 h 1010346"/>
              <a:gd name="connsiteX3" fmla="*/ 362309 w 1086928"/>
              <a:gd name="connsiteY3" fmla="*/ 966157 h 1010346"/>
              <a:gd name="connsiteX4" fmla="*/ 925407 w 1086928"/>
              <a:gd name="connsiteY4" fmla="*/ 996801 h 1010346"/>
              <a:gd name="connsiteX5" fmla="*/ 974785 w 1086928"/>
              <a:gd name="connsiteY5" fmla="*/ 785003 h 1010346"/>
              <a:gd name="connsiteX6" fmla="*/ 1017917 w 1086928"/>
              <a:gd name="connsiteY6" fmla="*/ 612474 h 1010346"/>
              <a:gd name="connsiteX7" fmla="*/ 1086928 w 1086928"/>
              <a:gd name="connsiteY7" fmla="*/ 431320 h 1010346"/>
              <a:gd name="connsiteX8" fmla="*/ 1069675 w 1086928"/>
              <a:gd name="connsiteY8" fmla="*/ 215659 h 1010346"/>
              <a:gd name="connsiteX9" fmla="*/ 974785 w 1086928"/>
              <a:gd name="connsiteY9" fmla="*/ 172527 h 1010346"/>
              <a:gd name="connsiteX10" fmla="*/ 491706 w 1086928"/>
              <a:gd name="connsiteY10" fmla="*/ 181154 h 1010346"/>
              <a:gd name="connsiteX11" fmla="*/ 595223 w 1086928"/>
              <a:gd name="connsiteY11" fmla="*/ 0 h 1010346"/>
              <a:gd name="connsiteX0" fmla="*/ 595223 w 1086928"/>
              <a:gd name="connsiteY0" fmla="*/ 0 h 1010346"/>
              <a:gd name="connsiteX1" fmla="*/ 0 w 1086928"/>
              <a:gd name="connsiteY1" fmla="*/ 267418 h 1010346"/>
              <a:gd name="connsiteX2" fmla="*/ 0 w 1086928"/>
              <a:gd name="connsiteY2" fmla="*/ 854014 h 1010346"/>
              <a:gd name="connsiteX3" fmla="*/ 362309 w 1086928"/>
              <a:gd name="connsiteY3" fmla="*/ 966157 h 1010346"/>
              <a:gd name="connsiteX4" fmla="*/ 925407 w 1086928"/>
              <a:gd name="connsiteY4" fmla="*/ 996801 h 1010346"/>
              <a:gd name="connsiteX5" fmla="*/ 981929 w 1086928"/>
              <a:gd name="connsiteY5" fmla="*/ 820721 h 1010346"/>
              <a:gd name="connsiteX6" fmla="*/ 1017917 w 1086928"/>
              <a:gd name="connsiteY6" fmla="*/ 612474 h 1010346"/>
              <a:gd name="connsiteX7" fmla="*/ 1086928 w 1086928"/>
              <a:gd name="connsiteY7" fmla="*/ 431320 h 1010346"/>
              <a:gd name="connsiteX8" fmla="*/ 1069675 w 1086928"/>
              <a:gd name="connsiteY8" fmla="*/ 215659 h 1010346"/>
              <a:gd name="connsiteX9" fmla="*/ 974785 w 1086928"/>
              <a:gd name="connsiteY9" fmla="*/ 172527 h 1010346"/>
              <a:gd name="connsiteX10" fmla="*/ 491706 w 1086928"/>
              <a:gd name="connsiteY10" fmla="*/ 181154 h 1010346"/>
              <a:gd name="connsiteX11" fmla="*/ 595223 w 1086928"/>
              <a:gd name="connsiteY11" fmla="*/ 0 h 1010346"/>
              <a:gd name="connsiteX0" fmla="*/ 925407 w 1086928"/>
              <a:gd name="connsiteY0" fmla="*/ 996801 h 1088241"/>
              <a:gd name="connsiteX1" fmla="*/ 981929 w 1086928"/>
              <a:gd name="connsiteY1" fmla="*/ 820721 h 1088241"/>
              <a:gd name="connsiteX2" fmla="*/ 1017917 w 1086928"/>
              <a:gd name="connsiteY2" fmla="*/ 612474 h 1088241"/>
              <a:gd name="connsiteX3" fmla="*/ 1086928 w 1086928"/>
              <a:gd name="connsiteY3" fmla="*/ 431320 h 1088241"/>
              <a:gd name="connsiteX4" fmla="*/ 1069675 w 1086928"/>
              <a:gd name="connsiteY4" fmla="*/ 215659 h 1088241"/>
              <a:gd name="connsiteX5" fmla="*/ 974785 w 1086928"/>
              <a:gd name="connsiteY5" fmla="*/ 172527 h 1088241"/>
              <a:gd name="connsiteX6" fmla="*/ 491706 w 1086928"/>
              <a:gd name="connsiteY6" fmla="*/ 181154 h 1088241"/>
              <a:gd name="connsiteX7" fmla="*/ 595223 w 1086928"/>
              <a:gd name="connsiteY7" fmla="*/ 0 h 1088241"/>
              <a:gd name="connsiteX8" fmla="*/ 0 w 1086928"/>
              <a:gd name="connsiteY8" fmla="*/ 267418 h 1088241"/>
              <a:gd name="connsiteX9" fmla="*/ 0 w 1086928"/>
              <a:gd name="connsiteY9" fmla="*/ 854014 h 1088241"/>
              <a:gd name="connsiteX10" fmla="*/ 362309 w 1086928"/>
              <a:gd name="connsiteY10" fmla="*/ 966157 h 1088241"/>
              <a:gd name="connsiteX11" fmla="*/ 1016847 w 1086928"/>
              <a:gd name="connsiteY11" fmla="*/ 1088241 h 1088241"/>
              <a:gd name="connsiteX0" fmla="*/ 925407 w 1086928"/>
              <a:gd name="connsiteY0" fmla="*/ 996801 h 1088241"/>
              <a:gd name="connsiteX1" fmla="*/ 981929 w 1086928"/>
              <a:gd name="connsiteY1" fmla="*/ 820721 h 1088241"/>
              <a:gd name="connsiteX2" fmla="*/ 1017917 w 1086928"/>
              <a:gd name="connsiteY2" fmla="*/ 612474 h 1088241"/>
              <a:gd name="connsiteX3" fmla="*/ 1086928 w 1086928"/>
              <a:gd name="connsiteY3" fmla="*/ 431320 h 1088241"/>
              <a:gd name="connsiteX4" fmla="*/ 1069675 w 1086928"/>
              <a:gd name="connsiteY4" fmla="*/ 215659 h 1088241"/>
              <a:gd name="connsiteX5" fmla="*/ 974785 w 1086928"/>
              <a:gd name="connsiteY5" fmla="*/ 172527 h 1088241"/>
              <a:gd name="connsiteX6" fmla="*/ 491706 w 1086928"/>
              <a:gd name="connsiteY6" fmla="*/ 181154 h 1088241"/>
              <a:gd name="connsiteX7" fmla="*/ 595223 w 1086928"/>
              <a:gd name="connsiteY7" fmla="*/ 0 h 1088241"/>
              <a:gd name="connsiteX8" fmla="*/ 0 w 1086928"/>
              <a:gd name="connsiteY8" fmla="*/ 267418 h 1088241"/>
              <a:gd name="connsiteX9" fmla="*/ 0 w 1086928"/>
              <a:gd name="connsiteY9" fmla="*/ 854014 h 1088241"/>
              <a:gd name="connsiteX10" fmla="*/ 362309 w 1086928"/>
              <a:gd name="connsiteY10" fmla="*/ 966157 h 1088241"/>
              <a:gd name="connsiteX11" fmla="*/ 1016847 w 1086928"/>
              <a:gd name="connsiteY11" fmla="*/ 1088241 h 1088241"/>
              <a:gd name="connsiteX0" fmla="*/ 925407 w 1086928"/>
              <a:gd name="connsiteY0" fmla="*/ 996801 h 996801"/>
              <a:gd name="connsiteX1" fmla="*/ 981929 w 1086928"/>
              <a:gd name="connsiteY1" fmla="*/ 820721 h 996801"/>
              <a:gd name="connsiteX2" fmla="*/ 1017917 w 1086928"/>
              <a:gd name="connsiteY2" fmla="*/ 612474 h 996801"/>
              <a:gd name="connsiteX3" fmla="*/ 1086928 w 1086928"/>
              <a:gd name="connsiteY3" fmla="*/ 431320 h 996801"/>
              <a:gd name="connsiteX4" fmla="*/ 1069675 w 1086928"/>
              <a:gd name="connsiteY4" fmla="*/ 215659 h 996801"/>
              <a:gd name="connsiteX5" fmla="*/ 974785 w 1086928"/>
              <a:gd name="connsiteY5" fmla="*/ 172527 h 996801"/>
              <a:gd name="connsiteX6" fmla="*/ 491706 w 1086928"/>
              <a:gd name="connsiteY6" fmla="*/ 181154 h 996801"/>
              <a:gd name="connsiteX7" fmla="*/ 595223 w 1086928"/>
              <a:gd name="connsiteY7" fmla="*/ 0 h 996801"/>
              <a:gd name="connsiteX8" fmla="*/ 0 w 1086928"/>
              <a:gd name="connsiteY8" fmla="*/ 267418 h 996801"/>
              <a:gd name="connsiteX9" fmla="*/ 0 w 1086928"/>
              <a:gd name="connsiteY9" fmla="*/ 854014 h 996801"/>
              <a:gd name="connsiteX10" fmla="*/ 362309 w 1086928"/>
              <a:gd name="connsiteY10" fmla="*/ 966157 h 996801"/>
              <a:gd name="connsiteX0" fmla="*/ 925407 w 1086928"/>
              <a:gd name="connsiteY0" fmla="*/ 996801 h 996801"/>
              <a:gd name="connsiteX1" fmla="*/ 981929 w 1086928"/>
              <a:gd name="connsiteY1" fmla="*/ 820721 h 996801"/>
              <a:gd name="connsiteX2" fmla="*/ 1017917 w 1086928"/>
              <a:gd name="connsiteY2" fmla="*/ 612474 h 996801"/>
              <a:gd name="connsiteX3" fmla="*/ 1086928 w 1086928"/>
              <a:gd name="connsiteY3" fmla="*/ 431320 h 996801"/>
              <a:gd name="connsiteX4" fmla="*/ 1069675 w 1086928"/>
              <a:gd name="connsiteY4" fmla="*/ 215659 h 996801"/>
              <a:gd name="connsiteX5" fmla="*/ 974785 w 1086928"/>
              <a:gd name="connsiteY5" fmla="*/ 172527 h 996801"/>
              <a:gd name="connsiteX6" fmla="*/ 491706 w 1086928"/>
              <a:gd name="connsiteY6" fmla="*/ 181154 h 996801"/>
              <a:gd name="connsiteX7" fmla="*/ 595223 w 1086928"/>
              <a:gd name="connsiteY7" fmla="*/ 0 h 996801"/>
              <a:gd name="connsiteX8" fmla="*/ 0 w 1086928"/>
              <a:gd name="connsiteY8" fmla="*/ 267418 h 996801"/>
              <a:gd name="connsiteX9" fmla="*/ 0 w 1086928"/>
              <a:gd name="connsiteY9" fmla="*/ 854014 h 996801"/>
              <a:gd name="connsiteX10" fmla="*/ 362309 w 1086928"/>
              <a:gd name="connsiteY10" fmla="*/ 966157 h 996801"/>
              <a:gd name="connsiteX0" fmla="*/ 925407 w 1086928"/>
              <a:gd name="connsiteY0" fmla="*/ 996801 h 996801"/>
              <a:gd name="connsiteX1" fmla="*/ 981929 w 1086928"/>
              <a:gd name="connsiteY1" fmla="*/ 820721 h 996801"/>
              <a:gd name="connsiteX2" fmla="*/ 1017917 w 1086928"/>
              <a:gd name="connsiteY2" fmla="*/ 612474 h 996801"/>
              <a:gd name="connsiteX3" fmla="*/ 1086928 w 1086928"/>
              <a:gd name="connsiteY3" fmla="*/ 431320 h 996801"/>
              <a:gd name="connsiteX4" fmla="*/ 1069675 w 1086928"/>
              <a:gd name="connsiteY4" fmla="*/ 215659 h 996801"/>
              <a:gd name="connsiteX5" fmla="*/ 974785 w 1086928"/>
              <a:gd name="connsiteY5" fmla="*/ 172527 h 996801"/>
              <a:gd name="connsiteX6" fmla="*/ 491706 w 1086928"/>
              <a:gd name="connsiteY6" fmla="*/ 181154 h 996801"/>
              <a:gd name="connsiteX7" fmla="*/ 595223 w 1086928"/>
              <a:gd name="connsiteY7" fmla="*/ 0 h 996801"/>
              <a:gd name="connsiteX8" fmla="*/ 0 w 1086928"/>
              <a:gd name="connsiteY8" fmla="*/ 267418 h 996801"/>
              <a:gd name="connsiteX9" fmla="*/ 0 w 1086928"/>
              <a:gd name="connsiteY9" fmla="*/ 854014 h 996801"/>
              <a:gd name="connsiteX10" fmla="*/ 362309 w 1086928"/>
              <a:gd name="connsiteY10" fmla="*/ 966157 h 996801"/>
              <a:gd name="connsiteX0" fmla="*/ 925407 w 1086928"/>
              <a:gd name="connsiteY0" fmla="*/ 996801 h 996801"/>
              <a:gd name="connsiteX1" fmla="*/ 981929 w 1086928"/>
              <a:gd name="connsiteY1" fmla="*/ 820721 h 996801"/>
              <a:gd name="connsiteX2" fmla="*/ 1017917 w 1086928"/>
              <a:gd name="connsiteY2" fmla="*/ 612474 h 996801"/>
              <a:gd name="connsiteX3" fmla="*/ 1086928 w 1086928"/>
              <a:gd name="connsiteY3" fmla="*/ 431320 h 996801"/>
              <a:gd name="connsiteX4" fmla="*/ 1069675 w 1086928"/>
              <a:gd name="connsiteY4" fmla="*/ 215659 h 996801"/>
              <a:gd name="connsiteX5" fmla="*/ 974785 w 1086928"/>
              <a:gd name="connsiteY5" fmla="*/ 172527 h 996801"/>
              <a:gd name="connsiteX6" fmla="*/ 491706 w 1086928"/>
              <a:gd name="connsiteY6" fmla="*/ 181154 h 996801"/>
              <a:gd name="connsiteX7" fmla="*/ 595223 w 1086928"/>
              <a:gd name="connsiteY7" fmla="*/ 0 h 996801"/>
              <a:gd name="connsiteX8" fmla="*/ 0 w 1086928"/>
              <a:gd name="connsiteY8" fmla="*/ 267418 h 996801"/>
              <a:gd name="connsiteX9" fmla="*/ 0 w 1086928"/>
              <a:gd name="connsiteY9" fmla="*/ 854014 h 996801"/>
              <a:gd name="connsiteX10" fmla="*/ 362309 w 1086928"/>
              <a:gd name="connsiteY10" fmla="*/ 966157 h 996801"/>
              <a:gd name="connsiteX0" fmla="*/ 925407 w 1086928"/>
              <a:gd name="connsiteY0" fmla="*/ 996801 h 996801"/>
              <a:gd name="connsiteX1" fmla="*/ 981929 w 1086928"/>
              <a:gd name="connsiteY1" fmla="*/ 820721 h 996801"/>
              <a:gd name="connsiteX2" fmla="*/ 1017917 w 1086928"/>
              <a:gd name="connsiteY2" fmla="*/ 612474 h 996801"/>
              <a:gd name="connsiteX3" fmla="*/ 1086928 w 1086928"/>
              <a:gd name="connsiteY3" fmla="*/ 431320 h 996801"/>
              <a:gd name="connsiteX4" fmla="*/ 1069675 w 1086928"/>
              <a:gd name="connsiteY4" fmla="*/ 215659 h 996801"/>
              <a:gd name="connsiteX5" fmla="*/ 974785 w 1086928"/>
              <a:gd name="connsiteY5" fmla="*/ 172527 h 996801"/>
              <a:gd name="connsiteX6" fmla="*/ 491706 w 1086928"/>
              <a:gd name="connsiteY6" fmla="*/ 181154 h 996801"/>
              <a:gd name="connsiteX7" fmla="*/ 595223 w 1086928"/>
              <a:gd name="connsiteY7" fmla="*/ 0 h 996801"/>
              <a:gd name="connsiteX8" fmla="*/ 0 w 1086928"/>
              <a:gd name="connsiteY8" fmla="*/ 267418 h 996801"/>
              <a:gd name="connsiteX9" fmla="*/ 0 w 1086928"/>
              <a:gd name="connsiteY9" fmla="*/ 854014 h 996801"/>
              <a:gd name="connsiteX10" fmla="*/ 362309 w 1086928"/>
              <a:gd name="connsiteY10" fmla="*/ 966157 h 996801"/>
              <a:gd name="connsiteX0" fmla="*/ 925407 w 1086928"/>
              <a:gd name="connsiteY0" fmla="*/ 996801 h 996801"/>
              <a:gd name="connsiteX1" fmla="*/ 981929 w 1086928"/>
              <a:gd name="connsiteY1" fmla="*/ 820721 h 996801"/>
              <a:gd name="connsiteX2" fmla="*/ 1017917 w 1086928"/>
              <a:gd name="connsiteY2" fmla="*/ 612474 h 996801"/>
              <a:gd name="connsiteX3" fmla="*/ 1086928 w 1086928"/>
              <a:gd name="connsiteY3" fmla="*/ 431320 h 996801"/>
              <a:gd name="connsiteX4" fmla="*/ 1069675 w 1086928"/>
              <a:gd name="connsiteY4" fmla="*/ 215659 h 996801"/>
              <a:gd name="connsiteX5" fmla="*/ 974785 w 1086928"/>
              <a:gd name="connsiteY5" fmla="*/ 172527 h 996801"/>
              <a:gd name="connsiteX6" fmla="*/ 491706 w 1086928"/>
              <a:gd name="connsiteY6" fmla="*/ 181154 h 996801"/>
              <a:gd name="connsiteX7" fmla="*/ 595223 w 1086928"/>
              <a:gd name="connsiteY7" fmla="*/ 0 h 996801"/>
              <a:gd name="connsiteX8" fmla="*/ 0 w 1086928"/>
              <a:gd name="connsiteY8" fmla="*/ 267418 h 996801"/>
              <a:gd name="connsiteX9" fmla="*/ 0 w 1086928"/>
              <a:gd name="connsiteY9" fmla="*/ 854014 h 996801"/>
              <a:gd name="connsiteX10" fmla="*/ 362309 w 1086928"/>
              <a:gd name="connsiteY10" fmla="*/ 966157 h 996801"/>
              <a:gd name="connsiteX0" fmla="*/ 925407 w 1086928"/>
              <a:gd name="connsiteY0" fmla="*/ 996801 h 996801"/>
              <a:gd name="connsiteX1" fmla="*/ 981929 w 1086928"/>
              <a:gd name="connsiteY1" fmla="*/ 820721 h 996801"/>
              <a:gd name="connsiteX2" fmla="*/ 1017917 w 1086928"/>
              <a:gd name="connsiteY2" fmla="*/ 612474 h 996801"/>
              <a:gd name="connsiteX3" fmla="*/ 1086928 w 1086928"/>
              <a:gd name="connsiteY3" fmla="*/ 431320 h 996801"/>
              <a:gd name="connsiteX4" fmla="*/ 1069675 w 1086928"/>
              <a:gd name="connsiteY4" fmla="*/ 215659 h 996801"/>
              <a:gd name="connsiteX5" fmla="*/ 974785 w 1086928"/>
              <a:gd name="connsiteY5" fmla="*/ 172527 h 996801"/>
              <a:gd name="connsiteX6" fmla="*/ 491706 w 1086928"/>
              <a:gd name="connsiteY6" fmla="*/ 181154 h 996801"/>
              <a:gd name="connsiteX7" fmla="*/ 595223 w 1086928"/>
              <a:gd name="connsiteY7" fmla="*/ 0 h 996801"/>
              <a:gd name="connsiteX8" fmla="*/ 0 w 1086928"/>
              <a:gd name="connsiteY8" fmla="*/ 267418 h 996801"/>
              <a:gd name="connsiteX9" fmla="*/ 0 w 1086928"/>
              <a:gd name="connsiteY9" fmla="*/ 854014 h 996801"/>
              <a:gd name="connsiteX10" fmla="*/ 362309 w 1086928"/>
              <a:gd name="connsiteY10" fmla="*/ 966157 h 996801"/>
              <a:gd name="connsiteX0" fmla="*/ 925407 w 1086928"/>
              <a:gd name="connsiteY0" fmla="*/ 996801 h 996801"/>
              <a:gd name="connsiteX1" fmla="*/ 981929 w 1086928"/>
              <a:gd name="connsiteY1" fmla="*/ 820721 h 996801"/>
              <a:gd name="connsiteX2" fmla="*/ 1017917 w 1086928"/>
              <a:gd name="connsiteY2" fmla="*/ 612474 h 996801"/>
              <a:gd name="connsiteX3" fmla="*/ 1086928 w 1086928"/>
              <a:gd name="connsiteY3" fmla="*/ 431320 h 996801"/>
              <a:gd name="connsiteX4" fmla="*/ 1069675 w 1086928"/>
              <a:gd name="connsiteY4" fmla="*/ 215659 h 996801"/>
              <a:gd name="connsiteX5" fmla="*/ 974785 w 1086928"/>
              <a:gd name="connsiteY5" fmla="*/ 172527 h 996801"/>
              <a:gd name="connsiteX6" fmla="*/ 491706 w 1086928"/>
              <a:gd name="connsiteY6" fmla="*/ 181154 h 996801"/>
              <a:gd name="connsiteX7" fmla="*/ 595223 w 1086928"/>
              <a:gd name="connsiteY7" fmla="*/ 0 h 996801"/>
              <a:gd name="connsiteX8" fmla="*/ 0 w 1086928"/>
              <a:gd name="connsiteY8" fmla="*/ 267418 h 996801"/>
              <a:gd name="connsiteX9" fmla="*/ 0 w 1086928"/>
              <a:gd name="connsiteY9" fmla="*/ 854014 h 996801"/>
              <a:gd name="connsiteX10" fmla="*/ 362309 w 1086928"/>
              <a:gd name="connsiteY10" fmla="*/ 966157 h 996801"/>
              <a:gd name="connsiteX11" fmla="*/ 925407 w 1086928"/>
              <a:gd name="connsiteY11" fmla="*/ 996801 h 996801"/>
              <a:gd name="connsiteX0" fmla="*/ 925407 w 1086928"/>
              <a:gd name="connsiteY0" fmla="*/ 996801 h 1038224"/>
              <a:gd name="connsiteX1" fmla="*/ 981929 w 1086928"/>
              <a:gd name="connsiteY1" fmla="*/ 820721 h 1038224"/>
              <a:gd name="connsiteX2" fmla="*/ 1017917 w 1086928"/>
              <a:gd name="connsiteY2" fmla="*/ 612474 h 1038224"/>
              <a:gd name="connsiteX3" fmla="*/ 1086928 w 1086928"/>
              <a:gd name="connsiteY3" fmla="*/ 431320 h 1038224"/>
              <a:gd name="connsiteX4" fmla="*/ 1069675 w 1086928"/>
              <a:gd name="connsiteY4" fmla="*/ 215659 h 1038224"/>
              <a:gd name="connsiteX5" fmla="*/ 974785 w 1086928"/>
              <a:gd name="connsiteY5" fmla="*/ 172527 h 1038224"/>
              <a:gd name="connsiteX6" fmla="*/ 491706 w 1086928"/>
              <a:gd name="connsiteY6" fmla="*/ 181154 h 1038224"/>
              <a:gd name="connsiteX7" fmla="*/ 595223 w 1086928"/>
              <a:gd name="connsiteY7" fmla="*/ 0 h 1038224"/>
              <a:gd name="connsiteX8" fmla="*/ 0 w 1086928"/>
              <a:gd name="connsiteY8" fmla="*/ 267418 h 1038224"/>
              <a:gd name="connsiteX9" fmla="*/ 0 w 1086928"/>
              <a:gd name="connsiteY9" fmla="*/ 854014 h 1038224"/>
              <a:gd name="connsiteX10" fmla="*/ 362309 w 1086928"/>
              <a:gd name="connsiteY10" fmla="*/ 966157 h 1038224"/>
              <a:gd name="connsiteX11" fmla="*/ 743220 w 1086928"/>
              <a:gd name="connsiteY11" fmla="*/ 1038224 h 1038224"/>
              <a:gd name="connsiteX12" fmla="*/ 925407 w 1086928"/>
              <a:gd name="connsiteY12" fmla="*/ 996801 h 1038224"/>
              <a:gd name="connsiteX0" fmla="*/ 925407 w 1086928"/>
              <a:gd name="connsiteY0" fmla="*/ 996801 h 1038224"/>
              <a:gd name="connsiteX1" fmla="*/ 981929 w 1086928"/>
              <a:gd name="connsiteY1" fmla="*/ 820721 h 1038224"/>
              <a:gd name="connsiteX2" fmla="*/ 1017917 w 1086928"/>
              <a:gd name="connsiteY2" fmla="*/ 612474 h 1038224"/>
              <a:gd name="connsiteX3" fmla="*/ 1086928 w 1086928"/>
              <a:gd name="connsiteY3" fmla="*/ 431320 h 1038224"/>
              <a:gd name="connsiteX4" fmla="*/ 1069675 w 1086928"/>
              <a:gd name="connsiteY4" fmla="*/ 215659 h 1038224"/>
              <a:gd name="connsiteX5" fmla="*/ 974785 w 1086928"/>
              <a:gd name="connsiteY5" fmla="*/ 172527 h 1038224"/>
              <a:gd name="connsiteX6" fmla="*/ 491706 w 1086928"/>
              <a:gd name="connsiteY6" fmla="*/ 181154 h 1038224"/>
              <a:gd name="connsiteX7" fmla="*/ 595223 w 1086928"/>
              <a:gd name="connsiteY7" fmla="*/ 0 h 1038224"/>
              <a:gd name="connsiteX8" fmla="*/ 0 w 1086928"/>
              <a:gd name="connsiteY8" fmla="*/ 267418 h 1038224"/>
              <a:gd name="connsiteX9" fmla="*/ 0 w 1086928"/>
              <a:gd name="connsiteY9" fmla="*/ 854014 h 1038224"/>
              <a:gd name="connsiteX10" fmla="*/ 362309 w 1086928"/>
              <a:gd name="connsiteY10" fmla="*/ 966157 h 1038224"/>
              <a:gd name="connsiteX11" fmla="*/ 743220 w 1086928"/>
              <a:gd name="connsiteY11" fmla="*/ 1038224 h 1038224"/>
              <a:gd name="connsiteX12" fmla="*/ 925407 w 1086928"/>
              <a:gd name="connsiteY12" fmla="*/ 996801 h 1038224"/>
              <a:gd name="connsiteX0" fmla="*/ 925407 w 1086928"/>
              <a:gd name="connsiteY0" fmla="*/ 996801 h 1005589"/>
              <a:gd name="connsiteX1" fmla="*/ 981929 w 1086928"/>
              <a:gd name="connsiteY1" fmla="*/ 820721 h 1005589"/>
              <a:gd name="connsiteX2" fmla="*/ 1017917 w 1086928"/>
              <a:gd name="connsiteY2" fmla="*/ 612474 h 1005589"/>
              <a:gd name="connsiteX3" fmla="*/ 1086928 w 1086928"/>
              <a:gd name="connsiteY3" fmla="*/ 431320 h 1005589"/>
              <a:gd name="connsiteX4" fmla="*/ 1069675 w 1086928"/>
              <a:gd name="connsiteY4" fmla="*/ 215659 h 1005589"/>
              <a:gd name="connsiteX5" fmla="*/ 974785 w 1086928"/>
              <a:gd name="connsiteY5" fmla="*/ 172527 h 1005589"/>
              <a:gd name="connsiteX6" fmla="*/ 491706 w 1086928"/>
              <a:gd name="connsiteY6" fmla="*/ 181154 h 1005589"/>
              <a:gd name="connsiteX7" fmla="*/ 595223 w 1086928"/>
              <a:gd name="connsiteY7" fmla="*/ 0 h 1005589"/>
              <a:gd name="connsiteX8" fmla="*/ 0 w 1086928"/>
              <a:gd name="connsiteY8" fmla="*/ 267418 h 1005589"/>
              <a:gd name="connsiteX9" fmla="*/ 0 w 1086928"/>
              <a:gd name="connsiteY9" fmla="*/ 854014 h 1005589"/>
              <a:gd name="connsiteX10" fmla="*/ 362309 w 1086928"/>
              <a:gd name="connsiteY10" fmla="*/ 966157 h 1005589"/>
              <a:gd name="connsiteX11" fmla="*/ 925407 w 1086928"/>
              <a:gd name="connsiteY11" fmla="*/ 996801 h 1005589"/>
              <a:gd name="connsiteX0" fmla="*/ 925407 w 1086928"/>
              <a:gd name="connsiteY0" fmla="*/ 996801 h 1013821"/>
              <a:gd name="connsiteX1" fmla="*/ 981929 w 1086928"/>
              <a:gd name="connsiteY1" fmla="*/ 820721 h 1013821"/>
              <a:gd name="connsiteX2" fmla="*/ 1017917 w 1086928"/>
              <a:gd name="connsiteY2" fmla="*/ 612474 h 1013821"/>
              <a:gd name="connsiteX3" fmla="*/ 1086928 w 1086928"/>
              <a:gd name="connsiteY3" fmla="*/ 431320 h 1013821"/>
              <a:gd name="connsiteX4" fmla="*/ 1069675 w 1086928"/>
              <a:gd name="connsiteY4" fmla="*/ 215659 h 1013821"/>
              <a:gd name="connsiteX5" fmla="*/ 974785 w 1086928"/>
              <a:gd name="connsiteY5" fmla="*/ 172527 h 1013821"/>
              <a:gd name="connsiteX6" fmla="*/ 491706 w 1086928"/>
              <a:gd name="connsiteY6" fmla="*/ 181154 h 1013821"/>
              <a:gd name="connsiteX7" fmla="*/ 595223 w 1086928"/>
              <a:gd name="connsiteY7" fmla="*/ 0 h 1013821"/>
              <a:gd name="connsiteX8" fmla="*/ 0 w 1086928"/>
              <a:gd name="connsiteY8" fmla="*/ 267418 h 1013821"/>
              <a:gd name="connsiteX9" fmla="*/ 0 w 1086928"/>
              <a:gd name="connsiteY9" fmla="*/ 854014 h 1013821"/>
              <a:gd name="connsiteX10" fmla="*/ 362309 w 1086928"/>
              <a:gd name="connsiteY10" fmla="*/ 966157 h 1013821"/>
              <a:gd name="connsiteX11" fmla="*/ 925407 w 1086928"/>
              <a:gd name="connsiteY11" fmla="*/ 996801 h 1013821"/>
              <a:gd name="connsiteX0" fmla="*/ 925407 w 1086928"/>
              <a:gd name="connsiteY0" fmla="*/ 996801 h 1013821"/>
              <a:gd name="connsiteX1" fmla="*/ 981929 w 1086928"/>
              <a:gd name="connsiteY1" fmla="*/ 820721 h 1013821"/>
              <a:gd name="connsiteX2" fmla="*/ 1017917 w 1086928"/>
              <a:gd name="connsiteY2" fmla="*/ 612474 h 1013821"/>
              <a:gd name="connsiteX3" fmla="*/ 1086928 w 1086928"/>
              <a:gd name="connsiteY3" fmla="*/ 431320 h 1013821"/>
              <a:gd name="connsiteX4" fmla="*/ 1069675 w 1086928"/>
              <a:gd name="connsiteY4" fmla="*/ 215659 h 1013821"/>
              <a:gd name="connsiteX5" fmla="*/ 974785 w 1086928"/>
              <a:gd name="connsiteY5" fmla="*/ 172527 h 1013821"/>
              <a:gd name="connsiteX6" fmla="*/ 491706 w 1086928"/>
              <a:gd name="connsiteY6" fmla="*/ 181154 h 1013821"/>
              <a:gd name="connsiteX7" fmla="*/ 595223 w 1086928"/>
              <a:gd name="connsiteY7" fmla="*/ 0 h 1013821"/>
              <a:gd name="connsiteX8" fmla="*/ 0 w 1086928"/>
              <a:gd name="connsiteY8" fmla="*/ 267418 h 1013821"/>
              <a:gd name="connsiteX9" fmla="*/ 0 w 1086928"/>
              <a:gd name="connsiteY9" fmla="*/ 854014 h 1013821"/>
              <a:gd name="connsiteX10" fmla="*/ 362309 w 1086928"/>
              <a:gd name="connsiteY10" fmla="*/ 966157 h 1013821"/>
              <a:gd name="connsiteX11" fmla="*/ 925407 w 1086928"/>
              <a:gd name="connsiteY11" fmla="*/ 996801 h 1013821"/>
              <a:gd name="connsiteX0" fmla="*/ 925407 w 1086928"/>
              <a:gd name="connsiteY0" fmla="*/ 996801 h 1013821"/>
              <a:gd name="connsiteX1" fmla="*/ 991454 w 1086928"/>
              <a:gd name="connsiteY1" fmla="*/ 823103 h 1013821"/>
              <a:gd name="connsiteX2" fmla="*/ 1017917 w 1086928"/>
              <a:gd name="connsiteY2" fmla="*/ 612474 h 1013821"/>
              <a:gd name="connsiteX3" fmla="*/ 1086928 w 1086928"/>
              <a:gd name="connsiteY3" fmla="*/ 431320 h 1013821"/>
              <a:gd name="connsiteX4" fmla="*/ 1069675 w 1086928"/>
              <a:gd name="connsiteY4" fmla="*/ 215659 h 1013821"/>
              <a:gd name="connsiteX5" fmla="*/ 974785 w 1086928"/>
              <a:gd name="connsiteY5" fmla="*/ 172527 h 1013821"/>
              <a:gd name="connsiteX6" fmla="*/ 491706 w 1086928"/>
              <a:gd name="connsiteY6" fmla="*/ 181154 h 1013821"/>
              <a:gd name="connsiteX7" fmla="*/ 595223 w 1086928"/>
              <a:gd name="connsiteY7" fmla="*/ 0 h 1013821"/>
              <a:gd name="connsiteX8" fmla="*/ 0 w 1086928"/>
              <a:gd name="connsiteY8" fmla="*/ 267418 h 1013821"/>
              <a:gd name="connsiteX9" fmla="*/ 0 w 1086928"/>
              <a:gd name="connsiteY9" fmla="*/ 854014 h 1013821"/>
              <a:gd name="connsiteX10" fmla="*/ 362309 w 1086928"/>
              <a:gd name="connsiteY10" fmla="*/ 966157 h 1013821"/>
              <a:gd name="connsiteX11" fmla="*/ 925407 w 1086928"/>
              <a:gd name="connsiteY11" fmla="*/ 996801 h 1013821"/>
              <a:gd name="connsiteX0" fmla="*/ 925407 w 1086928"/>
              <a:gd name="connsiteY0" fmla="*/ 996801 h 1013821"/>
              <a:gd name="connsiteX1" fmla="*/ 991454 w 1086928"/>
              <a:gd name="connsiteY1" fmla="*/ 823103 h 1013821"/>
              <a:gd name="connsiteX2" fmla="*/ 1017917 w 1086928"/>
              <a:gd name="connsiteY2" fmla="*/ 612474 h 1013821"/>
              <a:gd name="connsiteX3" fmla="*/ 1086928 w 1086928"/>
              <a:gd name="connsiteY3" fmla="*/ 431320 h 1013821"/>
              <a:gd name="connsiteX4" fmla="*/ 1069675 w 1086928"/>
              <a:gd name="connsiteY4" fmla="*/ 215659 h 1013821"/>
              <a:gd name="connsiteX5" fmla="*/ 974785 w 1086928"/>
              <a:gd name="connsiteY5" fmla="*/ 172527 h 1013821"/>
              <a:gd name="connsiteX6" fmla="*/ 491706 w 1086928"/>
              <a:gd name="connsiteY6" fmla="*/ 181154 h 1013821"/>
              <a:gd name="connsiteX7" fmla="*/ 595223 w 1086928"/>
              <a:gd name="connsiteY7" fmla="*/ 0 h 1013821"/>
              <a:gd name="connsiteX8" fmla="*/ 0 w 1086928"/>
              <a:gd name="connsiteY8" fmla="*/ 267418 h 1013821"/>
              <a:gd name="connsiteX9" fmla="*/ 0 w 1086928"/>
              <a:gd name="connsiteY9" fmla="*/ 854014 h 1013821"/>
              <a:gd name="connsiteX10" fmla="*/ 362309 w 1086928"/>
              <a:gd name="connsiteY10" fmla="*/ 966157 h 1013821"/>
              <a:gd name="connsiteX11" fmla="*/ 925407 w 1086928"/>
              <a:gd name="connsiteY11" fmla="*/ 996801 h 1013821"/>
              <a:gd name="connsiteX0" fmla="*/ 991454 w 1086928"/>
              <a:gd name="connsiteY0" fmla="*/ 823103 h 1013821"/>
              <a:gd name="connsiteX1" fmla="*/ 1017917 w 1086928"/>
              <a:gd name="connsiteY1" fmla="*/ 612474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1082894 w 1086928"/>
              <a:gd name="connsiteY11" fmla="*/ 914543 h 1013821"/>
              <a:gd name="connsiteX0" fmla="*/ 991454 w 1086928"/>
              <a:gd name="connsiteY0" fmla="*/ 823103 h 1013821"/>
              <a:gd name="connsiteX1" fmla="*/ 1017917 w 1086928"/>
              <a:gd name="connsiteY1" fmla="*/ 612474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1082894 w 1086928"/>
              <a:gd name="connsiteY11" fmla="*/ 914543 h 1013821"/>
              <a:gd name="connsiteX0" fmla="*/ 991454 w 1086928"/>
              <a:gd name="connsiteY0" fmla="*/ 823103 h 1013821"/>
              <a:gd name="connsiteX1" fmla="*/ 1017917 w 1086928"/>
              <a:gd name="connsiteY1" fmla="*/ 612474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1082894 w 1086928"/>
              <a:gd name="connsiteY11" fmla="*/ 914543 h 1013821"/>
              <a:gd name="connsiteX12" fmla="*/ 991454 w 1086928"/>
              <a:gd name="connsiteY12" fmla="*/ 823103 h 1013821"/>
              <a:gd name="connsiteX0" fmla="*/ 991454 w 1086928"/>
              <a:gd name="connsiteY0" fmla="*/ 823103 h 1013821"/>
              <a:gd name="connsiteX1" fmla="*/ 1017917 w 1086928"/>
              <a:gd name="connsiteY1" fmla="*/ 612474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1082894 w 1086928"/>
              <a:gd name="connsiteY11" fmla="*/ 914543 h 1013821"/>
              <a:gd name="connsiteX12" fmla="*/ 991454 w 1086928"/>
              <a:gd name="connsiteY12" fmla="*/ 823103 h 1013821"/>
              <a:gd name="connsiteX0" fmla="*/ 991454 w 1086928"/>
              <a:gd name="connsiteY0" fmla="*/ 823103 h 1013821"/>
              <a:gd name="connsiteX1" fmla="*/ 1017917 w 1086928"/>
              <a:gd name="connsiteY1" fmla="*/ 612474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91454 w 1086928"/>
              <a:gd name="connsiteY11" fmla="*/ 823103 h 1013821"/>
              <a:gd name="connsiteX0" fmla="*/ 991454 w 1086928"/>
              <a:gd name="connsiteY0" fmla="*/ 823103 h 1013821"/>
              <a:gd name="connsiteX1" fmla="*/ 1017917 w 1086928"/>
              <a:gd name="connsiteY1" fmla="*/ 612474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91454 w 1086928"/>
              <a:gd name="connsiteY11" fmla="*/ 823103 h 1013821"/>
              <a:gd name="connsiteX0" fmla="*/ 991454 w 1086928"/>
              <a:gd name="connsiteY0" fmla="*/ 823103 h 1013821"/>
              <a:gd name="connsiteX1" fmla="*/ 1017917 w 1086928"/>
              <a:gd name="connsiteY1" fmla="*/ 612474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91454 w 1086928"/>
              <a:gd name="connsiteY11" fmla="*/ 823103 h 1013821"/>
              <a:gd name="connsiteX0" fmla="*/ 977167 w 1086928"/>
              <a:gd name="connsiteY0" fmla="*/ 825484 h 1013821"/>
              <a:gd name="connsiteX1" fmla="*/ 1017917 w 1086928"/>
              <a:gd name="connsiteY1" fmla="*/ 612474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77167 w 1086928"/>
              <a:gd name="connsiteY11" fmla="*/ 825484 h 1013821"/>
              <a:gd name="connsiteX0" fmla="*/ 977167 w 1086928"/>
              <a:gd name="connsiteY0" fmla="*/ 825484 h 1013821"/>
              <a:gd name="connsiteX1" fmla="*/ 1017917 w 1086928"/>
              <a:gd name="connsiteY1" fmla="*/ 612474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77167 w 1086928"/>
              <a:gd name="connsiteY11" fmla="*/ 825484 h 1013821"/>
              <a:gd name="connsiteX0" fmla="*/ 977167 w 1086928"/>
              <a:gd name="connsiteY0" fmla="*/ 825484 h 1013821"/>
              <a:gd name="connsiteX1" fmla="*/ 1017917 w 1086928"/>
              <a:gd name="connsiteY1" fmla="*/ 612474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77167 w 1086928"/>
              <a:gd name="connsiteY11" fmla="*/ 825484 h 1013821"/>
              <a:gd name="connsiteX0" fmla="*/ 977167 w 1086928"/>
              <a:gd name="connsiteY0" fmla="*/ 825484 h 1013821"/>
              <a:gd name="connsiteX1" fmla="*/ 1034586 w 1086928"/>
              <a:gd name="connsiteY1" fmla="*/ 633905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77167 w 1086928"/>
              <a:gd name="connsiteY11" fmla="*/ 825484 h 1013821"/>
              <a:gd name="connsiteX0" fmla="*/ 977167 w 1086928"/>
              <a:gd name="connsiteY0" fmla="*/ 825484 h 1013821"/>
              <a:gd name="connsiteX1" fmla="*/ 1034586 w 1086928"/>
              <a:gd name="connsiteY1" fmla="*/ 633905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77167 w 1086928"/>
              <a:gd name="connsiteY11" fmla="*/ 825484 h 1013821"/>
              <a:gd name="connsiteX0" fmla="*/ 977167 w 1086928"/>
              <a:gd name="connsiteY0" fmla="*/ 825484 h 1013821"/>
              <a:gd name="connsiteX1" fmla="*/ 1034586 w 1086928"/>
              <a:gd name="connsiteY1" fmla="*/ 633905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88488 w 1086928"/>
              <a:gd name="connsiteY11" fmla="*/ 833437 h 1013821"/>
              <a:gd name="connsiteX12" fmla="*/ 977167 w 1086928"/>
              <a:gd name="connsiteY12" fmla="*/ 825484 h 1013821"/>
              <a:gd name="connsiteX0" fmla="*/ 977167 w 1086928"/>
              <a:gd name="connsiteY0" fmla="*/ 825484 h 1013821"/>
              <a:gd name="connsiteX1" fmla="*/ 1034586 w 1086928"/>
              <a:gd name="connsiteY1" fmla="*/ 633905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88488 w 1086928"/>
              <a:gd name="connsiteY11" fmla="*/ 833437 h 1013821"/>
              <a:gd name="connsiteX12" fmla="*/ 977167 w 1086928"/>
              <a:gd name="connsiteY12" fmla="*/ 825484 h 1013821"/>
              <a:gd name="connsiteX0" fmla="*/ 977167 w 1086928"/>
              <a:gd name="connsiteY0" fmla="*/ 825484 h 1013821"/>
              <a:gd name="connsiteX1" fmla="*/ 1034586 w 1086928"/>
              <a:gd name="connsiteY1" fmla="*/ 633905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88488 w 1086928"/>
              <a:gd name="connsiteY11" fmla="*/ 833437 h 1013821"/>
              <a:gd name="connsiteX12" fmla="*/ 977167 w 1086928"/>
              <a:gd name="connsiteY12" fmla="*/ 825484 h 1013821"/>
              <a:gd name="connsiteX0" fmla="*/ 977167 w 1086928"/>
              <a:gd name="connsiteY0" fmla="*/ 825484 h 1013821"/>
              <a:gd name="connsiteX1" fmla="*/ 1034586 w 1086928"/>
              <a:gd name="connsiteY1" fmla="*/ 633905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77167 w 1086928"/>
              <a:gd name="connsiteY11" fmla="*/ 825484 h 1013821"/>
              <a:gd name="connsiteX0" fmla="*/ 977167 w 1086928"/>
              <a:gd name="connsiteY0" fmla="*/ 825484 h 1013821"/>
              <a:gd name="connsiteX1" fmla="*/ 1034586 w 1086928"/>
              <a:gd name="connsiteY1" fmla="*/ 633905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77167 w 1086928"/>
              <a:gd name="connsiteY11" fmla="*/ 825484 h 1013821"/>
              <a:gd name="connsiteX0" fmla="*/ 977167 w 1086928"/>
              <a:gd name="connsiteY0" fmla="*/ 825484 h 1013821"/>
              <a:gd name="connsiteX1" fmla="*/ 1034586 w 1086928"/>
              <a:gd name="connsiteY1" fmla="*/ 633905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77167 w 1086928"/>
              <a:gd name="connsiteY11" fmla="*/ 825484 h 1013821"/>
              <a:gd name="connsiteX0" fmla="*/ 977167 w 1086928"/>
              <a:gd name="connsiteY0" fmla="*/ 825484 h 1013821"/>
              <a:gd name="connsiteX1" fmla="*/ 1027442 w 1086928"/>
              <a:gd name="connsiteY1" fmla="*/ 638668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77167 w 1086928"/>
              <a:gd name="connsiteY11" fmla="*/ 825484 h 1013821"/>
              <a:gd name="connsiteX0" fmla="*/ 977167 w 1086928"/>
              <a:gd name="connsiteY0" fmla="*/ 825484 h 1013821"/>
              <a:gd name="connsiteX1" fmla="*/ 1027442 w 1086928"/>
              <a:gd name="connsiteY1" fmla="*/ 638668 h 1013821"/>
              <a:gd name="connsiteX2" fmla="*/ 1086928 w 1086928"/>
              <a:gd name="connsiteY2" fmla="*/ 431320 h 1013821"/>
              <a:gd name="connsiteX3" fmla="*/ 1069675 w 1086928"/>
              <a:gd name="connsiteY3" fmla="*/ 215659 h 1013821"/>
              <a:gd name="connsiteX4" fmla="*/ 974785 w 1086928"/>
              <a:gd name="connsiteY4" fmla="*/ 172527 h 1013821"/>
              <a:gd name="connsiteX5" fmla="*/ 491706 w 1086928"/>
              <a:gd name="connsiteY5" fmla="*/ 181154 h 1013821"/>
              <a:gd name="connsiteX6" fmla="*/ 595223 w 1086928"/>
              <a:gd name="connsiteY6" fmla="*/ 0 h 1013821"/>
              <a:gd name="connsiteX7" fmla="*/ 0 w 1086928"/>
              <a:gd name="connsiteY7" fmla="*/ 267418 h 1013821"/>
              <a:gd name="connsiteX8" fmla="*/ 0 w 1086928"/>
              <a:gd name="connsiteY8" fmla="*/ 854014 h 1013821"/>
              <a:gd name="connsiteX9" fmla="*/ 362309 w 1086928"/>
              <a:gd name="connsiteY9" fmla="*/ 966157 h 1013821"/>
              <a:gd name="connsiteX10" fmla="*/ 925407 w 1086928"/>
              <a:gd name="connsiteY10" fmla="*/ 996801 h 1013821"/>
              <a:gd name="connsiteX11" fmla="*/ 977167 w 1086928"/>
              <a:gd name="connsiteY11" fmla="*/ 825484 h 1013821"/>
              <a:gd name="connsiteX0" fmla="*/ 977167 w 1069675"/>
              <a:gd name="connsiteY0" fmla="*/ 825484 h 1013821"/>
              <a:gd name="connsiteX1" fmla="*/ 1027442 w 1069675"/>
              <a:gd name="connsiteY1" fmla="*/ 638668 h 1013821"/>
              <a:gd name="connsiteX2" fmla="*/ 1051209 w 1069675"/>
              <a:gd name="connsiteY2" fmla="*/ 447988 h 1013821"/>
              <a:gd name="connsiteX3" fmla="*/ 1069675 w 1069675"/>
              <a:gd name="connsiteY3" fmla="*/ 215659 h 1013821"/>
              <a:gd name="connsiteX4" fmla="*/ 974785 w 1069675"/>
              <a:gd name="connsiteY4" fmla="*/ 172527 h 1013821"/>
              <a:gd name="connsiteX5" fmla="*/ 491706 w 1069675"/>
              <a:gd name="connsiteY5" fmla="*/ 181154 h 1013821"/>
              <a:gd name="connsiteX6" fmla="*/ 595223 w 1069675"/>
              <a:gd name="connsiteY6" fmla="*/ 0 h 1013821"/>
              <a:gd name="connsiteX7" fmla="*/ 0 w 1069675"/>
              <a:gd name="connsiteY7" fmla="*/ 267418 h 1013821"/>
              <a:gd name="connsiteX8" fmla="*/ 0 w 1069675"/>
              <a:gd name="connsiteY8" fmla="*/ 854014 h 1013821"/>
              <a:gd name="connsiteX9" fmla="*/ 362309 w 1069675"/>
              <a:gd name="connsiteY9" fmla="*/ 966157 h 1013821"/>
              <a:gd name="connsiteX10" fmla="*/ 925407 w 1069675"/>
              <a:gd name="connsiteY10" fmla="*/ 996801 h 1013821"/>
              <a:gd name="connsiteX11" fmla="*/ 977167 w 1069675"/>
              <a:gd name="connsiteY11" fmla="*/ 825484 h 1013821"/>
              <a:gd name="connsiteX0" fmla="*/ 977167 w 1083772"/>
              <a:gd name="connsiteY0" fmla="*/ 825484 h 1013821"/>
              <a:gd name="connsiteX1" fmla="*/ 1027442 w 1083772"/>
              <a:gd name="connsiteY1" fmla="*/ 638668 h 1013821"/>
              <a:gd name="connsiteX2" fmla="*/ 1051209 w 1083772"/>
              <a:gd name="connsiteY2" fmla="*/ 447988 h 1013821"/>
              <a:gd name="connsiteX3" fmla="*/ 1069675 w 1083772"/>
              <a:gd name="connsiteY3" fmla="*/ 215659 h 1013821"/>
              <a:gd name="connsiteX4" fmla="*/ 974785 w 1083772"/>
              <a:gd name="connsiteY4" fmla="*/ 172527 h 1013821"/>
              <a:gd name="connsiteX5" fmla="*/ 491706 w 1083772"/>
              <a:gd name="connsiteY5" fmla="*/ 181154 h 1013821"/>
              <a:gd name="connsiteX6" fmla="*/ 595223 w 1083772"/>
              <a:gd name="connsiteY6" fmla="*/ 0 h 1013821"/>
              <a:gd name="connsiteX7" fmla="*/ 0 w 1083772"/>
              <a:gd name="connsiteY7" fmla="*/ 267418 h 1013821"/>
              <a:gd name="connsiteX8" fmla="*/ 0 w 1083772"/>
              <a:gd name="connsiteY8" fmla="*/ 854014 h 1013821"/>
              <a:gd name="connsiteX9" fmla="*/ 362309 w 1083772"/>
              <a:gd name="connsiteY9" fmla="*/ 966157 h 1013821"/>
              <a:gd name="connsiteX10" fmla="*/ 925407 w 1083772"/>
              <a:gd name="connsiteY10" fmla="*/ 996801 h 1013821"/>
              <a:gd name="connsiteX11" fmla="*/ 977167 w 1083772"/>
              <a:gd name="connsiteY11" fmla="*/ 825484 h 1013821"/>
              <a:gd name="connsiteX0" fmla="*/ 977167 w 1083772"/>
              <a:gd name="connsiteY0" fmla="*/ 825484 h 1013821"/>
              <a:gd name="connsiteX1" fmla="*/ 1027442 w 1083772"/>
              <a:gd name="connsiteY1" fmla="*/ 638668 h 1013821"/>
              <a:gd name="connsiteX2" fmla="*/ 1051209 w 1083772"/>
              <a:gd name="connsiteY2" fmla="*/ 447988 h 1013821"/>
              <a:gd name="connsiteX3" fmla="*/ 1069675 w 1083772"/>
              <a:gd name="connsiteY3" fmla="*/ 215659 h 1013821"/>
              <a:gd name="connsiteX4" fmla="*/ 974785 w 1083772"/>
              <a:gd name="connsiteY4" fmla="*/ 172527 h 1013821"/>
              <a:gd name="connsiteX5" fmla="*/ 491706 w 1083772"/>
              <a:gd name="connsiteY5" fmla="*/ 181154 h 1013821"/>
              <a:gd name="connsiteX6" fmla="*/ 595223 w 1083772"/>
              <a:gd name="connsiteY6" fmla="*/ 0 h 1013821"/>
              <a:gd name="connsiteX7" fmla="*/ 0 w 1083772"/>
              <a:gd name="connsiteY7" fmla="*/ 267418 h 1013821"/>
              <a:gd name="connsiteX8" fmla="*/ 0 w 1083772"/>
              <a:gd name="connsiteY8" fmla="*/ 854014 h 1013821"/>
              <a:gd name="connsiteX9" fmla="*/ 362309 w 1083772"/>
              <a:gd name="connsiteY9" fmla="*/ 966157 h 1013821"/>
              <a:gd name="connsiteX10" fmla="*/ 925407 w 1083772"/>
              <a:gd name="connsiteY10" fmla="*/ 996801 h 1013821"/>
              <a:gd name="connsiteX11" fmla="*/ 977167 w 1083772"/>
              <a:gd name="connsiteY11" fmla="*/ 825484 h 1013821"/>
              <a:gd name="connsiteX0" fmla="*/ 977167 w 1083772"/>
              <a:gd name="connsiteY0" fmla="*/ 825484 h 1013821"/>
              <a:gd name="connsiteX1" fmla="*/ 1027442 w 1083772"/>
              <a:gd name="connsiteY1" fmla="*/ 638668 h 1013821"/>
              <a:gd name="connsiteX2" fmla="*/ 1051209 w 1083772"/>
              <a:gd name="connsiteY2" fmla="*/ 447988 h 1013821"/>
              <a:gd name="connsiteX3" fmla="*/ 1069675 w 1083772"/>
              <a:gd name="connsiteY3" fmla="*/ 215659 h 1013821"/>
              <a:gd name="connsiteX4" fmla="*/ 974785 w 1083772"/>
              <a:gd name="connsiteY4" fmla="*/ 172527 h 1013821"/>
              <a:gd name="connsiteX5" fmla="*/ 491706 w 1083772"/>
              <a:gd name="connsiteY5" fmla="*/ 181154 h 1013821"/>
              <a:gd name="connsiteX6" fmla="*/ 595223 w 1083772"/>
              <a:gd name="connsiteY6" fmla="*/ 0 h 1013821"/>
              <a:gd name="connsiteX7" fmla="*/ 0 w 1083772"/>
              <a:gd name="connsiteY7" fmla="*/ 267418 h 1013821"/>
              <a:gd name="connsiteX8" fmla="*/ 0 w 1083772"/>
              <a:gd name="connsiteY8" fmla="*/ 854014 h 1013821"/>
              <a:gd name="connsiteX9" fmla="*/ 362309 w 1083772"/>
              <a:gd name="connsiteY9" fmla="*/ 966157 h 1013821"/>
              <a:gd name="connsiteX10" fmla="*/ 925407 w 1083772"/>
              <a:gd name="connsiteY10" fmla="*/ 996801 h 1013821"/>
              <a:gd name="connsiteX11" fmla="*/ 977167 w 1083772"/>
              <a:gd name="connsiteY11" fmla="*/ 825484 h 1013821"/>
              <a:gd name="connsiteX0" fmla="*/ 977167 w 1083772"/>
              <a:gd name="connsiteY0" fmla="*/ 825484 h 1013821"/>
              <a:gd name="connsiteX1" fmla="*/ 1027442 w 1083772"/>
              <a:gd name="connsiteY1" fmla="*/ 638668 h 1013821"/>
              <a:gd name="connsiteX2" fmla="*/ 1051209 w 1083772"/>
              <a:gd name="connsiteY2" fmla="*/ 447988 h 1013821"/>
              <a:gd name="connsiteX3" fmla="*/ 1053006 w 1083772"/>
              <a:gd name="connsiteY3" fmla="*/ 182321 h 1013821"/>
              <a:gd name="connsiteX4" fmla="*/ 974785 w 1083772"/>
              <a:gd name="connsiteY4" fmla="*/ 172527 h 1013821"/>
              <a:gd name="connsiteX5" fmla="*/ 491706 w 1083772"/>
              <a:gd name="connsiteY5" fmla="*/ 181154 h 1013821"/>
              <a:gd name="connsiteX6" fmla="*/ 595223 w 1083772"/>
              <a:gd name="connsiteY6" fmla="*/ 0 h 1013821"/>
              <a:gd name="connsiteX7" fmla="*/ 0 w 1083772"/>
              <a:gd name="connsiteY7" fmla="*/ 267418 h 1013821"/>
              <a:gd name="connsiteX8" fmla="*/ 0 w 1083772"/>
              <a:gd name="connsiteY8" fmla="*/ 854014 h 1013821"/>
              <a:gd name="connsiteX9" fmla="*/ 362309 w 1083772"/>
              <a:gd name="connsiteY9" fmla="*/ 966157 h 1013821"/>
              <a:gd name="connsiteX10" fmla="*/ 925407 w 1083772"/>
              <a:gd name="connsiteY10" fmla="*/ 996801 h 1013821"/>
              <a:gd name="connsiteX11" fmla="*/ 977167 w 1083772"/>
              <a:gd name="connsiteY11" fmla="*/ 825484 h 1013821"/>
              <a:gd name="connsiteX0" fmla="*/ 977167 w 1107851"/>
              <a:gd name="connsiteY0" fmla="*/ 825484 h 1013821"/>
              <a:gd name="connsiteX1" fmla="*/ 1027442 w 1107851"/>
              <a:gd name="connsiteY1" fmla="*/ 638668 h 1013821"/>
              <a:gd name="connsiteX2" fmla="*/ 1051209 w 1107851"/>
              <a:gd name="connsiteY2" fmla="*/ 447988 h 1013821"/>
              <a:gd name="connsiteX3" fmla="*/ 1053006 w 1107851"/>
              <a:gd name="connsiteY3" fmla="*/ 182321 h 1013821"/>
              <a:gd name="connsiteX4" fmla="*/ 974785 w 1107851"/>
              <a:gd name="connsiteY4" fmla="*/ 172527 h 1013821"/>
              <a:gd name="connsiteX5" fmla="*/ 491706 w 1107851"/>
              <a:gd name="connsiteY5" fmla="*/ 181154 h 1013821"/>
              <a:gd name="connsiteX6" fmla="*/ 595223 w 1107851"/>
              <a:gd name="connsiteY6" fmla="*/ 0 h 1013821"/>
              <a:gd name="connsiteX7" fmla="*/ 0 w 1107851"/>
              <a:gd name="connsiteY7" fmla="*/ 267418 h 1013821"/>
              <a:gd name="connsiteX8" fmla="*/ 0 w 1107851"/>
              <a:gd name="connsiteY8" fmla="*/ 854014 h 1013821"/>
              <a:gd name="connsiteX9" fmla="*/ 362309 w 1107851"/>
              <a:gd name="connsiteY9" fmla="*/ 966157 h 1013821"/>
              <a:gd name="connsiteX10" fmla="*/ 925407 w 1107851"/>
              <a:gd name="connsiteY10" fmla="*/ 996801 h 1013821"/>
              <a:gd name="connsiteX11" fmla="*/ 977167 w 1107851"/>
              <a:gd name="connsiteY11" fmla="*/ 825484 h 1013821"/>
              <a:gd name="connsiteX0" fmla="*/ 977167 w 1109996"/>
              <a:gd name="connsiteY0" fmla="*/ 825484 h 1013821"/>
              <a:gd name="connsiteX1" fmla="*/ 1027442 w 1109996"/>
              <a:gd name="connsiteY1" fmla="*/ 638668 h 1013821"/>
              <a:gd name="connsiteX2" fmla="*/ 1055972 w 1109996"/>
              <a:gd name="connsiteY2" fmla="*/ 407507 h 1013821"/>
              <a:gd name="connsiteX3" fmla="*/ 1053006 w 1109996"/>
              <a:gd name="connsiteY3" fmla="*/ 182321 h 1013821"/>
              <a:gd name="connsiteX4" fmla="*/ 974785 w 1109996"/>
              <a:gd name="connsiteY4" fmla="*/ 172527 h 1013821"/>
              <a:gd name="connsiteX5" fmla="*/ 491706 w 1109996"/>
              <a:gd name="connsiteY5" fmla="*/ 181154 h 1013821"/>
              <a:gd name="connsiteX6" fmla="*/ 595223 w 1109996"/>
              <a:gd name="connsiteY6" fmla="*/ 0 h 1013821"/>
              <a:gd name="connsiteX7" fmla="*/ 0 w 1109996"/>
              <a:gd name="connsiteY7" fmla="*/ 267418 h 1013821"/>
              <a:gd name="connsiteX8" fmla="*/ 0 w 1109996"/>
              <a:gd name="connsiteY8" fmla="*/ 854014 h 1013821"/>
              <a:gd name="connsiteX9" fmla="*/ 362309 w 1109996"/>
              <a:gd name="connsiteY9" fmla="*/ 966157 h 1013821"/>
              <a:gd name="connsiteX10" fmla="*/ 925407 w 1109996"/>
              <a:gd name="connsiteY10" fmla="*/ 996801 h 1013821"/>
              <a:gd name="connsiteX11" fmla="*/ 977167 w 1109996"/>
              <a:gd name="connsiteY11" fmla="*/ 825484 h 1013821"/>
              <a:gd name="connsiteX0" fmla="*/ 977167 w 1109996"/>
              <a:gd name="connsiteY0" fmla="*/ 825484 h 1013821"/>
              <a:gd name="connsiteX1" fmla="*/ 1027442 w 1109996"/>
              <a:gd name="connsiteY1" fmla="*/ 638668 h 1013821"/>
              <a:gd name="connsiteX2" fmla="*/ 1055972 w 1109996"/>
              <a:gd name="connsiteY2" fmla="*/ 407507 h 1013821"/>
              <a:gd name="connsiteX3" fmla="*/ 1053006 w 1109996"/>
              <a:gd name="connsiteY3" fmla="*/ 182321 h 1013821"/>
              <a:gd name="connsiteX4" fmla="*/ 974785 w 1109996"/>
              <a:gd name="connsiteY4" fmla="*/ 172527 h 1013821"/>
              <a:gd name="connsiteX5" fmla="*/ 491706 w 1109996"/>
              <a:gd name="connsiteY5" fmla="*/ 181154 h 1013821"/>
              <a:gd name="connsiteX6" fmla="*/ 595223 w 1109996"/>
              <a:gd name="connsiteY6" fmla="*/ 0 h 1013821"/>
              <a:gd name="connsiteX7" fmla="*/ 0 w 1109996"/>
              <a:gd name="connsiteY7" fmla="*/ 267418 h 1013821"/>
              <a:gd name="connsiteX8" fmla="*/ 0 w 1109996"/>
              <a:gd name="connsiteY8" fmla="*/ 854014 h 1013821"/>
              <a:gd name="connsiteX9" fmla="*/ 362309 w 1109996"/>
              <a:gd name="connsiteY9" fmla="*/ 966157 h 1013821"/>
              <a:gd name="connsiteX10" fmla="*/ 925407 w 1109996"/>
              <a:gd name="connsiteY10" fmla="*/ 996801 h 1013821"/>
              <a:gd name="connsiteX11" fmla="*/ 977167 w 1109996"/>
              <a:gd name="connsiteY11" fmla="*/ 825484 h 1013821"/>
              <a:gd name="connsiteX0" fmla="*/ 977167 w 1109996"/>
              <a:gd name="connsiteY0" fmla="*/ 825484 h 1013821"/>
              <a:gd name="connsiteX1" fmla="*/ 1027442 w 1109996"/>
              <a:gd name="connsiteY1" fmla="*/ 638668 h 1013821"/>
              <a:gd name="connsiteX2" fmla="*/ 1055972 w 1109996"/>
              <a:gd name="connsiteY2" fmla="*/ 407507 h 1013821"/>
              <a:gd name="connsiteX3" fmla="*/ 1053006 w 1109996"/>
              <a:gd name="connsiteY3" fmla="*/ 182321 h 1013821"/>
              <a:gd name="connsiteX4" fmla="*/ 974785 w 1109996"/>
              <a:gd name="connsiteY4" fmla="*/ 172527 h 1013821"/>
              <a:gd name="connsiteX5" fmla="*/ 491706 w 1109996"/>
              <a:gd name="connsiteY5" fmla="*/ 181154 h 1013821"/>
              <a:gd name="connsiteX6" fmla="*/ 595223 w 1109996"/>
              <a:gd name="connsiteY6" fmla="*/ 0 h 1013821"/>
              <a:gd name="connsiteX7" fmla="*/ 0 w 1109996"/>
              <a:gd name="connsiteY7" fmla="*/ 267418 h 1013821"/>
              <a:gd name="connsiteX8" fmla="*/ 0 w 1109996"/>
              <a:gd name="connsiteY8" fmla="*/ 854014 h 1013821"/>
              <a:gd name="connsiteX9" fmla="*/ 362309 w 1109996"/>
              <a:gd name="connsiteY9" fmla="*/ 966157 h 1013821"/>
              <a:gd name="connsiteX10" fmla="*/ 925407 w 1109996"/>
              <a:gd name="connsiteY10" fmla="*/ 996801 h 1013821"/>
              <a:gd name="connsiteX11" fmla="*/ 977167 w 1109996"/>
              <a:gd name="connsiteY11" fmla="*/ 825484 h 1013821"/>
              <a:gd name="connsiteX0" fmla="*/ 986692 w 1109996"/>
              <a:gd name="connsiteY0" fmla="*/ 825484 h 1013821"/>
              <a:gd name="connsiteX1" fmla="*/ 1027442 w 1109996"/>
              <a:gd name="connsiteY1" fmla="*/ 638668 h 1013821"/>
              <a:gd name="connsiteX2" fmla="*/ 1055972 w 1109996"/>
              <a:gd name="connsiteY2" fmla="*/ 407507 h 1013821"/>
              <a:gd name="connsiteX3" fmla="*/ 1053006 w 1109996"/>
              <a:gd name="connsiteY3" fmla="*/ 182321 h 1013821"/>
              <a:gd name="connsiteX4" fmla="*/ 974785 w 1109996"/>
              <a:gd name="connsiteY4" fmla="*/ 172527 h 1013821"/>
              <a:gd name="connsiteX5" fmla="*/ 491706 w 1109996"/>
              <a:gd name="connsiteY5" fmla="*/ 181154 h 1013821"/>
              <a:gd name="connsiteX6" fmla="*/ 595223 w 1109996"/>
              <a:gd name="connsiteY6" fmla="*/ 0 h 1013821"/>
              <a:gd name="connsiteX7" fmla="*/ 0 w 1109996"/>
              <a:gd name="connsiteY7" fmla="*/ 267418 h 1013821"/>
              <a:gd name="connsiteX8" fmla="*/ 0 w 1109996"/>
              <a:gd name="connsiteY8" fmla="*/ 854014 h 1013821"/>
              <a:gd name="connsiteX9" fmla="*/ 362309 w 1109996"/>
              <a:gd name="connsiteY9" fmla="*/ 966157 h 1013821"/>
              <a:gd name="connsiteX10" fmla="*/ 925407 w 1109996"/>
              <a:gd name="connsiteY10" fmla="*/ 996801 h 1013821"/>
              <a:gd name="connsiteX11" fmla="*/ 986692 w 1109996"/>
              <a:gd name="connsiteY11" fmla="*/ 825484 h 1013821"/>
              <a:gd name="connsiteX0" fmla="*/ 986692 w 1109996"/>
              <a:gd name="connsiteY0" fmla="*/ 825484 h 1013821"/>
              <a:gd name="connsiteX1" fmla="*/ 1027442 w 1109996"/>
              <a:gd name="connsiteY1" fmla="*/ 638668 h 1013821"/>
              <a:gd name="connsiteX2" fmla="*/ 1055972 w 1109996"/>
              <a:gd name="connsiteY2" fmla="*/ 407507 h 1013821"/>
              <a:gd name="connsiteX3" fmla="*/ 1053006 w 1109996"/>
              <a:gd name="connsiteY3" fmla="*/ 182321 h 1013821"/>
              <a:gd name="connsiteX4" fmla="*/ 974785 w 1109996"/>
              <a:gd name="connsiteY4" fmla="*/ 172527 h 1013821"/>
              <a:gd name="connsiteX5" fmla="*/ 491706 w 1109996"/>
              <a:gd name="connsiteY5" fmla="*/ 181154 h 1013821"/>
              <a:gd name="connsiteX6" fmla="*/ 595223 w 1109996"/>
              <a:gd name="connsiteY6" fmla="*/ 0 h 1013821"/>
              <a:gd name="connsiteX7" fmla="*/ 0 w 1109996"/>
              <a:gd name="connsiteY7" fmla="*/ 267418 h 1013821"/>
              <a:gd name="connsiteX8" fmla="*/ 0 w 1109996"/>
              <a:gd name="connsiteY8" fmla="*/ 854014 h 1013821"/>
              <a:gd name="connsiteX9" fmla="*/ 362309 w 1109996"/>
              <a:gd name="connsiteY9" fmla="*/ 966157 h 1013821"/>
              <a:gd name="connsiteX10" fmla="*/ 925407 w 1109996"/>
              <a:gd name="connsiteY10" fmla="*/ 996801 h 1013821"/>
              <a:gd name="connsiteX11" fmla="*/ 986692 w 1109996"/>
              <a:gd name="connsiteY11" fmla="*/ 825484 h 1013821"/>
              <a:gd name="connsiteX0" fmla="*/ 986692 w 1109996"/>
              <a:gd name="connsiteY0" fmla="*/ 825484 h 996152"/>
              <a:gd name="connsiteX1" fmla="*/ 1027442 w 1109996"/>
              <a:gd name="connsiteY1" fmla="*/ 638668 h 996152"/>
              <a:gd name="connsiteX2" fmla="*/ 1055972 w 1109996"/>
              <a:gd name="connsiteY2" fmla="*/ 407507 h 996152"/>
              <a:gd name="connsiteX3" fmla="*/ 1053006 w 1109996"/>
              <a:gd name="connsiteY3" fmla="*/ 182321 h 996152"/>
              <a:gd name="connsiteX4" fmla="*/ 974785 w 1109996"/>
              <a:gd name="connsiteY4" fmla="*/ 172527 h 996152"/>
              <a:gd name="connsiteX5" fmla="*/ 491706 w 1109996"/>
              <a:gd name="connsiteY5" fmla="*/ 181154 h 996152"/>
              <a:gd name="connsiteX6" fmla="*/ 595223 w 1109996"/>
              <a:gd name="connsiteY6" fmla="*/ 0 h 996152"/>
              <a:gd name="connsiteX7" fmla="*/ 0 w 1109996"/>
              <a:gd name="connsiteY7" fmla="*/ 267418 h 996152"/>
              <a:gd name="connsiteX8" fmla="*/ 0 w 1109996"/>
              <a:gd name="connsiteY8" fmla="*/ 854014 h 996152"/>
              <a:gd name="connsiteX9" fmla="*/ 362309 w 1109996"/>
              <a:gd name="connsiteY9" fmla="*/ 966157 h 996152"/>
              <a:gd name="connsiteX10" fmla="*/ 880164 w 1109996"/>
              <a:gd name="connsiteY10" fmla="*/ 972989 h 996152"/>
              <a:gd name="connsiteX11" fmla="*/ 986692 w 1109996"/>
              <a:gd name="connsiteY11" fmla="*/ 825484 h 996152"/>
              <a:gd name="connsiteX0" fmla="*/ 986692 w 1109996"/>
              <a:gd name="connsiteY0" fmla="*/ 825484 h 996152"/>
              <a:gd name="connsiteX1" fmla="*/ 1027442 w 1109996"/>
              <a:gd name="connsiteY1" fmla="*/ 638668 h 996152"/>
              <a:gd name="connsiteX2" fmla="*/ 1055972 w 1109996"/>
              <a:gd name="connsiteY2" fmla="*/ 407507 h 996152"/>
              <a:gd name="connsiteX3" fmla="*/ 1053006 w 1109996"/>
              <a:gd name="connsiteY3" fmla="*/ 182321 h 996152"/>
              <a:gd name="connsiteX4" fmla="*/ 974785 w 1109996"/>
              <a:gd name="connsiteY4" fmla="*/ 172527 h 996152"/>
              <a:gd name="connsiteX5" fmla="*/ 491706 w 1109996"/>
              <a:gd name="connsiteY5" fmla="*/ 181154 h 996152"/>
              <a:gd name="connsiteX6" fmla="*/ 595223 w 1109996"/>
              <a:gd name="connsiteY6" fmla="*/ 0 h 996152"/>
              <a:gd name="connsiteX7" fmla="*/ 0 w 1109996"/>
              <a:gd name="connsiteY7" fmla="*/ 267418 h 996152"/>
              <a:gd name="connsiteX8" fmla="*/ 0 w 1109996"/>
              <a:gd name="connsiteY8" fmla="*/ 854014 h 996152"/>
              <a:gd name="connsiteX9" fmla="*/ 362309 w 1109996"/>
              <a:gd name="connsiteY9" fmla="*/ 966157 h 996152"/>
              <a:gd name="connsiteX10" fmla="*/ 880164 w 1109996"/>
              <a:gd name="connsiteY10" fmla="*/ 972989 h 996152"/>
              <a:gd name="connsiteX11" fmla="*/ 986692 w 1109996"/>
              <a:gd name="connsiteY11" fmla="*/ 825484 h 996152"/>
              <a:gd name="connsiteX0" fmla="*/ 986692 w 1109996"/>
              <a:gd name="connsiteY0" fmla="*/ 825484 h 986974"/>
              <a:gd name="connsiteX1" fmla="*/ 1027442 w 1109996"/>
              <a:gd name="connsiteY1" fmla="*/ 638668 h 986974"/>
              <a:gd name="connsiteX2" fmla="*/ 1055972 w 1109996"/>
              <a:gd name="connsiteY2" fmla="*/ 407507 h 986974"/>
              <a:gd name="connsiteX3" fmla="*/ 1053006 w 1109996"/>
              <a:gd name="connsiteY3" fmla="*/ 182321 h 986974"/>
              <a:gd name="connsiteX4" fmla="*/ 974785 w 1109996"/>
              <a:gd name="connsiteY4" fmla="*/ 172527 h 986974"/>
              <a:gd name="connsiteX5" fmla="*/ 491706 w 1109996"/>
              <a:gd name="connsiteY5" fmla="*/ 181154 h 986974"/>
              <a:gd name="connsiteX6" fmla="*/ 595223 w 1109996"/>
              <a:gd name="connsiteY6" fmla="*/ 0 h 986974"/>
              <a:gd name="connsiteX7" fmla="*/ 0 w 1109996"/>
              <a:gd name="connsiteY7" fmla="*/ 267418 h 986974"/>
              <a:gd name="connsiteX8" fmla="*/ 0 w 1109996"/>
              <a:gd name="connsiteY8" fmla="*/ 854014 h 986974"/>
              <a:gd name="connsiteX9" fmla="*/ 362309 w 1109996"/>
              <a:gd name="connsiteY9" fmla="*/ 966157 h 986974"/>
              <a:gd name="connsiteX10" fmla="*/ 880164 w 1109996"/>
              <a:gd name="connsiteY10" fmla="*/ 972989 h 986974"/>
              <a:gd name="connsiteX11" fmla="*/ 986692 w 1109996"/>
              <a:gd name="connsiteY11" fmla="*/ 825484 h 986974"/>
              <a:gd name="connsiteX0" fmla="*/ 986692 w 1109996"/>
              <a:gd name="connsiteY0" fmla="*/ 825484 h 986974"/>
              <a:gd name="connsiteX1" fmla="*/ 1027442 w 1109996"/>
              <a:gd name="connsiteY1" fmla="*/ 638668 h 986974"/>
              <a:gd name="connsiteX2" fmla="*/ 1055972 w 1109996"/>
              <a:gd name="connsiteY2" fmla="*/ 407507 h 986974"/>
              <a:gd name="connsiteX3" fmla="*/ 1053006 w 1109996"/>
              <a:gd name="connsiteY3" fmla="*/ 182321 h 986974"/>
              <a:gd name="connsiteX4" fmla="*/ 974785 w 1109996"/>
              <a:gd name="connsiteY4" fmla="*/ 172527 h 986974"/>
              <a:gd name="connsiteX5" fmla="*/ 491706 w 1109996"/>
              <a:gd name="connsiteY5" fmla="*/ 181154 h 986974"/>
              <a:gd name="connsiteX6" fmla="*/ 595223 w 1109996"/>
              <a:gd name="connsiteY6" fmla="*/ 0 h 986974"/>
              <a:gd name="connsiteX7" fmla="*/ 0 w 1109996"/>
              <a:gd name="connsiteY7" fmla="*/ 267418 h 986974"/>
              <a:gd name="connsiteX8" fmla="*/ 0 w 1109996"/>
              <a:gd name="connsiteY8" fmla="*/ 854014 h 986974"/>
              <a:gd name="connsiteX9" fmla="*/ 362309 w 1109996"/>
              <a:gd name="connsiteY9" fmla="*/ 966157 h 986974"/>
              <a:gd name="connsiteX10" fmla="*/ 880164 w 1109996"/>
              <a:gd name="connsiteY10" fmla="*/ 972989 h 986974"/>
              <a:gd name="connsiteX11" fmla="*/ 986692 w 1109996"/>
              <a:gd name="connsiteY11" fmla="*/ 825484 h 986974"/>
              <a:gd name="connsiteX0" fmla="*/ 986692 w 1109996"/>
              <a:gd name="connsiteY0" fmla="*/ 825484 h 986974"/>
              <a:gd name="connsiteX1" fmla="*/ 1027442 w 1109996"/>
              <a:gd name="connsiteY1" fmla="*/ 638668 h 986974"/>
              <a:gd name="connsiteX2" fmla="*/ 1055972 w 1109996"/>
              <a:gd name="connsiteY2" fmla="*/ 407507 h 986974"/>
              <a:gd name="connsiteX3" fmla="*/ 1053006 w 1109996"/>
              <a:gd name="connsiteY3" fmla="*/ 182321 h 986974"/>
              <a:gd name="connsiteX4" fmla="*/ 974785 w 1109996"/>
              <a:gd name="connsiteY4" fmla="*/ 172527 h 986974"/>
              <a:gd name="connsiteX5" fmla="*/ 491706 w 1109996"/>
              <a:gd name="connsiteY5" fmla="*/ 181154 h 986974"/>
              <a:gd name="connsiteX6" fmla="*/ 595223 w 1109996"/>
              <a:gd name="connsiteY6" fmla="*/ 0 h 986974"/>
              <a:gd name="connsiteX7" fmla="*/ 0 w 1109996"/>
              <a:gd name="connsiteY7" fmla="*/ 267418 h 986974"/>
              <a:gd name="connsiteX8" fmla="*/ 0 w 1109996"/>
              <a:gd name="connsiteY8" fmla="*/ 854014 h 986974"/>
              <a:gd name="connsiteX9" fmla="*/ 362309 w 1109996"/>
              <a:gd name="connsiteY9" fmla="*/ 966157 h 986974"/>
              <a:gd name="connsiteX10" fmla="*/ 880164 w 1109996"/>
              <a:gd name="connsiteY10" fmla="*/ 972989 h 986974"/>
              <a:gd name="connsiteX11" fmla="*/ 986692 w 1109996"/>
              <a:gd name="connsiteY11" fmla="*/ 825484 h 986974"/>
              <a:gd name="connsiteX0" fmla="*/ 986692 w 1109996"/>
              <a:gd name="connsiteY0" fmla="*/ 825484 h 995044"/>
              <a:gd name="connsiteX1" fmla="*/ 1027442 w 1109996"/>
              <a:gd name="connsiteY1" fmla="*/ 638668 h 995044"/>
              <a:gd name="connsiteX2" fmla="*/ 1055972 w 1109996"/>
              <a:gd name="connsiteY2" fmla="*/ 407507 h 995044"/>
              <a:gd name="connsiteX3" fmla="*/ 1053006 w 1109996"/>
              <a:gd name="connsiteY3" fmla="*/ 182321 h 995044"/>
              <a:gd name="connsiteX4" fmla="*/ 974785 w 1109996"/>
              <a:gd name="connsiteY4" fmla="*/ 172527 h 995044"/>
              <a:gd name="connsiteX5" fmla="*/ 491706 w 1109996"/>
              <a:gd name="connsiteY5" fmla="*/ 181154 h 995044"/>
              <a:gd name="connsiteX6" fmla="*/ 595223 w 1109996"/>
              <a:gd name="connsiteY6" fmla="*/ 0 h 995044"/>
              <a:gd name="connsiteX7" fmla="*/ 0 w 1109996"/>
              <a:gd name="connsiteY7" fmla="*/ 267418 h 995044"/>
              <a:gd name="connsiteX8" fmla="*/ 0 w 1109996"/>
              <a:gd name="connsiteY8" fmla="*/ 854014 h 995044"/>
              <a:gd name="connsiteX9" fmla="*/ 362309 w 1109996"/>
              <a:gd name="connsiteY9" fmla="*/ 966157 h 995044"/>
              <a:gd name="connsiteX10" fmla="*/ 884927 w 1109996"/>
              <a:gd name="connsiteY10" fmla="*/ 984895 h 995044"/>
              <a:gd name="connsiteX11" fmla="*/ 986692 w 1109996"/>
              <a:gd name="connsiteY11" fmla="*/ 825484 h 995044"/>
              <a:gd name="connsiteX0" fmla="*/ 986692 w 1109996"/>
              <a:gd name="connsiteY0" fmla="*/ 825484 h 995044"/>
              <a:gd name="connsiteX1" fmla="*/ 1027442 w 1109996"/>
              <a:gd name="connsiteY1" fmla="*/ 638668 h 995044"/>
              <a:gd name="connsiteX2" fmla="*/ 1055972 w 1109996"/>
              <a:gd name="connsiteY2" fmla="*/ 407507 h 995044"/>
              <a:gd name="connsiteX3" fmla="*/ 1053006 w 1109996"/>
              <a:gd name="connsiteY3" fmla="*/ 182321 h 995044"/>
              <a:gd name="connsiteX4" fmla="*/ 974785 w 1109996"/>
              <a:gd name="connsiteY4" fmla="*/ 172527 h 995044"/>
              <a:gd name="connsiteX5" fmla="*/ 491706 w 1109996"/>
              <a:gd name="connsiteY5" fmla="*/ 181154 h 995044"/>
              <a:gd name="connsiteX6" fmla="*/ 595223 w 1109996"/>
              <a:gd name="connsiteY6" fmla="*/ 0 h 995044"/>
              <a:gd name="connsiteX7" fmla="*/ 0 w 1109996"/>
              <a:gd name="connsiteY7" fmla="*/ 267418 h 995044"/>
              <a:gd name="connsiteX8" fmla="*/ 0 w 1109996"/>
              <a:gd name="connsiteY8" fmla="*/ 854014 h 995044"/>
              <a:gd name="connsiteX9" fmla="*/ 362309 w 1109996"/>
              <a:gd name="connsiteY9" fmla="*/ 966157 h 995044"/>
              <a:gd name="connsiteX10" fmla="*/ 884927 w 1109996"/>
              <a:gd name="connsiteY10" fmla="*/ 984895 h 995044"/>
              <a:gd name="connsiteX11" fmla="*/ 986692 w 1109996"/>
              <a:gd name="connsiteY11" fmla="*/ 825484 h 995044"/>
              <a:gd name="connsiteX0" fmla="*/ 986692 w 1109996"/>
              <a:gd name="connsiteY0" fmla="*/ 825484 h 988698"/>
              <a:gd name="connsiteX1" fmla="*/ 1027442 w 1109996"/>
              <a:gd name="connsiteY1" fmla="*/ 638668 h 988698"/>
              <a:gd name="connsiteX2" fmla="*/ 1055972 w 1109996"/>
              <a:gd name="connsiteY2" fmla="*/ 407507 h 988698"/>
              <a:gd name="connsiteX3" fmla="*/ 1053006 w 1109996"/>
              <a:gd name="connsiteY3" fmla="*/ 182321 h 988698"/>
              <a:gd name="connsiteX4" fmla="*/ 974785 w 1109996"/>
              <a:gd name="connsiteY4" fmla="*/ 172527 h 988698"/>
              <a:gd name="connsiteX5" fmla="*/ 491706 w 1109996"/>
              <a:gd name="connsiteY5" fmla="*/ 181154 h 988698"/>
              <a:gd name="connsiteX6" fmla="*/ 595223 w 1109996"/>
              <a:gd name="connsiteY6" fmla="*/ 0 h 988698"/>
              <a:gd name="connsiteX7" fmla="*/ 0 w 1109996"/>
              <a:gd name="connsiteY7" fmla="*/ 267418 h 988698"/>
              <a:gd name="connsiteX8" fmla="*/ 0 w 1109996"/>
              <a:gd name="connsiteY8" fmla="*/ 854014 h 988698"/>
              <a:gd name="connsiteX9" fmla="*/ 362309 w 1109996"/>
              <a:gd name="connsiteY9" fmla="*/ 966157 h 988698"/>
              <a:gd name="connsiteX10" fmla="*/ 884927 w 1109996"/>
              <a:gd name="connsiteY10" fmla="*/ 984895 h 988698"/>
              <a:gd name="connsiteX11" fmla="*/ 986692 w 1109996"/>
              <a:gd name="connsiteY11" fmla="*/ 825484 h 988698"/>
              <a:gd name="connsiteX0" fmla="*/ 986692 w 1109996"/>
              <a:gd name="connsiteY0" fmla="*/ 825484 h 988698"/>
              <a:gd name="connsiteX1" fmla="*/ 1027442 w 1109996"/>
              <a:gd name="connsiteY1" fmla="*/ 638668 h 988698"/>
              <a:gd name="connsiteX2" fmla="*/ 1055972 w 1109996"/>
              <a:gd name="connsiteY2" fmla="*/ 407507 h 988698"/>
              <a:gd name="connsiteX3" fmla="*/ 1053006 w 1109996"/>
              <a:gd name="connsiteY3" fmla="*/ 182321 h 988698"/>
              <a:gd name="connsiteX4" fmla="*/ 974785 w 1109996"/>
              <a:gd name="connsiteY4" fmla="*/ 172527 h 988698"/>
              <a:gd name="connsiteX5" fmla="*/ 491706 w 1109996"/>
              <a:gd name="connsiteY5" fmla="*/ 181154 h 988698"/>
              <a:gd name="connsiteX6" fmla="*/ 595223 w 1109996"/>
              <a:gd name="connsiteY6" fmla="*/ 0 h 988698"/>
              <a:gd name="connsiteX7" fmla="*/ 0 w 1109996"/>
              <a:gd name="connsiteY7" fmla="*/ 267418 h 988698"/>
              <a:gd name="connsiteX8" fmla="*/ 0 w 1109996"/>
              <a:gd name="connsiteY8" fmla="*/ 854014 h 988698"/>
              <a:gd name="connsiteX9" fmla="*/ 362309 w 1109996"/>
              <a:gd name="connsiteY9" fmla="*/ 966157 h 988698"/>
              <a:gd name="connsiteX10" fmla="*/ 884927 w 1109996"/>
              <a:gd name="connsiteY10" fmla="*/ 984895 h 988698"/>
              <a:gd name="connsiteX11" fmla="*/ 986692 w 1109996"/>
              <a:gd name="connsiteY11" fmla="*/ 825484 h 98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9996" h="988698">
                <a:moveTo>
                  <a:pt x="986692" y="825484"/>
                </a:moveTo>
                <a:cubicBezTo>
                  <a:pt x="1020437" y="795631"/>
                  <a:pt x="1117840" y="750947"/>
                  <a:pt x="1027442" y="638668"/>
                </a:cubicBezTo>
                <a:cubicBezTo>
                  <a:pt x="1094896" y="605270"/>
                  <a:pt x="1129012" y="471861"/>
                  <a:pt x="1055972" y="407507"/>
                </a:cubicBezTo>
                <a:cubicBezTo>
                  <a:pt x="1119277" y="346733"/>
                  <a:pt x="1137338" y="257382"/>
                  <a:pt x="1053006" y="182321"/>
                </a:cubicBezTo>
                <a:cubicBezTo>
                  <a:pt x="1003120" y="171912"/>
                  <a:pt x="1000859" y="175792"/>
                  <a:pt x="974785" y="172527"/>
                </a:cubicBezTo>
                <a:lnTo>
                  <a:pt x="491706" y="181154"/>
                </a:lnTo>
                <a:lnTo>
                  <a:pt x="595223" y="0"/>
                </a:lnTo>
                <a:cubicBezTo>
                  <a:pt x="276045" y="48883"/>
                  <a:pt x="181155" y="175403"/>
                  <a:pt x="0" y="267418"/>
                </a:cubicBezTo>
                <a:lnTo>
                  <a:pt x="0" y="854014"/>
                </a:lnTo>
                <a:cubicBezTo>
                  <a:pt x="69011" y="856889"/>
                  <a:pt x="189780" y="946029"/>
                  <a:pt x="362309" y="966157"/>
                </a:cubicBezTo>
                <a:cubicBezTo>
                  <a:pt x="516544" y="989955"/>
                  <a:pt x="753082" y="992465"/>
                  <a:pt x="884927" y="984895"/>
                </a:cubicBezTo>
                <a:cubicBezTo>
                  <a:pt x="1065985" y="980499"/>
                  <a:pt x="1049459" y="866918"/>
                  <a:pt x="986692" y="825484"/>
                </a:cubicBezTo>
                <a:close/>
              </a:path>
            </a:pathLst>
          </a:custGeom>
          <a:solidFill>
            <a:srgbClr val="FDCBA3"/>
          </a:solidFill>
          <a:ln w="9525" cap="flat">
            <a:noFill/>
            <a:prstDash val="solid"/>
            <a:miter/>
          </a:ln>
        </p:spPr>
        <p:txBody>
          <a:bodyPr rtlCol="0" anchor="ctr"/>
          <a:lstStyle/>
          <a:p>
            <a:pPr defTabSz="457200" eaLnBrk="0" fontAlgn="base" hangingPunct="0">
              <a:spcBef>
                <a:spcPct val="0"/>
              </a:spcBef>
              <a:spcAft>
                <a:spcPct val="0"/>
              </a:spcAft>
              <a:defRPr/>
            </a:pPr>
            <a:endParaRPr lang="ko-KR" altLang="en-US" sz="1400">
              <a:solidFill>
                <a:prstClr val="black"/>
              </a:solidFill>
              <a:latin typeface="Tw Cen MT" panose="020B0602020104020603" pitchFamily="34" charset="0"/>
            </a:endParaRPr>
          </a:p>
        </p:txBody>
      </p:sp>
      <p:sp>
        <p:nvSpPr>
          <p:cNvPr id="26" name="Oval 11">
            <a:extLst>
              <a:ext uri="{FF2B5EF4-FFF2-40B4-BE49-F238E27FC236}">
                <a16:creationId xmlns:a16="http://schemas.microsoft.com/office/drawing/2014/main" id="{6E079146-9A2C-4F26-81B1-50E477198485}"/>
              </a:ext>
            </a:extLst>
          </p:cNvPr>
          <p:cNvSpPr/>
          <p:nvPr/>
        </p:nvSpPr>
        <p:spPr>
          <a:xfrm>
            <a:off x="4747976" y="3990119"/>
            <a:ext cx="1166903" cy="1575995"/>
          </a:xfrm>
          <a:custGeom>
            <a:avLst/>
            <a:gdLst/>
            <a:ahLst/>
            <a:cxnLst/>
            <a:rect l="l" t="t" r="r" b="b"/>
            <a:pathLst>
              <a:path w="1080121" h="1458790">
                <a:moveTo>
                  <a:pt x="648073" y="0"/>
                </a:moveTo>
                <a:cubicBezTo>
                  <a:pt x="886687" y="0"/>
                  <a:pt x="1080121" y="193434"/>
                  <a:pt x="1080121" y="432048"/>
                </a:cubicBezTo>
                <a:cubicBezTo>
                  <a:pt x="1080121" y="670662"/>
                  <a:pt x="886687" y="864096"/>
                  <a:pt x="648073" y="864096"/>
                </a:cubicBezTo>
                <a:lnTo>
                  <a:pt x="589468" y="858188"/>
                </a:lnTo>
                <a:lnTo>
                  <a:pt x="242710" y="1458790"/>
                </a:lnTo>
                <a:lnTo>
                  <a:pt x="0" y="1318662"/>
                </a:lnTo>
                <a:lnTo>
                  <a:pt x="338413" y="732515"/>
                </a:lnTo>
                <a:cubicBezTo>
                  <a:pt x="262504" y="655123"/>
                  <a:pt x="216025" y="549014"/>
                  <a:pt x="216025" y="432048"/>
                </a:cubicBezTo>
                <a:cubicBezTo>
                  <a:pt x="216025" y="193434"/>
                  <a:pt x="409459" y="0"/>
                  <a:pt x="648073" y="0"/>
                </a:cubicBezTo>
                <a:close/>
              </a:path>
            </a:pathLst>
          </a:custGeom>
          <a:solidFill>
            <a:sysClr val="window" lastClr="FFFFFF"/>
          </a:solidFill>
          <a:ln w="25400" cap="flat" cmpd="sng" algn="ctr">
            <a:solidFill>
              <a:srgbClr val="86C157"/>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Tw Cen MT" panose="020B0602020104020603"/>
              <a:ea typeface="맑은 고딕" panose="020B0503020000020004" pitchFamily="34" charset="-127"/>
              <a:cs typeface="+mn-cs"/>
            </a:endParaRPr>
          </a:p>
        </p:txBody>
      </p:sp>
      <p:sp>
        <p:nvSpPr>
          <p:cNvPr id="27" name="Donut 24">
            <a:extLst>
              <a:ext uri="{FF2B5EF4-FFF2-40B4-BE49-F238E27FC236}">
                <a16:creationId xmlns:a16="http://schemas.microsoft.com/office/drawing/2014/main" id="{BE7641AF-01FE-4DA1-B70E-113960121312}"/>
              </a:ext>
            </a:extLst>
          </p:cNvPr>
          <p:cNvSpPr/>
          <p:nvPr/>
        </p:nvSpPr>
        <p:spPr>
          <a:xfrm>
            <a:off x="5183962" y="4200297"/>
            <a:ext cx="493933" cy="493933"/>
          </a:xfrm>
          <a:prstGeom prst="donut">
            <a:avLst/>
          </a:prstGeom>
          <a:solidFill>
            <a:srgbClr val="86C157"/>
          </a:solidFill>
          <a:ln w="1587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ko-KR" altLang="en-US" sz="2701" b="0" i="0" u="none" strike="noStrike" kern="0" cap="none" spc="0" normalizeH="0" baseline="0" noProof="0">
              <a:ln>
                <a:noFill/>
              </a:ln>
              <a:solidFill>
                <a:prstClr val="black"/>
              </a:solidFill>
              <a:effectLst/>
              <a:uLnTx/>
              <a:uFillTx/>
              <a:latin typeface="Tw Cen MT" panose="020B0602020104020603"/>
              <a:ea typeface="맑은 고딕" panose="020B0503020000020004" pitchFamily="34" charset="-127"/>
              <a:cs typeface="+mn-cs"/>
            </a:endParaRPr>
          </a:p>
        </p:txBody>
      </p:sp>
      <p:sp>
        <p:nvSpPr>
          <p:cNvPr id="28" name="CuadroTexto 350">
            <a:extLst>
              <a:ext uri="{FF2B5EF4-FFF2-40B4-BE49-F238E27FC236}">
                <a16:creationId xmlns:a16="http://schemas.microsoft.com/office/drawing/2014/main" id="{5AB2BFE3-3B00-4798-92CE-CCC03A0CF401}"/>
              </a:ext>
            </a:extLst>
          </p:cNvPr>
          <p:cNvSpPr txBox="1"/>
          <p:nvPr/>
        </p:nvSpPr>
        <p:spPr>
          <a:xfrm>
            <a:off x="3034107" y="201968"/>
            <a:ext cx="6123985"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E-Defter Berat Silme Talebi - 2 </a:t>
            </a:r>
          </a:p>
        </p:txBody>
      </p:sp>
    </p:spTree>
    <p:extLst>
      <p:ext uri="{BB962C8B-B14F-4D97-AF65-F5344CB8AC3E}">
        <p14:creationId xmlns:p14="http://schemas.microsoft.com/office/powerpoint/2010/main" val="38411753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a:extLst>
              <a:ext uri="{FF2B5EF4-FFF2-40B4-BE49-F238E27FC236}">
                <a16:creationId xmlns:a16="http://schemas.microsoft.com/office/drawing/2014/main" id="{1B4B5581-9217-2744-923F-2AFB04217F38}"/>
              </a:ext>
            </a:extLst>
          </p:cNvPr>
          <p:cNvSpPr txBox="1"/>
          <p:nvPr/>
        </p:nvSpPr>
        <p:spPr>
          <a:xfrm>
            <a:off x="858318" y="1447386"/>
            <a:ext cx="6096000" cy="60324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Sosyal Güvenlik Kurumunca</a:t>
            </a:r>
            <a:r>
              <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sağlık hizmet sunucuları (</a:t>
            </a:r>
            <a:r>
              <a:rPr kumimoji="0" lang="tr-T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eczane, hastane, medikal malzeme satıcıları, optikçiler </a:t>
            </a:r>
            <a:r>
              <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vb.)’</a:t>
            </a:r>
            <a:r>
              <a:rPr kumimoji="0" lang="tr-TR"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na</a:t>
            </a:r>
            <a:r>
              <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yönelik gerçekleştirilen belge teslimi, kontrol ödeme ve muhasebe süreçlerinin uçtan uca elektronik ortama taşınması ve süreçlerin kolaylaştırılması amacıyla sağlık hizmet sunucularından ilgili Kurum ile </a:t>
            </a:r>
            <a:r>
              <a:rPr kumimoji="0" lang="tr-TR"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sözleşme imzalayanlara </a:t>
            </a:r>
            <a:r>
              <a:rPr kumimoji="0" lang="tr-TR"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01.01.2022</a:t>
            </a:r>
            <a:r>
              <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tarihine kadar </a:t>
            </a:r>
            <a:r>
              <a:rPr kumimoji="0" lang="tr-T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e-defter </a:t>
            </a:r>
            <a:r>
              <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uygulamasına geçiş zorunluluğu getirilmiştir.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altLang="ko-KR"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Sosyal Güvenlik Kurumu ile</a:t>
            </a:r>
            <a:r>
              <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tr-TR"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sözleşme imzalamayanlar ise </a:t>
            </a:r>
            <a:r>
              <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söz konusu Kuruma fatura düzenlemeye başlamadan önce e-Fatura uygulamasına, takip eden yıl başında ise </a:t>
            </a:r>
            <a:r>
              <a:rPr kumimoji="0" lang="tr-T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e-deftere </a:t>
            </a:r>
            <a:r>
              <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geçmek zorundadır.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34" charset="-127"/>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e-Fatura uygulamasına geçiş zorunluluğu bulunan mükellefler,         e-deftere de geçmek zorundadırlar. </a:t>
            </a:r>
            <a:r>
              <a:rPr kumimoji="0" lang="tr-TR" sz="1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İhtiyari (isteğe bağlı)</a:t>
            </a:r>
            <a:r>
              <a:rPr kumimoji="0" lang="tr-TR"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tr-T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e-fatura olan mükelleflerin e-defter zorunluluğu bulunmamaktadır.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ko-KR" sz="18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34" charset="-127"/>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altLang="ko-KR"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ko-KR"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nvGrpSpPr>
          <p:cNvPr id="60" name="Group 55">
            <a:extLst>
              <a:ext uri="{FF2B5EF4-FFF2-40B4-BE49-F238E27FC236}">
                <a16:creationId xmlns:a16="http://schemas.microsoft.com/office/drawing/2014/main" id="{6BF9EA08-9413-8A41-A618-0A6D1DEA4802}"/>
              </a:ext>
            </a:extLst>
          </p:cNvPr>
          <p:cNvGrpSpPr/>
          <p:nvPr/>
        </p:nvGrpSpPr>
        <p:grpSpPr>
          <a:xfrm>
            <a:off x="8336890" y="1612839"/>
            <a:ext cx="2788310" cy="4069065"/>
            <a:chOff x="4451467" y="1847288"/>
            <a:chExt cx="4030387" cy="4737091"/>
          </a:xfrm>
        </p:grpSpPr>
        <p:grpSp>
          <p:nvGrpSpPr>
            <p:cNvPr id="61" name="Group 35">
              <a:extLst>
                <a:ext uri="{FF2B5EF4-FFF2-40B4-BE49-F238E27FC236}">
                  <a16:creationId xmlns:a16="http://schemas.microsoft.com/office/drawing/2014/main" id="{4F1B794C-3F91-9F49-9EF8-63D7D1F25D49}"/>
                </a:ext>
              </a:extLst>
            </p:cNvPr>
            <p:cNvGrpSpPr/>
            <p:nvPr/>
          </p:nvGrpSpPr>
          <p:grpSpPr>
            <a:xfrm>
              <a:off x="4451467" y="1847288"/>
              <a:ext cx="4030387" cy="3816424"/>
              <a:chOff x="6077987" y="3903821"/>
              <a:chExt cx="2429050" cy="2300098"/>
            </a:xfrm>
          </p:grpSpPr>
          <p:grpSp>
            <p:nvGrpSpPr>
              <p:cNvPr id="68" name="Group 36">
                <a:extLst>
                  <a:ext uri="{FF2B5EF4-FFF2-40B4-BE49-F238E27FC236}">
                    <a16:creationId xmlns:a16="http://schemas.microsoft.com/office/drawing/2014/main" id="{4FB5E966-DD74-CB4F-97FD-F7931BCA1FDD}"/>
                  </a:ext>
                </a:extLst>
              </p:cNvPr>
              <p:cNvGrpSpPr/>
              <p:nvPr/>
            </p:nvGrpSpPr>
            <p:grpSpPr>
              <a:xfrm>
                <a:off x="6077987" y="3903821"/>
                <a:ext cx="2018835" cy="2300098"/>
                <a:chOff x="6444208" y="2937378"/>
                <a:chExt cx="2699792" cy="3075926"/>
              </a:xfrm>
            </p:grpSpPr>
            <p:sp>
              <p:nvSpPr>
                <p:cNvPr id="75" name="Rectangle 43">
                  <a:extLst>
                    <a:ext uri="{FF2B5EF4-FFF2-40B4-BE49-F238E27FC236}">
                      <a16:creationId xmlns:a16="http://schemas.microsoft.com/office/drawing/2014/main" id="{6C2B4F88-C975-8842-8D5B-A9EB3FF2256C}"/>
                    </a:ext>
                  </a:extLst>
                </p:cNvPr>
                <p:cNvSpPr/>
                <p:nvPr/>
              </p:nvSpPr>
              <p:spPr>
                <a:xfrm>
                  <a:off x="6472733" y="3881706"/>
                  <a:ext cx="2592288" cy="151684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6" name="Right Triangle 44">
                  <a:extLst>
                    <a:ext uri="{FF2B5EF4-FFF2-40B4-BE49-F238E27FC236}">
                      <a16:creationId xmlns:a16="http://schemas.microsoft.com/office/drawing/2014/main" id="{610B899D-0E27-D145-B241-FA90129EFA34}"/>
                    </a:ext>
                  </a:extLst>
                </p:cNvPr>
                <p:cNvSpPr/>
                <p:nvPr/>
              </p:nvSpPr>
              <p:spPr>
                <a:xfrm rot="8100000">
                  <a:off x="6825200" y="2937378"/>
                  <a:ext cx="1905463" cy="1905463"/>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7" name="Rectangle 45">
                  <a:extLst>
                    <a:ext uri="{FF2B5EF4-FFF2-40B4-BE49-F238E27FC236}">
                      <a16:creationId xmlns:a16="http://schemas.microsoft.com/office/drawing/2014/main" id="{7DE46C46-72D9-1F4D-B5C0-6C264063ABDE}"/>
                    </a:ext>
                  </a:extLst>
                </p:cNvPr>
                <p:cNvSpPr/>
                <p:nvPr/>
              </p:nvSpPr>
              <p:spPr>
                <a:xfrm>
                  <a:off x="6723224" y="3012357"/>
                  <a:ext cx="2141760" cy="2955203"/>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8" name="Trapezoid 46">
                  <a:extLst>
                    <a:ext uri="{FF2B5EF4-FFF2-40B4-BE49-F238E27FC236}">
                      <a16:creationId xmlns:a16="http://schemas.microsoft.com/office/drawing/2014/main" id="{7DCF4908-FAF4-9843-8AD8-BDB1653092D7}"/>
                    </a:ext>
                  </a:extLst>
                </p:cNvPr>
                <p:cNvSpPr/>
                <p:nvPr/>
              </p:nvSpPr>
              <p:spPr>
                <a:xfrm>
                  <a:off x="6444208" y="4800600"/>
                  <a:ext cx="2699792" cy="1212704"/>
                </a:xfrm>
                <a:prstGeom prst="trapezoid">
                  <a:avLst>
                    <a:gd name="adj" fmla="val 59461"/>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9" name="Isosceles Triangle 47">
                  <a:extLst>
                    <a:ext uri="{FF2B5EF4-FFF2-40B4-BE49-F238E27FC236}">
                      <a16:creationId xmlns:a16="http://schemas.microsoft.com/office/drawing/2014/main" id="{BC0FFC20-1F6A-404D-92D3-7F0EBD58DC8A}"/>
                    </a:ext>
                  </a:extLst>
                </p:cNvPr>
                <p:cNvSpPr/>
                <p:nvPr/>
              </p:nvSpPr>
              <p:spPr>
                <a:xfrm rot="5400000">
                  <a:off x="5729451" y="4575557"/>
                  <a:ext cx="2152504" cy="722990"/>
                </a:xfrm>
                <a:prstGeom prst="triangle">
                  <a:avLst>
                    <a:gd name="adj" fmla="val 44691"/>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0" name="Isosceles Triangle 48">
                  <a:extLst>
                    <a:ext uri="{FF2B5EF4-FFF2-40B4-BE49-F238E27FC236}">
                      <a16:creationId xmlns:a16="http://schemas.microsoft.com/office/drawing/2014/main" id="{6F1FC686-D73D-064A-9CBD-E81C84C0B965}"/>
                    </a:ext>
                  </a:extLst>
                </p:cNvPr>
                <p:cNvSpPr/>
                <p:nvPr/>
              </p:nvSpPr>
              <p:spPr>
                <a:xfrm rot="16200000">
                  <a:off x="7687550" y="4575557"/>
                  <a:ext cx="2152504" cy="722990"/>
                </a:xfrm>
                <a:prstGeom prst="triangle">
                  <a:avLst>
                    <a:gd name="adj" fmla="val 55311"/>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69" name="Group 37">
                <a:extLst>
                  <a:ext uri="{FF2B5EF4-FFF2-40B4-BE49-F238E27FC236}">
                    <a16:creationId xmlns:a16="http://schemas.microsoft.com/office/drawing/2014/main" id="{06647ECC-A5EF-CC47-8D6E-E5223A85050E}"/>
                  </a:ext>
                </a:extLst>
              </p:cNvPr>
              <p:cNvGrpSpPr/>
              <p:nvPr/>
            </p:nvGrpSpPr>
            <p:grpSpPr>
              <a:xfrm>
                <a:off x="6348905" y="4100168"/>
                <a:ext cx="2158132" cy="821159"/>
                <a:chOff x="6715125" y="3133725"/>
                <a:chExt cx="2886075" cy="1098138"/>
              </a:xfrm>
            </p:grpSpPr>
            <p:sp>
              <p:nvSpPr>
                <p:cNvPr id="70" name="Freeform 59">
                  <a:extLst>
                    <a:ext uri="{FF2B5EF4-FFF2-40B4-BE49-F238E27FC236}">
                      <a16:creationId xmlns:a16="http://schemas.microsoft.com/office/drawing/2014/main" id="{79C474D4-0CF8-E548-81F5-427A99AA0533}"/>
                    </a:ext>
                  </a:extLst>
                </p:cNvPr>
                <p:cNvSpPr/>
                <p:nvPr/>
              </p:nvSpPr>
              <p:spPr>
                <a:xfrm>
                  <a:off x="6715125" y="3133725"/>
                  <a:ext cx="2886075" cy="1066800"/>
                </a:xfrm>
                <a:custGeom>
                  <a:avLst/>
                  <a:gdLst>
                    <a:gd name="connsiteX0" fmla="*/ 0 w 2886075"/>
                    <a:gd name="connsiteY0" fmla="*/ 1066800 h 1066800"/>
                    <a:gd name="connsiteX1" fmla="*/ 561975 w 2886075"/>
                    <a:gd name="connsiteY1" fmla="*/ 571500 h 1066800"/>
                    <a:gd name="connsiteX2" fmla="*/ 981075 w 2886075"/>
                    <a:gd name="connsiteY2" fmla="*/ 1047750 h 1066800"/>
                    <a:gd name="connsiteX3" fmla="*/ 1504950 w 2886075"/>
                    <a:gd name="connsiteY3" fmla="*/ 295275 h 1066800"/>
                    <a:gd name="connsiteX4" fmla="*/ 1838325 w 2886075"/>
                    <a:gd name="connsiteY4" fmla="*/ 695325 h 1066800"/>
                    <a:gd name="connsiteX5" fmla="*/ 2886075 w 2886075"/>
                    <a:gd name="connsiteY5"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6075" h="1066800">
                      <a:moveTo>
                        <a:pt x="0" y="1066800"/>
                      </a:moveTo>
                      <a:lnTo>
                        <a:pt x="561975" y="571500"/>
                      </a:lnTo>
                      <a:lnTo>
                        <a:pt x="981075" y="1047750"/>
                      </a:lnTo>
                      <a:lnTo>
                        <a:pt x="1504950" y="295275"/>
                      </a:lnTo>
                      <a:lnTo>
                        <a:pt x="1838325" y="695325"/>
                      </a:lnTo>
                      <a:lnTo>
                        <a:pt x="2886075" y="0"/>
                      </a:lnTo>
                    </a:path>
                  </a:pathLst>
                </a:cu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71" name="Oval 70">
                  <a:extLst>
                    <a:ext uri="{FF2B5EF4-FFF2-40B4-BE49-F238E27FC236}">
                      <a16:creationId xmlns:a16="http://schemas.microsoft.com/office/drawing/2014/main" id="{0B38B462-0C16-1541-A9E6-167C42658C7D}"/>
                    </a:ext>
                  </a:extLst>
                </p:cNvPr>
                <p:cNvSpPr/>
                <p:nvPr/>
              </p:nvSpPr>
              <p:spPr>
                <a:xfrm>
                  <a:off x="7179700" y="3644816"/>
                  <a:ext cx="144016" cy="14401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2" name="Oval 71">
                  <a:extLst>
                    <a:ext uri="{FF2B5EF4-FFF2-40B4-BE49-F238E27FC236}">
                      <a16:creationId xmlns:a16="http://schemas.microsoft.com/office/drawing/2014/main" id="{E38E1854-201D-7949-8363-8A1BFB8A1137}"/>
                    </a:ext>
                  </a:extLst>
                </p:cNvPr>
                <p:cNvSpPr/>
                <p:nvPr/>
              </p:nvSpPr>
              <p:spPr>
                <a:xfrm>
                  <a:off x="7633915" y="4087847"/>
                  <a:ext cx="144016" cy="14401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3" name="Oval 72">
                  <a:extLst>
                    <a:ext uri="{FF2B5EF4-FFF2-40B4-BE49-F238E27FC236}">
                      <a16:creationId xmlns:a16="http://schemas.microsoft.com/office/drawing/2014/main" id="{E49F698C-28FB-B04A-8847-E08C2938DC59}"/>
                    </a:ext>
                  </a:extLst>
                </p:cNvPr>
                <p:cNvSpPr/>
                <p:nvPr/>
              </p:nvSpPr>
              <p:spPr>
                <a:xfrm>
                  <a:off x="8153399" y="3387877"/>
                  <a:ext cx="144016" cy="14401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4" name="Oval 73">
                  <a:extLst>
                    <a:ext uri="{FF2B5EF4-FFF2-40B4-BE49-F238E27FC236}">
                      <a16:creationId xmlns:a16="http://schemas.microsoft.com/office/drawing/2014/main" id="{EFA7826A-5AAB-2E45-B21C-2D1E08718C51}"/>
                    </a:ext>
                  </a:extLst>
                </p:cNvPr>
                <p:cNvSpPr/>
                <p:nvPr/>
              </p:nvSpPr>
              <p:spPr>
                <a:xfrm>
                  <a:off x="8520283" y="3746093"/>
                  <a:ext cx="144016" cy="14401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grpSp>
          <p:nvGrpSpPr>
            <p:cNvPr id="62" name="Group 49">
              <a:extLst>
                <a:ext uri="{FF2B5EF4-FFF2-40B4-BE49-F238E27FC236}">
                  <a16:creationId xmlns:a16="http://schemas.microsoft.com/office/drawing/2014/main" id="{D3DCF002-1C26-3B4F-B9BD-2DD64CF4A3D4}"/>
                </a:ext>
              </a:extLst>
            </p:cNvPr>
            <p:cNvGrpSpPr/>
            <p:nvPr/>
          </p:nvGrpSpPr>
          <p:grpSpPr>
            <a:xfrm>
              <a:off x="5563711" y="3643028"/>
              <a:ext cx="1750634" cy="2483590"/>
              <a:chOff x="5563086" y="2852936"/>
              <a:chExt cx="646663" cy="917408"/>
            </a:xfrm>
            <a:solidFill>
              <a:srgbClr val="E62601"/>
            </a:solidFill>
            <a:effectLst>
              <a:outerShdw blurRad="50800" dist="38100" dir="5400000" algn="t" rotWithShape="0">
                <a:prstClr val="black">
                  <a:alpha val="40000"/>
                </a:prstClr>
              </a:outerShdw>
            </a:effectLst>
          </p:grpSpPr>
          <p:sp>
            <p:nvSpPr>
              <p:cNvPr id="66" name="Rectangle 10">
                <a:extLst>
                  <a:ext uri="{FF2B5EF4-FFF2-40B4-BE49-F238E27FC236}">
                    <a16:creationId xmlns:a16="http://schemas.microsoft.com/office/drawing/2014/main" id="{2FBDD957-915D-3140-B013-500BEE363FDC}"/>
                  </a:ext>
                </a:extLst>
              </p:cNvPr>
              <p:cNvSpPr/>
              <p:nvPr/>
            </p:nvSpPr>
            <p:spPr>
              <a:xfrm>
                <a:off x="5563086" y="2852936"/>
                <a:ext cx="646663" cy="676077"/>
              </a:xfrm>
              <a:custGeom>
                <a:avLst/>
                <a:gdLst>
                  <a:gd name="connsiteX0" fmla="*/ 324036 w 648072"/>
                  <a:gd name="connsiteY0" fmla="*/ 0 h 671314"/>
                  <a:gd name="connsiteX1" fmla="*/ 646309 w 648072"/>
                  <a:gd name="connsiteY1" fmla="*/ 306546 h 671314"/>
                  <a:gd name="connsiteX2" fmla="*/ 647214 w 648072"/>
                  <a:gd name="connsiteY2" fmla="*/ 306507 h 671314"/>
                  <a:gd name="connsiteX3" fmla="*/ 646549 w 648072"/>
                  <a:gd name="connsiteY3" fmla="*/ 308923 h 671314"/>
                  <a:gd name="connsiteX4" fmla="*/ 648072 w 648072"/>
                  <a:gd name="connsiteY4" fmla="*/ 324036 h 671314"/>
                  <a:gd name="connsiteX5" fmla="*/ 642386 w 648072"/>
                  <a:gd name="connsiteY5" fmla="*/ 324036 h 671314"/>
                  <a:gd name="connsiteX6" fmla="*/ 403374 w 648072"/>
                  <a:gd name="connsiteY6" fmla="*/ 586679 h 671314"/>
                  <a:gd name="connsiteX7" fmla="*/ 403374 w 648072"/>
                  <a:gd name="connsiteY7" fmla="*/ 671314 h 671314"/>
                  <a:gd name="connsiteX8" fmla="*/ 240670 w 648072"/>
                  <a:gd name="connsiteY8" fmla="*/ 671314 h 671314"/>
                  <a:gd name="connsiteX9" fmla="*/ 234782 w 648072"/>
                  <a:gd name="connsiteY9" fmla="*/ 596067 h 671314"/>
                  <a:gd name="connsiteX10" fmla="*/ 486035 w 648072"/>
                  <a:gd name="connsiteY10" fmla="*/ 323939 h 671314"/>
                  <a:gd name="connsiteX11" fmla="*/ 324036 w 648072"/>
                  <a:gd name="connsiteY11" fmla="*/ 162018 h 671314"/>
                  <a:gd name="connsiteX12" fmla="*/ 162018 w 648072"/>
                  <a:gd name="connsiteY12" fmla="*/ 324036 h 671314"/>
                  <a:gd name="connsiteX13" fmla="*/ 0 w 648072"/>
                  <a:gd name="connsiteY13" fmla="*/ 324036 h 671314"/>
                  <a:gd name="connsiteX14" fmla="*/ 324036 w 648072"/>
                  <a:gd name="connsiteY14" fmla="*/ 0 h 671314"/>
                  <a:gd name="connsiteX0" fmla="*/ 324036 w 648072"/>
                  <a:gd name="connsiteY0" fmla="*/ 0 h 671314"/>
                  <a:gd name="connsiteX1" fmla="*/ 646309 w 648072"/>
                  <a:gd name="connsiteY1" fmla="*/ 306546 h 671314"/>
                  <a:gd name="connsiteX2" fmla="*/ 647214 w 648072"/>
                  <a:gd name="connsiteY2" fmla="*/ 306507 h 671314"/>
                  <a:gd name="connsiteX3" fmla="*/ 646549 w 648072"/>
                  <a:gd name="connsiteY3" fmla="*/ 308923 h 671314"/>
                  <a:gd name="connsiteX4" fmla="*/ 648072 w 648072"/>
                  <a:gd name="connsiteY4" fmla="*/ 324036 h 671314"/>
                  <a:gd name="connsiteX5" fmla="*/ 642386 w 648072"/>
                  <a:gd name="connsiteY5" fmla="*/ 324036 h 671314"/>
                  <a:gd name="connsiteX6" fmla="*/ 403374 w 648072"/>
                  <a:gd name="connsiteY6" fmla="*/ 586679 h 671314"/>
                  <a:gd name="connsiteX7" fmla="*/ 403374 w 648072"/>
                  <a:gd name="connsiteY7" fmla="*/ 671314 h 671314"/>
                  <a:gd name="connsiteX8" fmla="*/ 240670 w 648072"/>
                  <a:gd name="connsiteY8" fmla="*/ 671314 h 671314"/>
                  <a:gd name="connsiteX9" fmla="*/ 234782 w 648072"/>
                  <a:gd name="connsiteY9" fmla="*/ 596067 h 671314"/>
                  <a:gd name="connsiteX10" fmla="*/ 486035 w 648072"/>
                  <a:gd name="connsiteY10" fmla="*/ 323939 h 671314"/>
                  <a:gd name="connsiteX11" fmla="*/ 324036 w 648072"/>
                  <a:gd name="connsiteY11" fmla="*/ 162018 h 671314"/>
                  <a:gd name="connsiteX12" fmla="*/ 162018 w 648072"/>
                  <a:gd name="connsiteY12" fmla="*/ 324036 h 671314"/>
                  <a:gd name="connsiteX13" fmla="*/ 0 w 648072"/>
                  <a:gd name="connsiteY13" fmla="*/ 324036 h 671314"/>
                  <a:gd name="connsiteX14" fmla="*/ 324036 w 648072"/>
                  <a:gd name="connsiteY14" fmla="*/ 0 h 671314"/>
                  <a:gd name="connsiteX0" fmla="*/ 324036 w 661348"/>
                  <a:gd name="connsiteY0" fmla="*/ 0 h 671314"/>
                  <a:gd name="connsiteX1" fmla="*/ 646309 w 661348"/>
                  <a:gd name="connsiteY1" fmla="*/ 306546 h 671314"/>
                  <a:gd name="connsiteX2" fmla="*/ 647214 w 661348"/>
                  <a:gd name="connsiteY2" fmla="*/ 306507 h 671314"/>
                  <a:gd name="connsiteX3" fmla="*/ 646549 w 661348"/>
                  <a:gd name="connsiteY3" fmla="*/ 308923 h 671314"/>
                  <a:gd name="connsiteX4" fmla="*/ 642386 w 661348"/>
                  <a:gd name="connsiteY4" fmla="*/ 324036 h 671314"/>
                  <a:gd name="connsiteX5" fmla="*/ 403374 w 661348"/>
                  <a:gd name="connsiteY5" fmla="*/ 586679 h 671314"/>
                  <a:gd name="connsiteX6" fmla="*/ 403374 w 661348"/>
                  <a:gd name="connsiteY6" fmla="*/ 671314 h 671314"/>
                  <a:gd name="connsiteX7" fmla="*/ 240670 w 661348"/>
                  <a:gd name="connsiteY7" fmla="*/ 671314 h 671314"/>
                  <a:gd name="connsiteX8" fmla="*/ 234782 w 661348"/>
                  <a:gd name="connsiteY8" fmla="*/ 596067 h 671314"/>
                  <a:gd name="connsiteX9" fmla="*/ 486035 w 661348"/>
                  <a:gd name="connsiteY9" fmla="*/ 323939 h 671314"/>
                  <a:gd name="connsiteX10" fmla="*/ 324036 w 661348"/>
                  <a:gd name="connsiteY10" fmla="*/ 162018 h 671314"/>
                  <a:gd name="connsiteX11" fmla="*/ 162018 w 661348"/>
                  <a:gd name="connsiteY11" fmla="*/ 324036 h 671314"/>
                  <a:gd name="connsiteX12" fmla="*/ 0 w 661348"/>
                  <a:gd name="connsiteY12" fmla="*/ 324036 h 671314"/>
                  <a:gd name="connsiteX13" fmla="*/ 324036 w 661348"/>
                  <a:gd name="connsiteY13" fmla="*/ 0 h 671314"/>
                  <a:gd name="connsiteX0" fmla="*/ 324036 w 647214"/>
                  <a:gd name="connsiteY0" fmla="*/ 0 h 671314"/>
                  <a:gd name="connsiteX1" fmla="*/ 646309 w 647214"/>
                  <a:gd name="connsiteY1" fmla="*/ 306546 h 671314"/>
                  <a:gd name="connsiteX2" fmla="*/ 647214 w 647214"/>
                  <a:gd name="connsiteY2" fmla="*/ 306507 h 671314"/>
                  <a:gd name="connsiteX3" fmla="*/ 646549 w 647214"/>
                  <a:gd name="connsiteY3" fmla="*/ 308923 h 671314"/>
                  <a:gd name="connsiteX4" fmla="*/ 403374 w 647214"/>
                  <a:gd name="connsiteY4" fmla="*/ 586679 h 671314"/>
                  <a:gd name="connsiteX5" fmla="*/ 403374 w 647214"/>
                  <a:gd name="connsiteY5" fmla="*/ 671314 h 671314"/>
                  <a:gd name="connsiteX6" fmla="*/ 240670 w 647214"/>
                  <a:gd name="connsiteY6" fmla="*/ 671314 h 671314"/>
                  <a:gd name="connsiteX7" fmla="*/ 234782 w 647214"/>
                  <a:gd name="connsiteY7" fmla="*/ 596067 h 671314"/>
                  <a:gd name="connsiteX8" fmla="*/ 486035 w 647214"/>
                  <a:gd name="connsiteY8" fmla="*/ 323939 h 671314"/>
                  <a:gd name="connsiteX9" fmla="*/ 324036 w 647214"/>
                  <a:gd name="connsiteY9" fmla="*/ 162018 h 671314"/>
                  <a:gd name="connsiteX10" fmla="*/ 162018 w 647214"/>
                  <a:gd name="connsiteY10" fmla="*/ 324036 h 671314"/>
                  <a:gd name="connsiteX11" fmla="*/ 0 w 647214"/>
                  <a:gd name="connsiteY11" fmla="*/ 324036 h 671314"/>
                  <a:gd name="connsiteX12" fmla="*/ 324036 w 647214"/>
                  <a:gd name="connsiteY12" fmla="*/ 0 h 671314"/>
                  <a:gd name="connsiteX0" fmla="*/ 324036 w 647214"/>
                  <a:gd name="connsiteY0" fmla="*/ 0 h 671314"/>
                  <a:gd name="connsiteX1" fmla="*/ 646309 w 647214"/>
                  <a:gd name="connsiteY1" fmla="*/ 306546 h 671314"/>
                  <a:gd name="connsiteX2" fmla="*/ 647214 w 647214"/>
                  <a:gd name="connsiteY2" fmla="*/ 306507 h 671314"/>
                  <a:gd name="connsiteX3" fmla="*/ 403374 w 647214"/>
                  <a:gd name="connsiteY3" fmla="*/ 586679 h 671314"/>
                  <a:gd name="connsiteX4" fmla="*/ 403374 w 647214"/>
                  <a:gd name="connsiteY4" fmla="*/ 671314 h 671314"/>
                  <a:gd name="connsiteX5" fmla="*/ 240670 w 647214"/>
                  <a:gd name="connsiteY5" fmla="*/ 671314 h 671314"/>
                  <a:gd name="connsiteX6" fmla="*/ 234782 w 647214"/>
                  <a:gd name="connsiteY6" fmla="*/ 596067 h 671314"/>
                  <a:gd name="connsiteX7" fmla="*/ 486035 w 647214"/>
                  <a:gd name="connsiteY7" fmla="*/ 323939 h 671314"/>
                  <a:gd name="connsiteX8" fmla="*/ 324036 w 647214"/>
                  <a:gd name="connsiteY8" fmla="*/ 162018 h 671314"/>
                  <a:gd name="connsiteX9" fmla="*/ 162018 w 647214"/>
                  <a:gd name="connsiteY9" fmla="*/ 324036 h 671314"/>
                  <a:gd name="connsiteX10" fmla="*/ 0 w 647214"/>
                  <a:gd name="connsiteY10" fmla="*/ 324036 h 671314"/>
                  <a:gd name="connsiteX11" fmla="*/ 324036 w 647214"/>
                  <a:gd name="connsiteY11" fmla="*/ 0 h 671314"/>
                  <a:gd name="connsiteX0" fmla="*/ 324036 w 647214"/>
                  <a:gd name="connsiteY0" fmla="*/ 0 h 671314"/>
                  <a:gd name="connsiteX1" fmla="*/ 646309 w 647214"/>
                  <a:gd name="connsiteY1" fmla="*/ 306546 h 671314"/>
                  <a:gd name="connsiteX2" fmla="*/ 647214 w 647214"/>
                  <a:gd name="connsiteY2" fmla="*/ 306507 h 671314"/>
                  <a:gd name="connsiteX3" fmla="*/ 403374 w 647214"/>
                  <a:gd name="connsiteY3" fmla="*/ 586679 h 671314"/>
                  <a:gd name="connsiteX4" fmla="*/ 403374 w 647214"/>
                  <a:gd name="connsiteY4" fmla="*/ 671314 h 671314"/>
                  <a:gd name="connsiteX5" fmla="*/ 240670 w 647214"/>
                  <a:gd name="connsiteY5" fmla="*/ 671314 h 671314"/>
                  <a:gd name="connsiteX6" fmla="*/ 234782 w 647214"/>
                  <a:gd name="connsiteY6" fmla="*/ 596067 h 671314"/>
                  <a:gd name="connsiteX7" fmla="*/ 486035 w 647214"/>
                  <a:gd name="connsiteY7" fmla="*/ 323939 h 671314"/>
                  <a:gd name="connsiteX8" fmla="*/ 324036 w 647214"/>
                  <a:gd name="connsiteY8" fmla="*/ 162018 h 671314"/>
                  <a:gd name="connsiteX9" fmla="*/ 162018 w 647214"/>
                  <a:gd name="connsiteY9" fmla="*/ 324036 h 671314"/>
                  <a:gd name="connsiteX10" fmla="*/ 0 w 647214"/>
                  <a:gd name="connsiteY10" fmla="*/ 324036 h 671314"/>
                  <a:gd name="connsiteX11" fmla="*/ 324036 w 647214"/>
                  <a:gd name="connsiteY11" fmla="*/ 0 h 671314"/>
                  <a:gd name="connsiteX0" fmla="*/ 324036 w 647214"/>
                  <a:gd name="connsiteY0" fmla="*/ 0 h 671314"/>
                  <a:gd name="connsiteX1" fmla="*/ 646309 w 647214"/>
                  <a:gd name="connsiteY1" fmla="*/ 306546 h 671314"/>
                  <a:gd name="connsiteX2" fmla="*/ 647214 w 647214"/>
                  <a:gd name="connsiteY2" fmla="*/ 306507 h 671314"/>
                  <a:gd name="connsiteX3" fmla="*/ 403374 w 647214"/>
                  <a:gd name="connsiteY3" fmla="*/ 586679 h 671314"/>
                  <a:gd name="connsiteX4" fmla="*/ 403374 w 647214"/>
                  <a:gd name="connsiteY4" fmla="*/ 671314 h 671314"/>
                  <a:gd name="connsiteX5" fmla="*/ 240670 w 647214"/>
                  <a:gd name="connsiteY5" fmla="*/ 671314 h 671314"/>
                  <a:gd name="connsiteX6" fmla="*/ 234782 w 647214"/>
                  <a:gd name="connsiteY6" fmla="*/ 596067 h 671314"/>
                  <a:gd name="connsiteX7" fmla="*/ 486035 w 647214"/>
                  <a:gd name="connsiteY7" fmla="*/ 323939 h 671314"/>
                  <a:gd name="connsiteX8" fmla="*/ 324036 w 647214"/>
                  <a:gd name="connsiteY8" fmla="*/ 162018 h 671314"/>
                  <a:gd name="connsiteX9" fmla="*/ 162018 w 647214"/>
                  <a:gd name="connsiteY9" fmla="*/ 324036 h 671314"/>
                  <a:gd name="connsiteX10" fmla="*/ 0 w 647214"/>
                  <a:gd name="connsiteY10" fmla="*/ 324036 h 671314"/>
                  <a:gd name="connsiteX11" fmla="*/ 324036 w 647214"/>
                  <a:gd name="connsiteY11" fmla="*/ 0 h 671314"/>
                  <a:gd name="connsiteX0" fmla="*/ 324036 w 647233"/>
                  <a:gd name="connsiteY0" fmla="*/ 0 h 671314"/>
                  <a:gd name="connsiteX1" fmla="*/ 646309 w 647233"/>
                  <a:gd name="connsiteY1" fmla="*/ 306546 h 671314"/>
                  <a:gd name="connsiteX2" fmla="*/ 647214 w 647233"/>
                  <a:gd name="connsiteY2" fmla="*/ 306507 h 671314"/>
                  <a:gd name="connsiteX3" fmla="*/ 403374 w 647233"/>
                  <a:gd name="connsiteY3" fmla="*/ 586679 h 671314"/>
                  <a:gd name="connsiteX4" fmla="*/ 403374 w 647233"/>
                  <a:gd name="connsiteY4" fmla="*/ 671314 h 671314"/>
                  <a:gd name="connsiteX5" fmla="*/ 240670 w 647233"/>
                  <a:gd name="connsiteY5" fmla="*/ 671314 h 671314"/>
                  <a:gd name="connsiteX6" fmla="*/ 234782 w 647233"/>
                  <a:gd name="connsiteY6" fmla="*/ 596067 h 671314"/>
                  <a:gd name="connsiteX7" fmla="*/ 486035 w 647233"/>
                  <a:gd name="connsiteY7" fmla="*/ 323939 h 671314"/>
                  <a:gd name="connsiteX8" fmla="*/ 324036 w 647233"/>
                  <a:gd name="connsiteY8" fmla="*/ 162018 h 671314"/>
                  <a:gd name="connsiteX9" fmla="*/ 162018 w 647233"/>
                  <a:gd name="connsiteY9" fmla="*/ 324036 h 671314"/>
                  <a:gd name="connsiteX10" fmla="*/ 0 w 647233"/>
                  <a:gd name="connsiteY10" fmla="*/ 324036 h 671314"/>
                  <a:gd name="connsiteX11" fmla="*/ 324036 w 647233"/>
                  <a:gd name="connsiteY11" fmla="*/ 0 h 671314"/>
                  <a:gd name="connsiteX0" fmla="*/ 324036 w 646309"/>
                  <a:gd name="connsiteY0" fmla="*/ 0 h 671314"/>
                  <a:gd name="connsiteX1" fmla="*/ 646309 w 646309"/>
                  <a:gd name="connsiteY1" fmla="*/ 306546 h 671314"/>
                  <a:gd name="connsiteX2" fmla="*/ 403374 w 646309"/>
                  <a:gd name="connsiteY2" fmla="*/ 586679 h 671314"/>
                  <a:gd name="connsiteX3" fmla="*/ 403374 w 646309"/>
                  <a:gd name="connsiteY3" fmla="*/ 671314 h 671314"/>
                  <a:gd name="connsiteX4" fmla="*/ 240670 w 646309"/>
                  <a:gd name="connsiteY4" fmla="*/ 671314 h 671314"/>
                  <a:gd name="connsiteX5" fmla="*/ 234782 w 646309"/>
                  <a:gd name="connsiteY5" fmla="*/ 596067 h 671314"/>
                  <a:gd name="connsiteX6" fmla="*/ 486035 w 646309"/>
                  <a:gd name="connsiteY6" fmla="*/ 323939 h 671314"/>
                  <a:gd name="connsiteX7" fmla="*/ 324036 w 646309"/>
                  <a:gd name="connsiteY7" fmla="*/ 162018 h 671314"/>
                  <a:gd name="connsiteX8" fmla="*/ 162018 w 646309"/>
                  <a:gd name="connsiteY8" fmla="*/ 324036 h 671314"/>
                  <a:gd name="connsiteX9" fmla="*/ 0 w 646309"/>
                  <a:gd name="connsiteY9" fmla="*/ 324036 h 671314"/>
                  <a:gd name="connsiteX10" fmla="*/ 324036 w 646309"/>
                  <a:gd name="connsiteY10" fmla="*/ 0 h 671314"/>
                  <a:gd name="connsiteX0" fmla="*/ 324036 w 646408"/>
                  <a:gd name="connsiteY0" fmla="*/ 0 h 671314"/>
                  <a:gd name="connsiteX1" fmla="*/ 646309 w 646408"/>
                  <a:gd name="connsiteY1" fmla="*/ 306546 h 671314"/>
                  <a:gd name="connsiteX2" fmla="*/ 403374 w 646408"/>
                  <a:gd name="connsiteY2" fmla="*/ 586679 h 671314"/>
                  <a:gd name="connsiteX3" fmla="*/ 403374 w 646408"/>
                  <a:gd name="connsiteY3" fmla="*/ 671314 h 671314"/>
                  <a:gd name="connsiteX4" fmla="*/ 240670 w 646408"/>
                  <a:gd name="connsiteY4" fmla="*/ 671314 h 671314"/>
                  <a:gd name="connsiteX5" fmla="*/ 234782 w 646408"/>
                  <a:gd name="connsiteY5" fmla="*/ 596067 h 671314"/>
                  <a:gd name="connsiteX6" fmla="*/ 486035 w 646408"/>
                  <a:gd name="connsiteY6" fmla="*/ 323939 h 671314"/>
                  <a:gd name="connsiteX7" fmla="*/ 324036 w 646408"/>
                  <a:gd name="connsiteY7" fmla="*/ 162018 h 671314"/>
                  <a:gd name="connsiteX8" fmla="*/ 162018 w 646408"/>
                  <a:gd name="connsiteY8" fmla="*/ 324036 h 671314"/>
                  <a:gd name="connsiteX9" fmla="*/ 0 w 646408"/>
                  <a:gd name="connsiteY9" fmla="*/ 324036 h 671314"/>
                  <a:gd name="connsiteX10" fmla="*/ 324036 w 646408"/>
                  <a:gd name="connsiteY10" fmla="*/ 0 h 671314"/>
                  <a:gd name="connsiteX0" fmla="*/ 324036 w 646379"/>
                  <a:gd name="connsiteY0" fmla="*/ 0 h 671314"/>
                  <a:gd name="connsiteX1" fmla="*/ 646309 w 646379"/>
                  <a:gd name="connsiteY1" fmla="*/ 306546 h 671314"/>
                  <a:gd name="connsiteX2" fmla="*/ 403374 w 646379"/>
                  <a:gd name="connsiteY2" fmla="*/ 586679 h 671314"/>
                  <a:gd name="connsiteX3" fmla="*/ 403374 w 646379"/>
                  <a:gd name="connsiteY3" fmla="*/ 671314 h 671314"/>
                  <a:gd name="connsiteX4" fmla="*/ 240670 w 646379"/>
                  <a:gd name="connsiteY4" fmla="*/ 671314 h 671314"/>
                  <a:gd name="connsiteX5" fmla="*/ 234782 w 646379"/>
                  <a:gd name="connsiteY5" fmla="*/ 596067 h 671314"/>
                  <a:gd name="connsiteX6" fmla="*/ 486035 w 646379"/>
                  <a:gd name="connsiteY6" fmla="*/ 323939 h 671314"/>
                  <a:gd name="connsiteX7" fmla="*/ 324036 w 646379"/>
                  <a:gd name="connsiteY7" fmla="*/ 162018 h 671314"/>
                  <a:gd name="connsiteX8" fmla="*/ 162018 w 646379"/>
                  <a:gd name="connsiteY8" fmla="*/ 324036 h 671314"/>
                  <a:gd name="connsiteX9" fmla="*/ 0 w 646379"/>
                  <a:gd name="connsiteY9" fmla="*/ 324036 h 671314"/>
                  <a:gd name="connsiteX10" fmla="*/ 324036 w 646379"/>
                  <a:gd name="connsiteY10" fmla="*/ 0 h 671314"/>
                  <a:gd name="connsiteX0" fmla="*/ 324036 w 646379"/>
                  <a:gd name="connsiteY0" fmla="*/ 0 h 671314"/>
                  <a:gd name="connsiteX1" fmla="*/ 646309 w 646379"/>
                  <a:gd name="connsiteY1" fmla="*/ 306546 h 671314"/>
                  <a:gd name="connsiteX2" fmla="*/ 403374 w 646379"/>
                  <a:gd name="connsiteY2" fmla="*/ 586679 h 671314"/>
                  <a:gd name="connsiteX3" fmla="*/ 403374 w 646379"/>
                  <a:gd name="connsiteY3" fmla="*/ 671314 h 671314"/>
                  <a:gd name="connsiteX4" fmla="*/ 240670 w 646379"/>
                  <a:gd name="connsiteY4" fmla="*/ 671314 h 671314"/>
                  <a:gd name="connsiteX5" fmla="*/ 234782 w 646379"/>
                  <a:gd name="connsiteY5" fmla="*/ 596067 h 671314"/>
                  <a:gd name="connsiteX6" fmla="*/ 486035 w 646379"/>
                  <a:gd name="connsiteY6" fmla="*/ 323939 h 671314"/>
                  <a:gd name="connsiteX7" fmla="*/ 324036 w 646379"/>
                  <a:gd name="connsiteY7" fmla="*/ 162018 h 671314"/>
                  <a:gd name="connsiteX8" fmla="*/ 162018 w 646379"/>
                  <a:gd name="connsiteY8" fmla="*/ 324036 h 671314"/>
                  <a:gd name="connsiteX9" fmla="*/ 0 w 646379"/>
                  <a:gd name="connsiteY9" fmla="*/ 324036 h 671314"/>
                  <a:gd name="connsiteX10" fmla="*/ 324036 w 646379"/>
                  <a:gd name="connsiteY10" fmla="*/ 0 h 671314"/>
                  <a:gd name="connsiteX0" fmla="*/ 324036 w 646379"/>
                  <a:gd name="connsiteY0" fmla="*/ 0 h 671314"/>
                  <a:gd name="connsiteX1" fmla="*/ 646309 w 646379"/>
                  <a:gd name="connsiteY1" fmla="*/ 306546 h 671314"/>
                  <a:gd name="connsiteX2" fmla="*/ 403374 w 646379"/>
                  <a:gd name="connsiteY2" fmla="*/ 586679 h 671314"/>
                  <a:gd name="connsiteX3" fmla="*/ 403374 w 646379"/>
                  <a:gd name="connsiteY3" fmla="*/ 671314 h 671314"/>
                  <a:gd name="connsiteX4" fmla="*/ 240670 w 646379"/>
                  <a:gd name="connsiteY4" fmla="*/ 671314 h 671314"/>
                  <a:gd name="connsiteX5" fmla="*/ 234782 w 646379"/>
                  <a:gd name="connsiteY5" fmla="*/ 596067 h 671314"/>
                  <a:gd name="connsiteX6" fmla="*/ 486035 w 646379"/>
                  <a:gd name="connsiteY6" fmla="*/ 323939 h 671314"/>
                  <a:gd name="connsiteX7" fmla="*/ 324036 w 646379"/>
                  <a:gd name="connsiteY7" fmla="*/ 162018 h 671314"/>
                  <a:gd name="connsiteX8" fmla="*/ 162018 w 646379"/>
                  <a:gd name="connsiteY8" fmla="*/ 324036 h 671314"/>
                  <a:gd name="connsiteX9" fmla="*/ 0 w 646379"/>
                  <a:gd name="connsiteY9" fmla="*/ 324036 h 671314"/>
                  <a:gd name="connsiteX10" fmla="*/ 324036 w 646379"/>
                  <a:gd name="connsiteY10" fmla="*/ 0 h 671314"/>
                  <a:gd name="connsiteX0" fmla="*/ 324036 w 646379"/>
                  <a:gd name="connsiteY0" fmla="*/ 0 h 671314"/>
                  <a:gd name="connsiteX1" fmla="*/ 646309 w 646379"/>
                  <a:gd name="connsiteY1" fmla="*/ 306546 h 671314"/>
                  <a:gd name="connsiteX2" fmla="*/ 403374 w 646379"/>
                  <a:gd name="connsiteY2" fmla="*/ 586679 h 671314"/>
                  <a:gd name="connsiteX3" fmla="*/ 403374 w 646379"/>
                  <a:gd name="connsiteY3" fmla="*/ 671314 h 671314"/>
                  <a:gd name="connsiteX4" fmla="*/ 240670 w 646379"/>
                  <a:gd name="connsiteY4" fmla="*/ 671314 h 671314"/>
                  <a:gd name="connsiteX5" fmla="*/ 234782 w 646379"/>
                  <a:gd name="connsiteY5" fmla="*/ 596067 h 671314"/>
                  <a:gd name="connsiteX6" fmla="*/ 486035 w 646379"/>
                  <a:gd name="connsiteY6" fmla="*/ 323939 h 671314"/>
                  <a:gd name="connsiteX7" fmla="*/ 324036 w 646379"/>
                  <a:gd name="connsiteY7" fmla="*/ 162018 h 671314"/>
                  <a:gd name="connsiteX8" fmla="*/ 162018 w 646379"/>
                  <a:gd name="connsiteY8" fmla="*/ 324036 h 671314"/>
                  <a:gd name="connsiteX9" fmla="*/ 0 w 646379"/>
                  <a:gd name="connsiteY9" fmla="*/ 324036 h 671314"/>
                  <a:gd name="connsiteX10" fmla="*/ 324036 w 646379"/>
                  <a:gd name="connsiteY10" fmla="*/ 0 h 671314"/>
                  <a:gd name="connsiteX0" fmla="*/ 324036 w 646379"/>
                  <a:gd name="connsiteY0" fmla="*/ 0 h 676077"/>
                  <a:gd name="connsiteX1" fmla="*/ 646309 w 646379"/>
                  <a:gd name="connsiteY1" fmla="*/ 306546 h 676077"/>
                  <a:gd name="connsiteX2" fmla="*/ 403374 w 646379"/>
                  <a:gd name="connsiteY2" fmla="*/ 586679 h 676077"/>
                  <a:gd name="connsiteX3" fmla="*/ 403374 w 646379"/>
                  <a:gd name="connsiteY3" fmla="*/ 671314 h 676077"/>
                  <a:gd name="connsiteX4" fmla="*/ 243051 w 646379"/>
                  <a:gd name="connsiteY4" fmla="*/ 676077 h 676077"/>
                  <a:gd name="connsiteX5" fmla="*/ 234782 w 646379"/>
                  <a:gd name="connsiteY5" fmla="*/ 596067 h 676077"/>
                  <a:gd name="connsiteX6" fmla="*/ 486035 w 646379"/>
                  <a:gd name="connsiteY6" fmla="*/ 323939 h 676077"/>
                  <a:gd name="connsiteX7" fmla="*/ 324036 w 646379"/>
                  <a:gd name="connsiteY7" fmla="*/ 162018 h 676077"/>
                  <a:gd name="connsiteX8" fmla="*/ 162018 w 646379"/>
                  <a:gd name="connsiteY8" fmla="*/ 324036 h 676077"/>
                  <a:gd name="connsiteX9" fmla="*/ 0 w 646379"/>
                  <a:gd name="connsiteY9" fmla="*/ 324036 h 676077"/>
                  <a:gd name="connsiteX10" fmla="*/ 324036 w 646379"/>
                  <a:gd name="connsiteY10" fmla="*/ 0 h 676077"/>
                  <a:gd name="connsiteX0" fmla="*/ 324036 w 646379"/>
                  <a:gd name="connsiteY0" fmla="*/ 0 h 676077"/>
                  <a:gd name="connsiteX1" fmla="*/ 646309 w 646379"/>
                  <a:gd name="connsiteY1" fmla="*/ 306546 h 676077"/>
                  <a:gd name="connsiteX2" fmla="*/ 403374 w 646379"/>
                  <a:gd name="connsiteY2" fmla="*/ 586679 h 676077"/>
                  <a:gd name="connsiteX3" fmla="*/ 403374 w 646379"/>
                  <a:gd name="connsiteY3" fmla="*/ 671314 h 676077"/>
                  <a:gd name="connsiteX4" fmla="*/ 243051 w 646379"/>
                  <a:gd name="connsiteY4" fmla="*/ 676077 h 676077"/>
                  <a:gd name="connsiteX5" fmla="*/ 234782 w 646379"/>
                  <a:gd name="connsiteY5" fmla="*/ 596067 h 676077"/>
                  <a:gd name="connsiteX6" fmla="*/ 486035 w 646379"/>
                  <a:gd name="connsiteY6" fmla="*/ 323939 h 676077"/>
                  <a:gd name="connsiteX7" fmla="*/ 324036 w 646379"/>
                  <a:gd name="connsiteY7" fmla="*/ 162018 h 676077"/>
                  <a:gd name="connsiteX8" fmla="*/ 162018 w 646379"/>
                  <a:gd name="connsiteY8" fmla="*/ 324036 h 676077"/>
                  <a:gd name="connsiteX9" fmla="*/ 0 w 646379"/>
                  <a:gd name="connsiteY9" fmla="*/ 324036 h 676077"/>
                  <a:gd name="connsiteX10" fmla="*/ 324036 w 646379"/>
                  <a:gd name="connsiteY10" fmla="*/ 0 h 676077"/>
                  <a:gd name="connsiteX0" fmla="*/ 324036 w 646379"/>
                  <a:gd name="connsiteY0" fmla="*/ 0 h 676077"/>
                  <a:gd name="connsiteX1" fmla="*/ 646309 w 646379"/>
                  <a:gd name="connsiteY1" fmla="*/ 306546 h 676077"/>
                  <a:gd name="connsiteX2" fmla="*/ 403374 w 646379"/>
                  <a:gd name="connsiteY2" fmla="*/ 586679 h 676077"/>
                  <a:gd name="connsiteX3" fmla="*/ 403374 w 646379"/>
                  <a:gd name="connsiteY3" fmla="*/ 671314 h 676077"/>
                  <a:gd name="connsiteX4" fmla="*/ 243051 w 646379"/>
                  <a:gd name="connsiteY4" fmla="*/ 676077 h 676077"/>
                  <a:gd name="connsiteX5" fmla="*/ 234782 w 646379"/>
                  <a:gd name="connsiteY5" fmla="*/ 596067 h 676077"/>
                  <a:gd name="connsiteX6" fmla="*/ 486035 w 646379"/>
                  <a:gd name="connsiteY6" fmla="*/ 323939 h 676077"/>
                  <a:gd name="connsiteX7" fmla="*/ 324036 w 646379"/>
                  <a:gd name="connsiteY7" fmla="*/ 162018 h 676077"/>
                  <a:gd name="connsiteX8" fmla="*/ 162018 w 646379"/>
                  <a:gd name="connsiteY8" fmla="*/ 324036 h 676077"/>
                  <a:gd name="connsiteX9" fmla="*/ 0 w 646379"/>
                  <a:gd name="connsiteY9" fmla="*/ 324036 h 676077"/>
                  <a:gd name="connsiteX10" fmla="*/ 324036 w 646379"/>
                  <a:gd name="connsiteY10" fmla="*/ 0 h 676077"/>
                  <a:gd name="connsiteX0" fmla="*/ 324036 w 646379"/>
                  <a:gd name="connsiteY0" fmla="*/ 0 h 676077"/>
                  <a:gd name="connsiteX1" fmla="*/ 646309 w 646379"/>
                  <a:gd name="connsiteY1" fmla="*/ 306546 h 676077"/>
                  <a:gd name="connsiteX2" fmla="*/ 403374 w 646379"/>
                  <a:gd name="connsiteY2" fmla="*/ 586679 h 676077"/>
                  <a:gd name="connsiteX3" fmla="*/ 403374 w 646379"/>
                  <a:gd name="connsiteY3" fmla="*/ 671314 h 676077"/>
                  <a:gd name="connsiteX4" fmla="*/ 243051 w 646379"/>
                  <a:gd name="connsiteY4" fmla="*/ 676077 h 676077"/>
                  <a:gd name="connsiteX5" fmla="*/ 244307 w 646379"/>
                  <a:gd name="connsiteY5" fmla="*/ 593686 h 676077"/>
                  <a:gd name="connsiteX6" fmla="*/ 486035 w 646379"/>
                  <a:gd name="connsiteY6" fmla="*/ 323939 h 676077"/>
                  <a:gd name="connsiteX7" fmla="*/ 324036 w 646379"/>
                  <a:gd name="connsiteY7" fmla="*/ 162018 h 676077"/>
                  <a:gd name="connsiteX8" fmla="*/ 162018 w 646379"/>
                  <a:gd name="connsiteY8" fmla="*/ 324036 h 676077"/>
                  <a:gd name="connsiteX9" fmla="*/ 0 w 646379"/>
                  <a:gd name="connsiteY9" fmla="*/ 324036 h 676077"/>
                  <a:gd name="connsiteX10" fmla="*/ 324036 w 646379"/>
                  <a:gd name="connsiteY10" fmla="*/ 0 h 676077"/>
                  <a:gd name="connsiteX0" fmla="*/ 324036 w 646379"/>
                  <a:gd name="connsiteY0" fmla="*/ 0 h 676077"/>
                  <a:gd name="connsiteX1" fmla="*/ 646309 w 646379"/>
                  <a:gd name="connsiteY1" fmla="*/ 306546 h 676077"/>
                  <a:gd name="connsiteX2" fmla="*/ 403374 w 646379"/>
                  <a:gd name="connsiteY2" fmla="*/ 586679 h 676077"/>
                  <a:gd name="connsiteX3" fmla="*/ 403374 w 646379"/>
                  <a:gd name="connsiteY3" fmla="*/ 671314 h 676077"/>
                  <a:gd name="connsiteX4" fmla="*/ 243051 w 646379"/>
                  <a:gd name="connsiteY4" fmla="*/ 676077 h 676077"/>
                  <a:gd name="connsiteX5" fmla="*/ 244307 w 646379"/>
                  <a:gd name="connsiteY5" fmla="*/ 593686 h 676077"/>
                  <a:gd name="connsiteX6" fmla="*/ 486035 w 646379"/>
                  <a:gd name="connsiteY6" fmla="*/ 323939 h 676077"/>
                  <a:gd name="connsiteX7" fmla="*/ 324036 w 646379"/>
                  <a:gd name="connsiteY7" fmla="*/ 162018 h 676077"/>
                  <a:gd name="connsiteX8" fmla="*/ 162018 w 646379"/>
                  <a:gd name="connsiteY8" fmla="*/ 324036 h 676077"/>
                  <a:gd name="connsiteX9" fmla="*/ 0 w 646379"/>
                  <a:gd name="connsiteY9" fmla="*/ 324036 h 676077"/>
                  <a:gd name="connsiteX10" fmla="*/ 324036 w 646379"/>
                  <a:gd name="connsiteY10" fmla="*/ 0 h 676077"/>
                  <a:gd name="connsiteX0" fmla="*/ 324036 w 646379"/>
                  <a:gd name="connsiteY0" fmla="*/ 0 h 676077"/>
                  <a:gd name="connsiteX1" fmla="*/ 646309 w 646379"/>
                  <a:gd name="connsiteY1" fmla="*/ 306546 h 676077"/>
                  <a:gd name="connsiteX2" fmla="*/ 403374 w 646379"/>
                  <a:gd name="connsiteY2" fmla="*/ 586679 h 676077"/>
                  <a:gd name="connsiteX3" fmla="*/ 403374 w 646379"/>
                  <a:gd name="connsiteY3" fmla="*/ 671314 h 676077"/>
                  <a:gd name="connsiteX4" fmla="*/ 243051 w 646379"/>
                  <a:gd name="connsiteY4" fmla="*/ 676077 h 676077"/>
                  <a:gd name="connsiteX5" fmla="*/ 244307 w 646379"/>
                  <a:gd name="connsiteY5" fmla="*/ 593686 h 676077"/>
                  <a:gd name="connsiteX6" fmla="*/ 483654 w 646379"/>
                  <a:gd name="connsiteY6" fmla="*/ 297745 h 676077"/>
                  <a:gd name="connsiteX7" fmla="*/ 324036 w 646379"/>
                  <a:gd name="connsiteY7" fmla="*/ 162018 h 676077"/>
                  <a:gd name="connsiteX8" fmla="*/ 162018 w 646379"/>
                  <a:gd name="connsiteY8" fmla="*/ 324036 h 676077"/>
                  <a:gd name="connsiteX9" fmla="*/ 0 w 646379"/>
                  <a:gd name="connsiteY9" fmla="*/ 324036 h 676077"/>
                  <a:gd name="connsiteX10" fmla="*/ 324036 w 646379"/>
                  <a:gd name="connsiteY10" fmla="*/ 0 h 676077"/>
                  <a:gd name="connsiteX0" fmla="*/ 324036 w 646379"/>
                  <a:gd name="connsiteY0" fmla="*/ 0 h 676077"/>
                  <a:gd name="connsiteX1" fmla="*/ 646309 w 646379"/>
                  <a:gd name="connsiteY1" fmla="*/ 306546 h 676077"/>
                  <a:gd name="connsiteX2" fmla="*/ 403374 w 646379"/>
                  <a:gd name="connsiteY2" fmla="*/ 586679 h 676077"/>
                  <a:gd name="connsiteX3" fmla="*/ 403374 w 646379"/>
                  <a:gd name="connsiteY3" fmla="*/ 671314 h 676077"/>
                  <a:gd name="connsiteX4" fmla="*/ 243051 w 646379"/>
                  <a:gd name="connsiteY4" fmla="*/ 676077 h 676077"/>
                  <a:gd name="connsiteX5" fmla="*/ 244307 w 646379"/>
                  <a:gd name="connsiteY5" fmla="*/ 593686 h 676077"/>
                  <a:gd name="connsiteX6" fmla="*/ 483654 w 646379"/>
                  <a:gd name="connsiteY6" fmla="*/ 297745 h 676077"/>
                  <a:gd name="connsiteX7" fmla="*/ 324036 w 646379"/>
                  <a:gd name="connsiteY7" fmla="*/ 162018 h 676077"/>
                  <a:gd name="connsiteX8" fmla="*/ 162018 w 646379"/>
                  <a:gd name="connsiteY8" fmla="*/ 324036 h 676077"/>
                  <a:gd name="connsiteX9" fmla="*/ 0 w 646379"/>
                  <a:gd name="connsiteY9" fmla="*/ 324036 h 676077"/>
                  <a:gd name="connsiteX10" fmla="*/ 324036 w 646379"/>
                  <a:gd name="connsiteY10" fmla="*/ 0 h 676077"/>
                  <a:gd name="connsiteX0" fmla="*/ 324036 w 646379"/>
                  <a:gd name="connsiteY0" fmla="*/ 0 h 676077"/>
                  <a:gd name="connsiteX1" fmla="*/ 646309 w 646379"/>
                  <a:gd name="connsiteY1" fmla="*/ 306546 h 676077"/>
                  <a:gd name="connsiteX2" fmla="*/ 403374 w 646379"/>
                  <a:gd name="connsiteY2" fmla="*/ 586679 h 676077"/>
                  <a:gd name="connsiteX3" fmla="*/ 403374 w 646379"/>
                  <a:gd name="connsiteY3" fmla="*/ 671314 h 676077"/>
                  <a:gd name="connsiteX4" fmla="*/ 243051 w 646379"/>
                  <a:gd name="connsiteY4" fmla="*/ 676077 h 676077"/>
                  <a:gd name="connsiteX5" fmla="*/ 244307 w 646379"/>
                  <a:gd name="connsiteY5" fmla="*/ 593686 h 676077"/>
                  <a:gd name="connsiteX6" fmla="*/ 483654 w 646379"/>
                  <a:gd name="connsiteY6" fmla="*/ 297745 h 676077"/>
                  <a:gd name="connsiteX7" fmla="*/ 324036 w 646379"/>
                  <a:gd name="connsiteY7" fmla="*/ 162018 h 676077"/>
                  <a:gd name="connsiteX8" fmla="*/ 162018 w 646379"/>
                  <a:gd name="connsiteY8" fmla="*/ 324036 h 676077"/>
                  <a:gd name="connsiteX9" fmla="*/ 0 w 646379"/>
                  <a:gd name="connsiteY9" fmla="*/ 324036 h 676077"/>
                  <a:gd name="connsiteX10" fmla="*/ 324036 w 646379"/>
                  <a:gd name="connsiteY10" fmla="*/ 0 h 676077"/>
                  <a:gd name="connsiteX0" fmla="*/ 324036 w 646309"/>
                  <a:gd name="connsiteY0" fmla="*/ 0 h 676077"/>
                  <a:gd name="connsiteX1" fmla="*/ 646309 w 646309"/>
                  <a:gd name="connsiteY1" fmla="*/ 306546 h 676077"/>
                  <a:gd name="connsiteX2" fmla="*/ 403374 w 646309"/>
                  <a:gd name="connsiteY2" fmla="*/ 586679 h 676077"/>
                  <a:gd name="connsiteX3" fmla="*/ 403374 w 646309"/>
                  <a:gd name="connsiteY3" fmla="*/ 671314 h 676077"/>
                  <a:gd name="connsiteX4" fmla="*/ 243051 w 646309"/>
                  <a:gd name="connsiteY4" fmla="*/ 676077 h 676077"/>
                  <a:gd name="connsiteX5" fmla="*/ 244307 w 646309"/>
                  <a:gd name="connsiteY5" fmla="*/ 593686 h 676077"/>
                  <a:gd name="connsiteX6" fmla="*/ 483654 w 646309"/>
                  <a:gd name="connsiteY6" fmla="*/ 297745 h 676077"/>
                  <a:gd name="connsiteX7" fmla="*/ 324036 w 646309"/>
                  <a:gd name="connsiteY7" fmla="*/ 162018 h 676077"/>
                  <a:gd name="connsiteX8" fmla="*/ 162018 w 646309"/>
                  <a:gd name="connsiteY8" fmla="*/ 324036 h 676077"/>
                  <a:gd name="connsiteX9" fmla="*/ 0 w 646309"/>
                  <a:gd name="connsiteY9" fmla="*/ 324036 h 676077"/>
                  <a:gd name="connsiteX10" fmla="*/ 324036 w 646309"/>
                  <a:gd name="connsiteY10" fmla="*/ 0 h 676077"/>
                  <a:gd name="connsiteX0" fmla="*/ 324036 w 646309"/>
                  <a:gd name="connsiteY0" fmla="*/ 0 h 676077"/>
                  <a:gd name="connsiteX1" fmla="*/ 646309 w 646309"/>
                  <a:gd name="connsiteY1" fmla="*/ 306546 h 676077"/>
                  <a:gd name="connsiteX2" fmla="*/ 403374 w 646309"/>
                  <a:gd name="connsiteY2" fmla="*/ 586679 h 676077"/>
                  <a:gd name="connsiteX3" fmla="*/ 403374 w 646309"/>
                  <a:gd name="connsiteY3" fmla="*/ 671314 h 676077"/>
                  <a:gd name="connsiteX4" fmla="*/ 243051 w 646309"/>
                  <a:gd name="connsiteY4" fmla="*/ 676077 h 676077"/>
                  <a:gd name="connsiteX5" fmla="*/ 244307 w 646309"/>
                  <a:gd name="connsiteY5" fmla="*/ 593686 h 676077"/>
                  <a:gd name="connsiteX6" fmla="*/ 483654 w 646309"/>
                  <a:gd name="connsiteY6" fmla="*/ 297745 h 676077"/>
                  <a:gd name="connsiteX7" fmla="*/ 324036 w 646309"/>
                  <a:gd name="connsiteY7" fmla="*/ 162018 h 676077"/>
                  <a:gd name="connsiteX8" fmla="*/ 162018 w 646309"/>
                  <a:gd name="connsiteY8" fmla="*/ 324036 h 676077"/>
                  <a:gd name="connsiteX9" fmla="*/ 0 w 646309"/>
                  <a:gd name="connsiteY9" fmla="*/ 324036 h 676077"/>
                  <a:gd name="connsiteX10" fmla="*/ 324036 w 646309"/>
                  <a:gd name="connsiteY10" fmla="*/ 0 h 676077"/>
                  <a:gd name="connsiteX0" fmla="*/ 324036 w 646309"/>
                  <a:gd name="connsiteY0" fmla="*/ 0 h 676077"/>
                  <a:gd name="connsiteX1" fmla="*/ 646309 w 646309"/>
                  <a:gd name="connsiteY1" fmla="*/ 306546 h 676077"/>
                  <a:gd name="connsiteX2" fmla="*/ 403374 w 646309"/>
                  <a:gd name="connsiteY2" fmla="*/ 586679 h 676077"/>
                  <a:gd name="connsiteX3" fmla="*/ 403374 w 646309"/>
                  <a:gd name="connsiteY3" fmla="*/ 671314 h 676077"/>
                  <a:gd name="connsiteX4" fmla="*/ 243051 w 646309"/>
                  <a:gd name="connsiteY4" fmla="*/ 676077 h 676077"/>
                  <a:gd name="connsiteX5" fmla="*/ 244307 w 646309"/>
                  <a:gd name="connsiteY5" fmla="*/ 593686 h 676077"/>
                  <a:gd name="connsiteX6" fmla="*/ 483654 w 646309"/>
                  <a:gd name="connsiteY6" fmla="*/ 297745 h 676077"/>
                  <a:gd name="connsiteX7" fmla="*/ 324036 w 646309"/>
                  <a:gd name="connsiteY7" fmla="*/ 162018 h 676077"/>
                  <a:gd name="connsiteX8" fmla="*/ 162018 w 646309"/>
                  <a:gd name="connsiteY8" fmla="*/ 324036 h 676077"/>
                  <a:gd name="connsiteX9" fmla="*/ 0 w 646309"/>
                  <a:gd name="connsiteY9" fmla="*/ 324036 h 676077"/>
                  <a:gd name="connsiteX10" fmla="*/ 324036 w 646309"/>
                  <a:gd name="connsiteY10" fmla="*/ 0 h 676077"/>
                  <a:gd name="connsiteX0" fmla="*/ 324036 w 646309"/>
                  <a:gd name="connsiteY0" fmla="*/ 0 h 676077"/>
                  <a:gd name="connsiteX1" fmla="*/ 646309 w 646309"/>
                  <a:gd name="connsiteY1" fmla="*/ 306546 h 676077"/>
                  <a:gd name="connsiteX2" fmla="*/ 403374 w 646309"/>
                  <a:gd name="connsiteY2" fmla="*/ 586679 h 676077"/>
                  <a:gd name="connsiteX3" fmla="*/ 403374 w 646309"/>
                  <a:gd name="connsiteY3" fmla="*/ 671314 h 676077"/>
                  <a:gd name="connsiteX4" fmla="*/ 243051 w 646309"/>
                  <a:gd name="connsiteY4" fmla="*/ 676077 h 676077"/>
                  <a:gd name="connsiteX5" fmla="*/ 244307 w 646309"/>
                  <a:gd name="connsiteY5" fmla="*/ 593686 h 676077"/>
                  <a:gd name="connsiteX6" fmla="*/ 483654 w 646309"/>
                  <a:gd name="connsiteY6" fmla="*/ 297745 h 676077"/>
                  <a:gd name="connsiteX7" fmla="*/ 324036 w 646309"/>
                  <a:gd name="connsiteY7" fmla="*/ 162018 h 676077"/>
                  <a:gd name="connsiteX8" fmla="*/ 162018 w 646309"/>
                  <a:gd name="connsiteY8" fmla="*/ 324036 h 676077"/>
                  <a:gd name="connsiteX9" fmla="*/ 0 w 646309"/>
                  <a:gd name="connsiteY9" fmla="*/ 324036 h 676077"/>
                  <a:gd name="connsiteX10" fmla="*/ 324036 w 646309"/>
                  <a:gd name="connsiteY10" fmla="*/ 0 h 676077"/>
                  <a:gd name="connsiteX0" fmla="*/ 324036 w 646309"/>
                  <a:gd name="connsiteY0" fmla="*/ 0 h 676077"/>
                  <a:gd name="connsiteX1" fmla="*/ 646309 w 646309"/>
                  <a:gd name="connsiteY1" fmla="*/ 306546 h 676077"/>
                  <a:gd name="connsiteX2" fmla="*/ 403374 w 646309"/>
                  <a:gd name="connsiteY2" fmla="*/ 586679 h 676077"/>
                  <a:gd name="connsiteX3" fmla="*/ 403374 w 646309"/>
                  <a:gd name="connsiteY3" fmla="*/ 671314 h 676077"/>
                  <a:gd name="connsiteX4" fmla="*/ 243051 w 646309"/>
                  <a:gd name="connsiteY4" fmla="*/ 676077 h 676077"/>
                  <a:gd name="connsiteX5" fmla="*/ 244307 w 646309"/>
                  <a:gd name="connsiteY5" fmla="*/ 593686 h 676077"/>
                  <a:gd name="connsiteX6" fmla="*/ 483654 w 646309"/>
                  <a:gd name="connsiteY6" fmla="*/ 297745 h 676077"/>
                  <a:gd name="connsiteX7" fmla="*/ 324036 w 646309"/>
                  <a:gd name="connsiteY7" fmla="*/ 162018 h 676077"/>
                  <a:gd name="connsiteX8" fmla="*/ 162018 w 646309"/>
                  <a:gd name="connsiteY8" fmla="*/ 324036 h 676077"/>
                  <a:gd name="connsiteX9" fmla="*/ 0 w 646309"/>
                  <a:gd name="connsiteY9" fmla="*/ 324036 h 676077"/>
                  <a:gd name="connsiteX10" fmla="*/ 324036 w 646309"/>
                  <a:gd name="connsiteY10" fmla="*/ 0 h 676077"/>
                  <a:gd name="connsiteX0" fmla="*/ 324036 w 646309"/>
                  <a:gd name="connsiteY0" fmla="*/ 0 h 676077"/>
                  <a:gd name="connsiteX1" fmla="*/ 646309 w 646309"/>
                  <a:gd name="connsiteY1" fmla="*/ 306546 h 676077"/>
                  <a:gd name="connsiteX2" fmla="*/ 403374 w 646309"/>
                  <a:gd name="connsiteY2" fmla="*/ 586679 h 676077"/>
                  <a:gd name="connsiteX3" fmla="*/ 403374 w 646309"/>
                  <a:gd name="connsiteY3" fmla="*/ 671314 h 676077"/>
                  <a:gd name="connsiteX4" fmla="*/ 243051 w 646309"/>
                  <a:gd name="connsiteY4" fmla="*/ 676077 h 676077"/>
                  <a:gd name="connsiteX5" fmla="*/ 244307 w 646309"/>
                  <a:gd name="connsiteY5" fmla="*/ 593686 h 676077"/>
                  <a:gd name="connsiteX6" fmla="*/ 483654 w 646309"/>
                  <a:gd name="connsiteY6" fmla="*/ 297745 h 676077"/>
                  <a:gd name="connsiteX7" fmla="*/ 324036 w 646309"/>
                  <a:gd name="connsiteY7" fmla="*/ 162018 h 676077"/>
                  <a:gd name="connsiteX8" fmla="*/ 162018 w 646309"/>
                  <a:gd name="connsiteY8" fmla="*/ 324036 h 676077"/>
                  <a:gd name="connsiteX9" fmla="*/ 0 w 646309"/>
                  <a:gd name="connsiteY9" fmla="*/ 324036 h 676077"/>
                  <a:gd name="connsiteX10" fmla="*/ 324036 w 646309"/>
                  <a:gd name="connsiteY10" fmla="*/ 0 h 676077"/>
                  <a:gd name="connsiteX0" fmla="*/ 324036 w 646309"/>
                  <a:gd name="connsiteY0" fmla="*/ 0 h 676077"/>
                  <a:gd name="connsiteX1" fmla="*/ 646309 w 646309"/>
                  <a:gd name="connsiteY1" fmla="*/ 306546 h 676077"/>
                  <a:gd name="connsiteX2" fmla="*/ 403374 w 646309"/>
                  <a:gd name="connsiteY2" fmla="*/ 586679 h 676077"/>
                  <a:gd name="connsiteX3" fmla="*/ 403374 w 646309"/>
                  <a:gd name="connsiteY3" fmla="*/ 671314 h 676077"/>
                  <a:gd name="connsiteX4" fmla="*/ 243051 w 646309"/>
                  <a:gd name="connsiteY4" fmla="*/ 676077 h 676077"/>
                  <a:gd name="connsiteX5" fmla="*/ 244307 w 646309"/>
                  <a:gd name="connsiteY5" fmla="*/ 593686 h 676077"/>
                  <a:gd name="connsiteX6" fmla="*/ 483654 w 646309"/>
                  <a:gd name="connsiteY6" fmla="*/ 297745 h 676077"/>
                  <a:gd name="connsiteX7" fmla="*/ 324036 w 646309"/>
                  <a:gd name="connsiteY7" fmla="*/ 162018 h 676077"/>
                  <a:gd name="connsiteX8" fmla="*/ 162018 w 646309"/>
                  <a:gd name="connsiteY8" fmla="*/ 324036 h 676077"/>
                  <a:gd name="connsiteX9" fmla="*/ 0 w 646309"/>
                  <a:gd name="connsiteY9" fmla="*/ 324036 h 676077"/>
                  <a:gd name="connsiteX10" fmla="*/ 324036 w 646309"/>
                  <a:gd name="connsiteY10" fmla="*/ 0 h 676077"/>
                  <a:gd name="connsiteX0" fmla="*/ 324036 w 646309"/>
                  <a:gd name="connsiteY0" fmla="*/ 0 h 676077"/>
                  <a:gd name="connsiteX1" fmla="*/ 646309 w 646309"/>
                  <a:gd name="connsiteY1" fmla="*/ 306546 h 676077"/>
                  <a:gd name="connsiteX2" fmla="*/ 403374 w 646309"/>
                  <a:gd name="connsiteY2" fmla="*/ 586679 h 676077"/>
                  <a:gd name="connsiteX3" fmla="*/ 403374 w 646309"/>
                  <a:gd name="connsiteY3" fmla="*/ 671314 h 676077"/>
                  <a:gd name="connsiteX4" fmla="*/ 243051 w 646309"/>
                  <a:gd name="connsiteY4" fmla="*/ 676077 h 676077"/>
                  <a:gd name="connsiteX5" fmla="*/ 244307 w 646309"/>
                  <a:gd name="connsiteY5" fmla="*/ 593686 h 676077"/>
                  <a:gd name="connsiteX6" fmla="*/ 483654 w 646309"/>
                  <a:gd name="connsiteY6" fmla="*/ 297745 h 676077"/>
                  <a:gd name="connsiteX7" fmla="*/ 324036 w 646309"/>
                  <a:gd name="connsiteY7" fmla="*/ 162018 h 676077"/>
                  <a:gd name="connsiteX8" fmla="*/ 162018 w 646309"/>
                  <a:gd name="connsiteY8" fmla="*/ 324036 h 676077"/>
                  <a:gd name="connsiteX9" fmla="*/ 0 w 646309"/>
                  <a:gd name="connsiteY9" fmla="*/ 324036 h 676077"/>
                  <a:gd name="connsiteX10" fmla="*/ 324036 w 646309"/>
                  <a:gd name="connsiteY10" fmla="*/ 0 h 676077"/>
                  <a:gd name="connsiteX0" fmla="*/ 324036 w 646309"/>
                  <a:gd name="connsiteY0" fmla="*/ 0 h 676077"/>
                  <a:gd name="connsiteX1" fmla="*/ 646309 w 646309"/>
                  <a:gd name="connsiteY1" fmla="*/ 306546 h 676077"/>
                  <a:gd name="connsiteX2" fmla="*/ 403374 w 646309"/>
                  <a:gd name="connsiteY2" fmla="*/ 586679 h 676077"/>
                  <a:gd name="connsiteX3" fmla="*/ 403374 w 646309"/>
                  <a:gd name="connsiteY3" fmla="*/ 671314 h 676077"/>
                  <a:gd name="connsiteX4" fmla="*/ 243051 w 646309"/>
                  <a:gd name="connsiteY4" fmla="*/ 676077 h 676077"/>
                  <a:gd name="connsiteX5" fmla="*/ 244307 w 646309"/>
                  <a:gd name="connsiteY5" fmla="*/ 593686 h 676077"/>
                  <a:gd name="connsiteX6" fmla="*/ 483654 w 646309"/>
                  <a:gd name="connsiteY6" fmla="*/ 297745 h 676077"/>
                  <a:gd name="connsiteX7" fmla="*/ 324036 w 646309"/>
                  <a:gd name="connsiteY7" fmla="*/ 162018 h 676077"/>
                  <a:gd name="connsiteX8" fmla="*/ 162018 w 646309"/>
                  <a:gd name="connsiteY8" fmla="*/ 324036 h 676077"/>
                  <a:gd name="connsiteX9" fmla="*/ 0 w 646309"/>
                  <a:gd name="connsiteY9" fmla="*/ 324036 h 676077"/>
                  <a:gd name="connsiteX10" fmla="*/ 324036 w 646309"/>
                  <a:gd name="connsiteY10" fmla="*/ 0 h 676077"/>
                  <a:gd name="connsiteX0" fmla="*/ 324036 w 646309"/>
                  <a:gd name="connsiteY0" fmla="*/ 0 h 676077"/>
                  <a:gd name="connsiteX1" fmla="*/ 646309 w 646309"/>
                  <a:gd name="connsiteY1" fmla="*/ 306546 h 676077"/>
                  <a:gd name="connsiteX2" fmla="*/ 403374 w 646309"/>
                  <a:gd name="connsiteY2" fmla="*/ 586679 h 676077"/>
                  <a:gd name="connsiteX3" fmla="*/ 403374 w 646309"/>
                  <a:gd name="connsiteY3" fmla="*/ 671314 h 676077"/>
                  <a:gd name="connsiteX4" fmla="*/ 243051 w 646309"/>
                  <a:gd name="connsiteY4" fmla="*/ 676077 h 676077"/>
                  <a:gd name="connsiteX5" fmla="*/ 244307 w 646309"/>
                  <a:gd name="connsiteY5" fmla="*/ 593686 h 676077"/>
                  <a:gd name="connsiteX6" fmla="*/ 483654 w 646309"/>
                  <a:gd name="connsiteY6" fmla="*/ 297745 h 676077"/>
                  <a:gd name="connsiteX7" fmla="*/ 324036 w 646309"/>
                  <a:gd name="connsiteY7" fmla="*/ 162018 h 676077"/>
                  <a:gd name="connsiteX8" fmla="*/ 162018 w 646309"/>
                  <a:gd name="connsiteY8" fmla="*/ 324036 h 676077"/>
                  <a:gd name="connsiteX9" fmla="*/ 0 w 646309"/>
                  <a:gd name="connsiteY9" fmla="*/ 324036 h 676077"/>
                  <a:gd name="connsiteX10" fmla="*/ 324036 w 646309"/>
                  <a:gd name="connsiteY10" fmla="*/ 0 h 676077"/>
                  <a:gd name="connsiteX0" fmla="*/ 324036 w 646663"/>
                  <a:gd name="connsiteY0" fmla="*/ 0 h 676077"/>
                  <a:gd name="connsiteX1" fmla="*/ 646309 w 646663"/>
                  <a:gd name="connsiteY1" fmla="*/ 306546 h 676077"/>
                  <a:gd name="connsiteX2" fmla="*/ 403374 w 646663"/>
                  <a:gd name="connsiteY2" fmla="*/ 586679 h 676077"/>
                  <a:gd name="connsiteX3" fmla="*/ 403374 w 646663"/>
                  <a:gd name="connsiteY3" fmla="*/ 671314 h 676077"/>
                  <a:gd name="connsiteX4" fmla="*/ 243051 w 646663"/>
                  <a:gd name="connsiteY4" fmla="*/ 676077 h 676077"/>
                  <a:gd name="connsiteX5" fmla="*/ 244307 w 646663"/>
                  <a:gd name="connsiteY5" fmla="*/ 593686 h 676077"/>
                  <a:gd name="connsiteX6" fmla="*/ 483654 w 646663"/>
                  <a:gd name="connsiteY6" fmla="*/ 297745 h 676077"/>
                  <a:gd name="connsiteX7" fmla="*/ 324036 w 646663"/>
                  <a:gd name="connsiteY7" fmla="*/ 162018 h 676077"/>
                  <a:gd name="connsiteX8" fmla="*/ 162018 w 646663"/>
                  <a:gd name="connsiteY8" fmla="*/ 324036 h 676077"/>
                  <a:gd name="connsiteX9" fmla="*/ 0 w 646663"/>
                  <a:gd name="connsiteY9" fmla="*/ 324036 h 676077"/>
                  <a:gd name="connsiteX10" fmla="*/ 324036 w 646663"/>
                  <a:gd name="connsiteY10" fmla="*/ 0 h 676077"/>
                  <a:gd name="connsiteX0" fmla="*/ 324036 w 646663"/>
                  <a:gd name="connsiteY0" fmla="*/ 0 h 676077"/>
                  <a:gd name="connsiteX1" fmla="*/ 646309 w 646663"/>
                  <a:gd name="connsiteY1" fmla="*/ 306546 h 676077"/>
                  <a:gd name="connsiteX2" fmla="*/ 403374 w 646663"/>
                  <a:gd name="connsiteY2" fmla="*/ 586679 h 676077"/>
                  <a:gd name="connsiteX3" fmla="*/ 403374 w 646663"/>
                  <a:gd name="connsiteY3" fmla="*/ 671314 h 676077"/>
                  <a:gd name="connsiteX4" fmla="*/ 243051 w 646663"/>
                  <a:gd name="connsiteY4" fmla="*/ 676077 h 676077"/>
                  <a:gd name="connsiteX5" fmla="*/ 244307 w 646663"/>
                  <a:gd name="connsiteY5" fmla="*/ 593686 h 676077"/>
                  <a:gd name="connsiteX6" fmla="*/ 483654 w 646663"/>
                  <a:gd name="connsiteY6" fmla="*/ 297745 h 676077"/>
                  <a:gd name="connsiteX7" fmla="*/ 324036 w 646663"/>
                  <a:gd name="connsiteY7" fmla="*/ 162018 h 676077"/>
                  <a:gd name="connsiteX8" fmla="*/ 162018 w 646663"/>
                  <a:gd name="connsiteY8" fmla="*/ 324036 h 676077"/>
                  <a:gd name="connsiteX9" fmla="*/ 0 w 646663"/>
                  <a:gd name="connsiteY9" fmla="*/ 324036 h 676077"/>
                  <a:gd name="connsiteX10" fmla="*/ 324036 w 646663"/>
                  <a:gd name="connsiteY10" fmla="*/ 0 h 676077"/>
                  <a:gd name="connsiteX0" fmla="*/ 324036 w 646663"/>
                  <a:gd name="connsiteY0" fmla="*/ 0 h 676077"/>
                  <a:gd name="connsiteX1" fmla="*/ 646309 w 646663"/>
                  <a:gd name="connsiteY1" fmla="*/ 306546 h 676077"/>
                  <a:gd name="connsiteX2" fmla="*/ 403374 w 646663"/>
                  <a:gd name="connsiteY2" fmla="*/ 586679 h 676077"/>
                  <a:gd name="connsiteX3" fmla="*/ 403374 w 646663"/>
                  <a:gd name="connsiteY3" fmla="*/ 671314 h 676077"/>
                  <a:gd name="connsiteX4" fmla="*/ 243051 w 646663"/>
                  <a:gd name="connsiteY4" fmla="*/ 676077 h 676077"/>
                  <a:gd name="connsiteX5" fmla="*/ 244307 w 646663"/>
                  <a:gd name="connsiteY5" fmla="*/ 593686 h 676077"/>
                  <a:gd name="connsiteX6" fmla="*/ 483654 w 646663"/>
                  <a:gd name="connsiteY6" fmla="*/ 297745 h 676077"/>
                  <a:gd name="connsiteX7" fmla="*/ 324036 w 646663"/>
                  <a:gd name="connsiteY7" fmla="*/ 162018 h 676077"/>
                  <a:gd name="connsiteX8" fmla="*/ 162018 w 646663"/>
                  <a:gd name="connsiteY8" fmla="*/ 324036 h 676077"/>
                  <a:gd name="connsiteX9" fmla="*/ 0 w 646663"/>
                  <a:gd name="connsiteY9" fmla="*/ 324036 h 676077"/>
                  <a:gd name="connsiteX10" fmla="*/ 324036 w 646663"/>
                  <a:gd name="connsiteY10" fmla="*/ 0 h 676077"/>
                  <a:gd name="connsiteX0" fmla="*/ 324036 w 646663"/>
                  <a:gd name="connsiteY0" fmla="*/ 0 h 676077"/>
                  <a:gd name="connsiteX1" fmla="*/ 646309 w 646663"/>
                  <a:gd name="connsiteY1" fmla="*/ 306546 h 676077"/>
                  <a:gd name="connsiteX2" fmla="*/ 403374 w 646663"/>
                  <a:gd name="connsiteY2" fmla="*/ 586679 h 676077"/>
                  <a:gd name="connsiteX3" fmla="*/ 403374 w 646663"/>
                  <a:gd name="connsiteY3" fmla="*/ 671314 h 676077"/>
                  <a:gd name="connsiteX4" fmla="*/ 243051 w 646663"/>
                  <a:gd name="connsiteY4" fmla="*/ 676077 h 676077"/>
                  <a:gd name="connsiteX5" fmla="*/ 244307 w 646663"/>
                  <a:gd name="connsiteY5" fmla="*/ 593686 h 676077"/>
                  <a:gd name="connsiteX6" fmla="*/ 483654 w 646663"/>
                  <a:gd name="connsiteY6" fmla="*/ 297745 h 676077"/>
                  <a:gd name="connsiteX7" fmla="*/ 324036 w 646663"/>
                  <a:gd name="connsiteY7" fmla="*/ 162018 h 676077"/>
                  <a:gd name="connsiteX8" fmla="*/ 162018 w 646663"/>
                  <a:gd name="connsiteY8" fmla="*/ 324036 h 676077"/>
                  <a:gd name="connsiteX9" fmla="*/ 0 w 646663"/>
                  <a:gd name="connsiteY9" fmla="*/ 324036 h 676077"/>
                  <a:gd name="connsiteX10" fmla="*/ 324036 w 646663"/>
                  <a:gd name="connsiteY10" fmla="*/ 0 h 676077"/>
                  <a:gd name="connsiteX0" fmla="*/ 324036 w 646663"/>
                  <a:gd name="connsiteY0" fmla="*/ 0 h 676077"/>
                  <a:gd name="connsiteX1" fmla="*/ 646309 w 646663"/>
                  <a:gd name="connsiteY1" fmla="*/ 306546 h 676077"/>
                  <a:gd name="connsiteX2" fmla="*/ 403374 w 646663"/>
                  <a:gd name="connsiteY2" fmla="*/ 586679 h 676077"/>
                  <a:gd name="connsiteX3" fmla="*/ 403374 w 646663"/>
                  <a:gd name="connsiteY3" fmla="*/ 671314 h 676077"/>
                  <a:gd name="connsiteX4" fmla="*/ 243051 w 646663"/>
                  <a:gd name="connsiteY4" fmla="*/ 676077 h 676077"/>
                  <a:gd name="connsiteX5" fmla="*/ 244307 w 646663"/>
                  <a:gd name="connsiteY5" fmla="*/ 593686 h 676077"/>
                  <a:gd name="connsiteX6" fmla="*/ 483654 w 646663"/>
                  <a:gd name="connsiteY6" fmla="*/ 297745 h 676077"/>
                  <a:gd name="connsiteX7" fmla="*/ 324036 w 646663"/>
                  <a:gd name="connsiteY7" fmla="*/ 162018 h 676077"/>
                  <a:gd name="connsiteX8" fmla="*/ 162018 w 646663"/>
                  <a:gd name="connsiteY8" fmla="*/ 324036 h 676077"/>
                  <a:gd name="connsiteX9" fmla="*/ 0 w 646663"/>
                  <a:gd name="connsiteY9" fmla="*/ 324036 h 676077"/>
                  <a:gd name="connsiteX10" fmla="*/ 324036 w 646663"/>
                  <a:gd name="connsiteY10" fmla="*/ 0 h 67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6663" h="676077">
                    <a:moveTo>
                      <a:pt x="324036" y="0"/>
                    </a:moveTo>
                    <a:cubicBezTo>
                      <a:pt x="497105" y="0"/>
                      <a:pt x="655153" y="90439"/>
                      <a:pt x="646309" y="306546"/>
                    </a:cubicBezTo>
                    <a:cubicBezTo>
                      <a:pt x="624862" y="449930"/>
                      <a:pt x="405773" y="495682"/>
                      <a:pt x="403374" y="586679"/>
                    </a:cubicBezTo>
                    <a:lnTo>
                      <a:pt x="403374" y="671314"/>
                    </a:lnTo>
                    <a:lnTo>
                      <a:pt x="243051" y="676077"/>
                    </a:lnTo>
                    <a:cubicBezTo>
                      <a:pt x="243470" y="648613"/>
                      <a:pt x="243888" y="621150"/>
                      <a:pt x="244307" y="593686"/>
                    </a:cubicBezTo>
                    <a:cubicBezTo>
                      <a:pt x="253833" y="433696"/>
                      <a:pt x="475381" y="376021"/>
                      <a:pt x="483654" y="297745"/>
                    </a:cubicBezTo>
                    <a:cubicBezTo>
                      <a:pt x="483620" y="186880"/>
                      <a:pt x="377642" y="157636"/>
                      <a:pt x="324036" y="162018"/>
                    </a:cubicBezTo>
                    <a:cubicBezTo>
                      <a:pt x="270430" y="166400"/>
                      <a:pt x="162018" y="234556"/>
                      <a:pt x="162018" y="324036"/>
                    </a:cubicBezTo>
                    <a:lnTo>
                      <a:pt x="0" y="324036"/>
                    </a:lnTo>
                    <a:cubicBezTo>
                      <a:pt x="0" y="145076"/>
                      <a:pt x="145076" y="0"/>
                      <a:pt x="324036"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67" name="Rectangle 51">
                <a:extLst>
                  <a:ext uri="{FF2B5EF4-FFF2-40B4-BE49-F238E27FC236}">
                    <a16:creationId xmlns:a16="http://schemas.microsoft.com/office/drawing/2014/main" id="{B7E5163B-D8BD-8547-9B0B-337A298815AC}"/>
                  </a:ext>
                </a:extLst>
              </p:cNvPr>
              <p:cNvSpPr/>
              <p:nvPr/>
            </p:nvSpPr>
            <p:spPr>
              <a:xfrm>
                <a:off x="5805770" y="3581400"/>
                <a:ext cx="162704" cy="1889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63" name="Group 52">
              <a:extLst>
                <a:ext uri="{FF2B5EF4-FFF2-40B4-BE49-F238E27FC236}">
                  <a16:creationId xmlns:a16="http://schemas.microsoft.com/office/drawing/2014/main" id="{55472678-BE18-3D40-A2CF-B2BBECCA263B}"/>
                </a:ext>
              </a:extLst>
            </p:cNvPr>
            <p:cNvGrpSpPr/>
            <p:nvPr/>
          </p:nvGrpSpPr>
          <p:grpSpPr>
            <a:xfrm>
              <a:off x="6524582" y="4490110"/>
              <a:ext cx="1586375" cy="2094269"/>
              <a:chOff x="4020203" y="419231"/>
              <a:chExt cx="4367084" cy="5765249"/>
            </a:xfrm>
            <a:effectLst>
              <a:outerShdw blurRad="50800" dist="38100" dir="5400000" algn="t" rotWithShape="0">
                <a:prstClr val="black">
                  <a:alpha val="40000"/>
                </a:prstClr>
              </a:outerShdw>
            </a:effectLst>
          </p:grpSpPr>
          <p:sp>
            <p:nvSpPr>
              <p:cNvPr id="64" name="Rectangle 36">
                <a:extLst>
                  <a:ext uri="{FF2B5EF4-FFF2-40B4-BE49-F238E27FC236}">
                    <a16:creationId xmlns:a16="http://schemas.microsoft.com/office/drawing/2014/main" id="{CC7D36E2-3EA1-FA4C-AD4E-817027466554}"/>
                  </a:ext>
                </a:extLst>
              </p:cNvPr>
              <p:cNvSpPr/>
              <p:nvPr/>
            </p:nvSpPr>
            <p:spPr>
              <a:xfrm>
                <a:off x="4045205" y="619882"/>
                <a:ext cx="4294509" cy="5398073"/>
              </a:xfrm>
              <a:custGeom>
                <a:avLst/>
                <a:gdLst/>
                <a:ahLst/>
                <a:cxnLst/>
                <a:rect l="l" t="t" r="r" b="b"/>
                <a:pathLst>
                  <a:path w="4294511" h="5398073">
                    <a:moveTo>
                      <a:pt x="1162213" y="0"/>
                    </a:moveTo>
                    <a:lnTo>
                      <a:pt x="1680726" y="0"/>
                    </a:lnTo>
                    <a:lnTo>
                      <a:pt x="1680726" y="2407824"/>
                    </a:lnTo>
                    <a:lnTo>
                      <a:pt x="1881378" y="2407824"/>
                    </a:lnTo>
                    <a:lnTo>
                      <a:pt x="1881378" y="1306295"/>
                    </a:lnTo>
                    <a:lnTo>
                      <a:pt x="2508555" y="1306295"/>
                    </a:lnTo>
                    <a:lnTo>
                      <a:pt x="2508555" y="2407824"/>
                    </a:lnTo>
                    <a:lnTo>
                      <a:pt x="2683986" y="2407824"/>
                    </a:lnTo>
                    <a:lnTo>
                      <a:pt x="2683986" y="1456809"/>
                    </a:lnTo>
                    <a:lnTo>
                      <a:pt x="3311163" y="1456809"/>
                    </a:lnTo>
                    <a:lnTo>
                      <a:pt x="3311163" y="2407824"/>
                    </a:lnTo>
                    <a:lnTo>
                      <a:pt x="3320378" y="2407824"/>
                    </a:lnTo>
                    <a:lnTo>
                      <a:pt x="3320378" y="1649240"/>
                    </a:lnTo>
                    <a:lnTo>
                      <a:pt x="3940780" y="1649240"/>
                    </a:lnTo>
                    <a:lnTo>
                      <a:pt x="3940780" y="2107035"/>
                    </a:lnTo>
                    <a:lnTo>
                      <a:pt x="4294511" y="2107035"/>
                    </a:lnTo>
                    <a:lnTo>
                      <a:pt x="4294511" y="3912904"/>
                    </a:lnTo>
                    <a:lnTo>
                      <a:pt x="3940780" y="3912904"/>
                    </a:lnTo>
                    <a:lnTo>
                      <a:pt x="3940780" y="4715513"/>
                    </a:lnTo>
                    <a:lnTo>
                      <a:pt x="3847228" y="4715513"/>
                    </a:lnTo>
                    <a:lnTo>
                      <a:pt x="3847228" y="5398073"/>
                    </a:lnTo>
                    <a:lnTo>
                      <a:pt x="1083968" y="5398073"/>
                    </a:lnTo>
                    <a:lnTo>
                      <a:pt x="1083968" y="4814946"/>
                    </a:lnTo>
                    <a:lnTo>
                      <a:pt x="959432" y="4814946"/>
                    </a:lnTo>
                    <a:lnTo>
                      <a:pt x="959432" y="4325080"/>
                    </a:lnTo>
                    <a:lnTo>
                      <a:pt x="708694" y="4325080"/>
                    </a:lnTo>
                    <a:lnTo>
                      <a:pt x="708694" y="3823450"/>
                    </a:lnTo>
                    <a:lnTo>
                      <a:pt x="457956" y="3823450"/>
                    </a:lnTo>
                    <a:lnTo>
                      <a:pt x="457956" y="3319551"/>
                    </a:lnTo>
                    <a:lnTo>
                      <a:pt x="261425" y="3319551"/>
                    </a:lnTo>
                    <a:lnTo>
                      <a:pt x="261425" y="2935233"/>
                    </a:lnTo>
                    <a:lnTo>
                      <a:pt x="0" y="2935233"/>
                    </a:lnTo>
                    <a:lnTo>
                      <a:pt x="0" y="2441147"/>
                    </a:lnTo>
                    <a:lnTo>
                      <a:pt x="627177" y="2441147"/>
                    </a:lnTo>
                    <a:lnTo>
                      <a:pt x="627177" y="2470757"/>
                    </a:lnTo>
                    <a:lnTo>
                      <a:pt x="888602" y="2470757"/>
                    </a:lnTo>
                    <a:lnTo>
                      <a:pt x="888602" y="2510208"/>
                    </a:lnTo>
                    <a:lnTo>
                      <a:pt x="1083968" y="2510208"/>
                    </a:lnTo>
                    <a:lnTo>
                      <a:pt x="1083968" y="2407824"/>
                    </a:lnTo>
                    <a:lnTo>
                      <a:pt x="1162213" y="240782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65" name="Rectangle 14">
                <a:extLst>
                  <a:ext uri="{FF2B5EF4-FFF2-40B4-BE49-F238E27FC236}">
                    <a16:creationId xmlns:a16="http://schemas.microsoft.com/office/drawing/2014/main" id="{4D62ACE7-8A8E-0A4C-8114-F54ED7238E51}"/>
                  </a:ext>
                </a:extLst>
              </p:cNvPr>
              <p:cNvSpPr/>
              <p:nvPr/>
            </p:nvSpPr>
            <p:spPr>
              <a:xfrm>
                <a:off x="4020203" y="419231"/>
                <a:ext cx="4367084" cy="5765249"/>
              </a:xfrm>
              <a:custGeom>
                <a:avLst/>
                <a:gdLst/>
                <a:ahLst/>
                <a:cxnLst/>
                <a:rect l="l" t="t" r="r" b="b"/>
                <a:pathLst>
                  <a:path w="4367084" h="5765249">
                    <a:moveTo>
                      <a:pt x="3965780" y="4113557"/>
                    </a:moveTo>
                    <a:lnTo>
                      <a:pt x="4166432" y="4113557"/>
                    </a:lnTo>
                    <a:lnTo>
                      <a:pt x="4166432" y="4916165"/>
                    </a:lnTo>
                    <a:lnTo>
                      <a:pt x="3972555" y="4916165"/>
                    </a:lnTo>
                    <a:lnTo>
                      <a:pt x="3972555" y="5763466"/>
                    </a:lnTo>
                    <a:lnTo>
                      <a:pt x="3771903" y="5763466"/>
                    </a:lnTo>
                    <a:lnTo>
                      <a:pt x="3771903" y="5763465"/>
                    </a:lnTo>
                    <a:lnTo>
                      <a:pt x="1193520" y="5763465"/>
                    </a:lnTo>
                    <a:lnTo>
                      <a:pt x="1193520" y="5765249"/>
                    </a:lnTo>
                    <a:lnTo>
                      <a:pt x="992868" y="5765249"/>
                    </a:lnTo>
                    <a:lnTo>
                      <a:pt x="992868" y="5009248"/>
                    </a:lnTo>
                    <a:lnTo>
                      <a:pt x="1193520" y="5009248"/>
                    </a:lnTo>
                    <a:lnTo>
                      <a:pt x="1193520" y="5562813"/>
                    </a:lnTo>
                    <a:lnTo>
                      <a:pt x="3771903" y="5562813"/>
                    </a:lnTo>
                    <a:lnTo>
                      <a:pt x="3771903" y="4916165"/>
                    </a:lnTo>
                    <a:lnTo>
                      <a:pt x="3965780" y="4916165"/>
                    </a:lnTo>
                    <a:close/>
                    <a:moveTo>
                      <a:pt x="404924" y="3516123"/>
                    </a:moveTo>
                    <a:lnTo>
                      <a:pt x="605576" y="3516123"/>
                    </a:lnTo>
                    <a:lnTo>
                      <a:pt x="605576" y="4024102"/>
                    </a:lnTo>
                    <a:lnTo>
                      <a:pt x="794053" y="4024102"/>
                    </a:lnTo>
                    <a:lnTo>
                      <a:pt x="794053" y="4525732"/>
                    </a:lnTo>
                    <a:lnTo>
                      <a:pt x="991620" y="4525732"/>
                    </a:lnTo>
                    <a:lnTo>
                      <a:pt x="991620" y="5027362"/>
                    </a:lnTo>
                    <a:lnTo>
                      <a:pt x="790968" y="5027362"/>
                    </a:lnTo>
                    <a:lnTo>
                      <a:pt x="790968" y="4525732"/>
                    </a:lnTo>
                    <a:lnTo>
                      <a:pt x="593401" y="4525732"/>
                    </a:lnTo>
                    <a:lnTo>
                      <a:pt x="593401" y="4056122"/>
                    </a:lnTo>
                    <a:lnTo>
                      <a:pt x="404924" y="4056122"/>
                    </a:lnTo>
                    <a:close/>
                    <a:moveTo>
                      <a:pt x="4166432" y="2307688"/>
                    </a:moveTo>
                    <a:lnTo>
                      <a:pt x="4367084" y="2307688"/>
                    </a:lnTo>
                    <a:lnTo>
                      <a:pt x="4367084" y="4113556"/>
                    </a:lnTo>
                    <a:lnTo>
                      <a:pt x="4166432" y="4113556"/>
                    </a:lnTo>
                    <a:close/>
                    <a:moveTo>
                      <a:pt x="3965780" y="1906384"/>
                    </a:moveTo>
                    <a:lnTo>
                      <a:pt x="4166432" y="1906384"/>
                    </a:lnTo>
                    <a:lnTo>
                      <a:pt x="4166432" y="2307688"/>
                    </a:lnTo>
                    <a:lnTo>
                      <a:pt x="3965780" y="2307688"/>
                    </a:lnTo>
                    <a:close/>
                    <a:moveTo>
                      <a:pt x="2520856" y="1506947"/>
                    </a:moveTo>
                    <a:lnTo>
                      <a:pt x="2721508" y="1506947"/>
                    </a:lnTo>
                    <a:lnTo>
                      <a:pt x="3336164" y="1506947"/>
                    </a:lnTo>
                    <a:lnTo>
                      <a:pt x="3336164" y="1685040"/>
                    </a:lnTo>
                    <a:lnTo>
                      <a:pt x="3464150" y="1685040"/>
                    </a:lnTo>
                    <a:lnTo>
                      <a:pt x="3464150" y="1682197"/>
                    </a:lnTo>
                    <a:lnTo>
                      <a:pt x="3965780" y="1682197"/>
                    </a:lnTo>
                    <a:lnTo>
                      <a:pt x="3965780" y="1882849"/>
                    </a:lnTo>
                    <a:lnTo>
                      <a:pt x="3536816" y="1882849"/>
                    </a:lnTo>
                    <a:lnTo>
                      <a:pt x="3536816" y="2788626"/>
                    </a:lnTo>
                    <a:lnTo>
                      <a:pt x="3336164" y="2788626"/>
                    </a:lnTo>
                    <a:lnTo>
                      <a:pt x="3336164" y="1707599"/>
                    </a:lnTo>
                    <a:lnTo>
                      <a:pt x="2721508" y="1707599"/>
                    </a:lnTo>
                    <a:lnTo>
                      <a:pt x="2721508" y="2710859"/>
                    </a:lnTo>
                    <a:lnTo>
                      <a:pt x="2520856" y="2710859"/>
                    </a:lnTo>
                    <a:close/>
                    <a:moveTo>
                      <a:pt x="1705727" y="200652"/>
                    </a:moveTo>
                    <a:lnTo>
                      <a:pt x="1906379" y="200652"/>
                    </a:lnTo>
                    <a:lnTo>
                      <a:pt x="1906379" y="1306295"/>
                    </a:lnTo>
                    <a:lnTo>
                      <a:pt x="2508335" y="1306295"/>
                    </a:lnTo>
                    <a:lnTo>
                      <a:pt x="2508335" y="1506947"/>
                    </a:lnTo>
                    <a:lnTo>
                      <a:pt x="1906379" y="1506947"/>
                    </a:lnTo>
                    <a:lnTo>
                      <a:pt x="1906379" y="2608477"/>
                    </a:lnTo>
                    <a:lnTo>
                      <a:pt x="1705727" y="2608477"/>
                    </a:lnTo>
                    <a:close/>
                    <a:moveTo>
                      <a:pt x="986562" y="200652"/>
                    </a:moveTo>
                    <a:lnTo>
                      <a:pt x="1187214" y="200652"/>
                    </a:lnTo>
                    <a:lnTo>
                      <a:pt x="1187214" y="3612116"/>
                    </a:lnTo>
                    <a:lnTo>
                      <a:pt x="986562" y="3612116"/>
                    </a:lnTo>
                    <a:lnTo>
                      <a:pt x="986562" y="2838909"/>
                    </a:lnTo>
                    <a:lnTo>
                      <a:pt x="600014" y="2838909"/>
                    </a:lnTo>
                    <a:lnTo>
                      <a:pt x="600014" y="2641799"/>
                    </a:lnTo>
                    <a:lnTo>
                      <a:pt x="200652" y="2641799"/>
                    </a:lnTo>
                    <a:lnTo>
                      <a:pt x="200652" y="3118899"/>
                    </a:lnTo>
                    <a:lnTo>
                      <a:pt x="384605" y="3118899"/>
                    </a:lnTo>
                    <a:lnTo>
                      <a:pt x="384605" y="3520203"/>
                    </a:lnTo>
                    <a:lnTo>
                      <a:pt x="183953" y="3520203"/>
                    </a:lnTo>
                    <a:lnTo>
                      <a:pt x="183953" y="3141857"/>
                    </a:lnTo>
                    <a:lnTo>
                      <a:pt x="0" y="3141857"/>
                    </a:lnTo>
                    <a:lnTo>
                      <a:pt x="0" y="2439575"/>
                    </a:lnTo>
                    <a:lnTo>
                      <a:pt x="200652" y="2439575"/>
                    </a:lnTo>
                    <a:lnTo>
                      <a:pt x="200652" y="2441147"/>
                    </a:lnTo>
                    <a:lnTo>
                      <a:pt x="610687" y="2441147"/>
                    </a:lnTo>
                    <a:lnTo>
                      <a:pt x="610687" y="2638257"/>
                    </a:lnTo>
                    <a:lnTo>
                      <a:pt x="986562" y="2638257"/>
                    </a:lnTo>
                    <a:close/>
                    <a:moveTo>
                      <a:pt x="1187214" y="0"/>
                    </a:moveTo>
                    <a:lnTo>
                      <a:pt x="1688844" y="0"/>
                    </a:lnTo>
                    <a:lnTo>
                      <a:pt x="1688844" y="200652"/>
                    </a:lnTo>
                    <a:lnTo>
                      <a:pt x="1187214" y="20065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sp>
        <p:nvSpPr>
          <p:cNvPr id="25" name="CuadroTexto 350">
            <a:extLst>
              <a:ext uri="{FF2B5EF4-FFF2-40B4-BE49-F238E27FC236}">
                <a16:creationId xmlns:a16="http://schemas.microsoft.com/office/drawing/2014/main" id="{3989A6BD-9EA6-4944-91C0-9E9118F2EAC5}"/>
              </a:ext>
            </a:extLst>
          </p:cNvPr>
          <p:cNvSpPr txBox="1"/>
          <p:nvPr/>
        </p:nvSpPr>
        <p:spPr>
          <a:xfrm>
            <a:off x="1432428" y="201968"/>
            <a:ext cx="9327362" cy="1077218"/>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Eczane, Hastane, Medikal Gibi Sağlık Sektörüne</a:t>
            </a:r>
          </a:p>
          <a:p>
            <a:pPr algn="ctr"/>
            <a:r>
              <a:rPr lang="tr-TR" sz="3200" b="1" dirty="0">
                <a:solidFill>
                  <a:schemeClr val="tx2"/>
                </a:solidFill>
                <a:latin typeface="Lato Heavy" charset="0"/>
                <a:ea typeface="Lato Heavy" charset="0"/>
                <a:cs typeface="Lato Heavy" charset="0"/>
              </a:rPr>
              <a:t>E-Defter Zorunluluğu Geldi!</a:t>
            </a:r>
          </a:p>
        </p:txBody>
      </p:sp>
    </p:spTree>
    <p:extLst>
      <p:ext uri="{BB962C8B-B14F-4D97-AF65-F5344CB8AC3E}">
        <p14:creationId xmlns:p14="http://schemas.microsoft.com/office/powerpoint/2010/main" val="16541630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a:extLst>
              <a:ext uri="{FF2B5EF4-FFF2-40B4-BE49-F238E27FC236}">
                <a16:creationId xmlns:a16="http://schemas.microsoft.com/office/drawing/2014/main" id="{1B4B5581-9217-2744-923F-2AFB04217F38}"/>
              </a:ext>
            </a:extLst>
          </p:cNvPr>
          <p:cNvSpPr txBox="1"/>
          <p:nvPr/>
        </p:nvSpPr>
        <p:spPr>
          <a:xfrm>
            <a:off x="870857" y="1310235"/>
            <a:ext cx="10450285" cy="4661276"/>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lang="tr-TR" sz="2000" dirty="0">
                <a:solidFill>
                  <a:prstClr val="black"/>
                </a:solidFill>
                <a:latin typeface="Calibri" panose="020F0502020204030204" pitchFamily="34" charset="0"/>
                <a:cs typeface="Times New Roman" panose="02020603050405020304" pitchFamily="18" charset="0"/>
              </a:rPr>
              <a:t>Sosyal Güvenlik Kurumu ile sözleşme imzalayan Sağlık Hizmet sunucuları kendilerine E Fatura geçiş zorunluluğu getirilen mükellefler arasında sayıldığı için E Defter uygulamasına geçmek zorundalar.</a:t>
            </a:r>
          </a:p>
          <a:p>
            <a:pPr marL="0" marR="0" lvl="0" indent="0" defTabSz="914400" rtl="0" eaLnBrk="1" fontAlgn="auto" latinLnBrk="0" hangingPunct="1">
              <a:lnSpc>
                <a:spcPct val="150000"/>
              </a:lnSpc>
              <a:spcBef>
                <a:spcPts val="0"/>
              </a:spcBef>
              <a:spcAft>
                <a:spcPts val="0"/>
              </a:spcAft>
              <a:buClrTx/>
              <a:buSzTx/>
              <a:buFontTx/>
              <a:buNone/>
              <a:tabLst/>
              <a:defRPr/>
            </a:pPr>
            <a:endParaRPr lang="tr-TR" sz="2000" dirty="0">
              <a:solidFill>
                <a:prstClr val="black"/>
              </a:solidFill>
              <a:latin typeface="Calibri" panose="020F0502020204030204" pitchFamily="34" charset="0"/>
              <a:cs typeface="Times New Roman" panose="02020603050405020304" pitchFamily="18" charset="0"/>
            </a:endParaRPr>
          </a:p>
          <a:p>
            <a:pPr marL="0" marR="0" lvl="0" indent="0" defTabSz="914400" rtl="0" eaLnBrk="1" fontAlgn="auto" latinLnBrk="0" hangingPunct="1">
              <a:lnSpc>
                <a:spcPct val="150000"/>
              </a:lnSpc>
              <a:spcBef>
                <a:spcPts val="0"/>
              </a:spcBef>
              <a:spcAft>
                <a:spcPts val="0"/>
              </a:spcAft>
              <a:buClrTx/>
              <a:buSzTx/>
              <a:buFontTx/>
              <a:buNone/>
              <a:tabLst/>
              <a:defRPr/>
            </a:pPr>
            <a:r>
              <a:rPr lang="tr-TR" sz="2000" dirty="0">
                <a:solidFill>
                  <a:prstClr val="black"/>
                </a:solidFill>
                <a:latin typeface="Calibri" panose="020F0502020204030204" pitchFamily="34" charset="0"/>
                <a:cs typeface="Times New Roman" panose="02020603050405020304" pitchFamily="18" charset="0"/>
              </a:rPr>
              <a:t>Bu Kapsamda olan firmalar isterlerse 1 Temmuz 2021 tarihinden itibaren E Defter uygulamasına geçebilirler yada yasal zorunluluk başlangıç tarihi olan 1.1.2022 tarihinde E Defter uygulamasına geçebilirler. </a:t>
            </a:r>
          </a:p>
          <a:p>
            <a:pPr marL="0" marR="0" lvl="0" indent="0" defTabSz="914400" rtl="0" eaLnBrk="1" fontAlgn="auto" latinLnBrk="0" hangingPunct="1">
              <a:lnSpc>
                <a:spcPct val="150000"/>
              </a:lnSpc>
              <a:spcBef>
                <a:spcPts val="0"/>
              </a:spcBef>
              <a:spcAft>
                <a:spcPts val="0"/>
              </a:spcAft>
              <a:buClrTx/>
              <a:buSzTx/>
              <a:buFontTx/>
              <a:buNone/>
              <a:tabLst/>
              <a:defRPr/>
            </a:pPr>
            <a:endParaRPr lang="tr-TR" sz="2000" dirty="0">
              <a:solidFill>
                <a:prstClr val="black"/>
              </a:solidFill>
              <a:latin typeface="Calibri" panose="020F0502020204030204" pitchFamily="34" charset="0"/>
              <a:cs typeface="Times New Roman" panose="02020603050405020304" pitchFamily="18" charset="0"/>
            </a:endParaRPr>
          </a:p>
          <a:p>
            <a:pPr marL="0" marR="0" lvl="0" indent="0" defTabSz="914400" rtl="0" eaLnBrk="1" fontAlgn="auto" latinLnBrk="0" hangingPunct="1">
              <a:lnSpc>
                <a:spcPct val="150000"/>
              </a:lnSpc>
              <a:spcBef>
                <a:spcPts val="0"/>
              </a:spcBef>
              <a:spcAft>
                <a:spcPts val="0"/>
              </a:spcAft>
              <a:buClrTx/>
              <a:buSzTx/>
              <a:buFontTx/>
              <a:buNone/>
              <a:tabLst/>
              <a:defRPr/>
            </a:pPr>
            <a:r>
              <a:rPr lang="tr-TR" sz="2000" dirty="0">
                <a:solidFill>
                  <a:prstClr val="black"/>
                </a:solidFill>
                <a:latin typeface="Calibri" panose="020F0502020204030204" pitchFamily="34" charset="0"/>
                <a:cs typeface="Times New Roman" panose="02020603050405020304" pitchFamily="18" charset="0"/>
              </a:rPr>
              <a:t>Burada hatırlatmak istediğim çok önemli olan nokta eğer yıl içerisinde E Defter uygulamasına geçiş yapılıyorsa e Defter uygulamasına geçiş tarihine kadar olan dönem için kağıt ortamdaki defter yazdırılıp 1 ay içerisinde Noter tarafından kapanış tasdiki yapılması gerekmektedir.</a:t>
            </a:r>
          </a:p>
        </p:txBody>
      </p:sp>
      <p:sp>
        <p:nvSpPr>
          <p:cNvPr id="3" name="CuadroTexto 350">
            <a:extLst>
              <a:ext uri="{FF2B5EF4-FFF2-40B4-BE49-F238E27FC236}">
                <a16:creationId xmlns:a16="http://schemas.microsoft.com/office/drawing/2014/main" id="{D9BAB911-A2A5-46E1-832D-B5F39F88A2E5}"/>
              </a:ext>
            </a:extLst>
          </p:cNvPr>
          <p:cNvSpPr txBox="1"/>
          <p:nvPr/>
        </p:nvSpPr>
        <p:spPr>
          <a:xfrm>
            <a:off x="1488214" y="201968"/>
            <a:ext cx="9215793"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Sağlık Hizmet Sunucularında E-Defter Geçişleri</a:t>
            </a:r>
          </a:p>
        </p:txBody>
      </p:sp>
    </p:spTree>
    <p:extLst>
      <p:ext uri="{BB962C8B-B14F-4D97-AF65-F5344CB8AC3E}">
        <p14:creationId xmlns:p14="http://schemas.microsoft.com/office/powerpoint/2010/main" val="36813479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a:extLst>
              <a:ext uri="{FF2B5EF4-FFF2-40B4-BE49-F238E27FC236}">
                <a16:creationId xmlns:a16="http://schemas.microsoft.com/office/drawing/2014/main" id="{1B4B5581-9217-2744-923F-2AFB04217F38}"/>
              </a:ext>
            </a:extLst>
          </p:cNvPr>
          <p:cNvSpPr txBox="1"/>
          <p:nvPr/>
        </p:nvSpPr>
        <p:spPr>
          <a:xfrm>
            <a:off x="870857" y="2591495"/>
            <a:ext cx="10450285" cy="142962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lang="tr-TR" sz="2000" dirty="0">
                <a:solidFill>
                  <a:prstClr val="black"/>
                </a:solidFill>
                <a:latin typeface="Calibri" panose="020F0502020204030204" pitchFamily="34" charset="0"/>
                <a:cs typeface="Times New Roman" panose="02020603050405020304" pitchFamily="18" charset="0"/>
              </a:rPr>
              <a:t>Belirlenen limitler dahilinde olup </a:t>
            </a:r>
            <a:r>
              <a:rPr lang="tr-TR" sz="2000" b="1" dirty="0">
                <a:solidFill>
                  <a:prstClr val="black"/>
                </a:solidFill>
                <a:latin typeface="Calibri" panose="020F0502020204030204" pitchFamily="34" charset="0"/>
                <a:cs typeface="Times New Roman" panose="02020603050405020304" pitchFamily="18" charset="0"/>
              </a:rPr>
              <a:t>Defter Beyan Sistemi </a:t>
            </a:r>
            <a:r>
              <a:rPr lang="tr-TR" sz="2000" dirty="0">
                <a:solidFill>
                  <a:prstClr val="black"/>
                </a:solidFill>
                <a:latin typeface="Calibri" panose="020F0502020204030204" pitchFamily="34" charset="0"/>
                <a:cs typeface="Times New Roman" panose="02020603050405020304" pitchFamily="18" charset="0"/>
              </a:rPr>
              <a:t>kapsamında defter tutan firmalar belirlenen limitleri aşana kadar Defter beyan sisteminde kalabilirler. Tabiidir ki belirlenen limitler aşılıp Bilanço usulüne göre defter tutmak zorunda kaldıkları dönemde E Defter uygulamasına geçmek zorundalar.</a:t>
            </a:r>
          </a:p>
        </p:txBody>
      </p:sp>
      <p:sp>
        <p:nvSpPr>
          <p:cNvPr id="3" name="CuadroTexto 350">
            <a:extLst>
              <a:ext uri="{FF2B5EF4-FFF2-40B4-BE49-F238E27FC236}">
                <a16:creationId xmlns:a16="http://schemas.microsoft.com/office/drawing/2014/main" id="{F2D64A40-6EE7-4AA3-9019-DDD1A1D3A833}"/>
              </a:ext>
            </a:extLst>
          </p:cNvPr>
          <p:cNvSpPr txBox="1"/>
          <p:nvPr/>
        </p:nvSpPr>
        <p:spPr>
          <a:xfrm>
            <a:off x="1839494" y="214011"/>
            <a:ext cx="8513228"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Defter Beyan Sistemi’nden E-Defter’e Geçiş</a:t>
            </a:r>
          </a:p>
        </p:txBody>
      </p:sp>
    </p:spTree>
    <p:extLst>
      <p:ext uri="{BB962C8B-B14F-4D97-AF65-F5344CB8AC3E}">
        <p14:creationId xmlns:p14="http://schemas.microsoft.com/office/powerpoint/2010/main" val="38146008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5867EB1E-A9AF-41D3-B94D-BC611827372A}"/>
              </a:ext>
            </a:extLst>
          </p:cNvPr>
          <p:cNvSpPr txBox="1"/>
          <p:nvPr/>
        </p:nvSpPr>
        <p:spPr>
          <a:xfrm>
            <a:off x="641350" y="1658617"/>
            <a:ext cx="10909300" cy="4401205"/>
          </a:xfrm>
          <a:prstGeom prst="rect">
            <a:avLst/>
          </a:prstGeom>
          <a:noFill/>
        </p:spPr>
        <p:txBody>
          <a:bodyPr wrap="square">
            <a:spAutoFit/>
          </a:bodyPr>
          <a:lstStyle/>
          <a:p>
            <a:pPr defTabSz="457200" eaLnBrk="0" fontAlgn="base" hangingPunct="0">
              <a:spcBef>
                <a:spcPct val="0"/>
              </a:spcBef>
              <a:spcAft>
                <a:spcPct val="0"/>
              </a:spcAft>
              <a:defRPr/>
            </a:pPr>
            <a:r>
              <a:rPr lang="tr-TR" sz="2000" dirty="0">
                <a:solidFill>
                  <a:prstClr val="black"/>
                </a:solidFill>
                <a:latin typeface="Calibri" panose="020F0502020204030204" pitchFamily="34" charset="0"/>
                <a:cs typeface="Times New Roman" panose="02020603050405020304" pitchFamily="18" charset="0"/>
              </a:rPr>
              <a:t>e-Defter dosyaları ile bunlara ilişkin berat dosyalarının ikincil kopyalarının, gizliliği ve güvenliği sağlanacak şekilde e-Defter saklama hizmeti yönünden teknik yeterliliğe sahip ve Başkanlıktan bu hususta izin alan özel entegratörlerin bilgi işlem sistemlerinde ya da Başkanlığın bilgi işlem sistemlerinde 1/1/2020 tarihinden itibaren asgari 10 yıl süre ile muhafaza edilmesi zorunludur. </a:t>
            </a:r>
          </a:p>
          <a:p>
            <a:pPr defTabSz="457200" eaLnBrk="0" fontAlgn="base" hangingPunct="0">
              <a:spcBef>
                <a:spcPct val="0"/>
              </a:spcBef>
              <a:spcAft>
                <a:spcPct val="0"/>
              </a:spcAft>
              <a:defRPr/>
            </a:pPr>
            <a:endParaRPr lang="tr-TR" sz="2000" dirty="0">
              <a:solidFill>
                <a:prstClr val="black"/>
              </a:solidFill>
              <a:latin typeface="Calibri" panose="020F0502020204030204" pitchFamily="34" charset="0"/>
              <a:cs typeface="Times New Roman" panose="02020603050405020304" pitchFamily="18" charset="0"/>
            </a:endParaRPr>
          </a:p>
          <a:p>
            <a:pPr defTabSz="457200" eaLnBrk="0" fontAlgn="base" hangingPunct="0">
              <a:spcBef>
                <a:spcPct val="0"/>
              </a:spcBef>
              <a:spcAft>
                <a:spcPct val="0"/>
              </a:spcAft>
              <a:defRPr/>
            </a:pPr>
            <a:r>
              <a:rPr lang="tr-TR" sz="2000" dirty="0">
                <a:solidFill>
                  <a:prstClr val="black"/>
                </a:solidFill>
                <a:latin typeface="Calibri" panose="020F0502020204030204" pitchFamily="34" charset="0"/>
                <a:cs typeface="Times New Roman" panose="02020603050405020304" pitchFamily="18" charset="0"/>
              </a:rPr>
              <a:t>E-Defter ve beratların teknik yeterliğe sahip ve Başkanlıktan bu hususta saklama izni verilen özel entegratörlerin bilgi işlem sistemlerinde muhafaza usulü ile muhafaza edilmesi sürecinde e-Defter uygulamasına dâhil olan mükellefler ve özel entegratörler tarafından uyulması gereken genel, gizlilik ve güvenliğe ilişkin usul ve esaslar, Başkanlık tarafından hazırlanarak edefter.gov.tr adresinde yayımlanan “e-Defter Saklama Kılavuzu”nda açıklanır. </a:t>
            </a:r>
          </a:p>
          <a:p>
            <a:pPr defTabSz="457200" eaLnBrk="0" fontAlgn="base" hangingPunct="0">
              <a:spcBef>
                <a:spcPct val="0"/>
              </a:spcBef>
              <a:spcAft>
                <a:spcPct val="0"/>
              </a:spcAft>
              <a:defRPr/>
            </a:pPr>
            <a:endParaRPr lang="tr-TR" sz="2000" dirty="0">
              <a:solidFill>
                <a:prstClr val="black"/>
              </a:solidFill>
              <a:latin typeface="Calibri" panose="020F0502020204030204" pitchFamily="34" charset="0"/>
              <a:cs typeface="Times New Roman" panose="02020603050405020304" pitchFamily="18" charset="0"/>
            </a:endParaRPr>
          </a:p>
          <a:p>
            <a:pPr defTabSz="457200" eaLnBrk="0" fontAlgn="base" hangingPunct="0">
              <a:spcBef>
                <a:spcPct val="0"/>
              </a:spcBef>
              <a:spcAft>
                <a:spcPct val="0"/>
              </a:spcAft>
              <a:defRPr/>
            </a:pPr>
            <a:r>
              <a:rPr lang="tr-TR" sz="2000" dirty="0">
                <a:solidFill>
                  <a:prstClr val="black"/>
                </a:solidFill>
                <a:latin typeface="Calibri" panose="020F0502020204030204" pitchFamily="34" charset="0"/>
                <a:cs typeface="Times New Roman" panose="02020603050405020304" pitchFamily="18" charset="0"/>
              </a:rPr>
              <a:t>e-Defter ve berat dosyalarına ait ikincil kopyalarının bu fıkra uyarınca muhafazası için gerekli yükleme işlemlerinde bu Tebliğin (4.3.4) numaralı fıkrasında belirtilen süreler dikkate alınır.” hükmüne yer verilmiştir. </a:t>
            </a:r>
          </a:p>
        </p:txBody>
      </p:sp>
      <p:sp>
        <p:nvSpPr>
          <p:cNvPr id="4" name="CuadroTexto 350">
            <a:extLst>
              <a:ext uri="{FF2B5EF4-FFF2-40B4-BE49-F238E27FC236}">
                <a16:creationId xmlns:a16="http://schemas.microsoft.com/office/drawing/2014/main" id="{E1B97977-D59B-4F6C-BD47-90B36A79629B}"/>
              </a:ext>
            </a:extLst>
          </p:cNvPr>
          <p:cNvSpPr txBox="1"/>
          <p:nvPr/>
        </p:nvSpPr>
        <p:spPr>
          <a:xfrm>
            <a:off x="3008178" y="201968"/>
            <a:ext cx="6175858" cy="1077218"/>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E-Defter Berat Dosyalarının </a:t>
            </a:r>
          </a:p>
          <a:p>
            <a:pPr algn="ctr"/>
            <a:r>
              <a:rPr lang="tr-TR" sz="3200" b="1" dirty="0">
                <a:solidFill>
                  <a:schemeClr val="tx2"/>
                </a:solidFill>
                <a:latin typeface="Lato Heavy" charset="0"/>
                <a:ea typeface="Lato Heavy" charset="0"/>
                <a:cs typeface="Lato Heavy" charset="0"/>
              </a:rPr>
              <a:t>İkincil Kopyalarının Saklanması</a:t>
            </a:r>
          </a:p>
        </p:txBody>
      </p:sp>
    </p:spTree>
    <p:extLst>
      <p:ext uri="{BB962C8B-B14F-4D97-AF65-F5344CB8AC3E}">
        <p14:creationId xmlns:p14="http://schemas.microsoft.com/office/powerpoint/2010/main" val="22158357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5">
            <a:extLst>
              <a:ext uri="{FF2B5EF4-FFF2-40B4-BE49-F238E27FC236}">
                <a16:creationId xmlns:a16="http://schemas.microsoft.com/office/drawing/2014/main" id="{BB3C1418-A04D-481E-AE4D-917BBEC92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429" y="75906"/>
            <a:ext cx="11423392" cy="6695830"/>
          </a:xfrm>
          <a:prstGeom prst="rect">
            <a:avLst/>
          </a:prstGeom>
        </p:spPr>
      </p:pic>
    </p:spTree>
    <p:extLst>
      <p:ext uri="{BB962C8B-B14F-4D97-AF65-F5344CB8AC3E}">
        <p14:creationId xmlns:p14="http://schemas.microsoft.com/office/powerpoint/2010/main" val="3765677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그룹 2064">
            <a:extLst>
              <a:ext uri="{FF2B5EF4-FFF2-40B4-BE49-F238E27FC236}">
                <a16:creationId xmlns:a16="http://schemas.microsoft.com/office/drawing/2014/main" id="{C78278CC-AD5A-804C-A891-DFAA6DD58B30}"/>
              </a:ext>
            </a:extLst>
          </p:cNvPr>
          <p:cNvGrpSpPr/>
          <p:nvPr/>
        </p:nvGrpSpPr>
        <p:grpSpPr>
          <a:xfrm>
            <a:off x="2283363" y="4560775"/>
            <a:ext cx="3269848" cy="774764"/>
            <a:chOff x="2283362" y="4560775"/>
            <a:chExt cx="3269848" cy="774764"/>
          </a:xfrm>
          <a:solidFill>
            <a:schemeClr val="accent2"/>
          </a:solidFill>
        </p:grpSpPr>
        <p:sp>
          <p:nvSpPr>
            <p:cNvPr id="12" name="자유형: 도형 69">
              <a:extLst>
                <a:ext uri="{FF2B5EF4-FFF2-40B4-BE49-F238E27FC236}">
                  <a16:creationId xmlns:a16="http://schemas.microsoft.com/office/drawing/2014/main" id="{59C3FB98-E150-6A4C-AF24-A3C9305B7CC3}"/>
                </a:ext>
              </a:extLst>
            </p:cNvPr>
            <p:cNvSpPr>
              <a:spLocks noChangeAspect="1"/>
            </p:cNvSpPr>
            <p:nvPr/>
          </p:nvSpPr>
          <p:spPr>
            <a:xfrm>
              <a:off x="2283362" y="4560775"/>
              <a:ext cx="684000" cy="774764"/>
            </a:xfrm>
            <a:custGeom>
              <a:avLst/>
              <a:gdLst>
                <a:gd name="connsiteX0" fmla="*/ 945247 w 1890492"/>
                <a:gd name="connsiteY0" fmla="*/ 1114474 h 2141350"/>
                <a:gd name="connsiteX1" fmla="*/ 1086470 w 1890492"/>
                <a:gd name="connsiteY1" fmla="*/ 1217221 h 2141350"/>
                <a:gd name="connsiteX2" fmla="*/ 1032527 w 1890492"/>
                <a:gd name="connsiteY2" fmla="*/ 1383470 h 2141350"/>
                <a:gd name="connsiteX3" fmla="*/ 1020420 w 1890492"/>
                <a:gd name="connsiteY3" fmla="*/ 1383470 h 2141350"/>
                <a:gd name="connsiteX4" fmla="*/ 1054271 w 1890492"/>
                <a:gd name="connsiteY4" fmla="*/ 1682266 h 2141350"/>
                <a:gd name="connsiteX5" fmla="*/ 1291454 w 1890492"/>
                <a:gd name="connsiteY5" fmla="*/ 1140654 h 2141350"/>
                <a:gd name="connsiteX6" fmla="*/ 1612609 w 1890492"/>
                <a:gd name="connsiteY6" fmla="*/ 1140654 h 2141350"/>
                <a:gd name="connsiteX7" fmla="*/ 1890492 w 1890492"/>
                <a:gd name="connsiteY7" fmla="*/ 1418537 h 2141350"/>
                <a:gd name="connsiteX8" fmla="*/ 1890492 w 1890492"/>
                <a:gd name="connsiteY8" fmla="*/ 2141350 h 2141350"/>
                <a:gd name="connsiteX9" fmla="*/ 0 w 1890492"/>
                <a:gd name="connsiteY9" fmla="*/ 2141350 h 2141350"/>
                <a:gd name="connsiteX10" fmla="*/ 0 w 1890492"/>
                <a:gd name="connsiteY10" fmla="*/ 1418537 h 2141350"/>
                <a:gd name="connsiteX11" fmla="*/ 277883 w 1890492"/>
                <a:gd name="connsiteY11" fmla="*/ 1140654 h 2141350"/>
                <a:gd name="connsiteX12" fmla="*/ 599038 w 1890492"/>
                <a:gd name="connsiteY12" fmla="*/ 1140654 h 2141350"/>
                <a:gd name="connsiteX13" fmla="*/ 836222 w 1890492"/>
                <a:gd name="connsiteY13" fmla="*/ 1682266 h 2141350"/>
                <a:gd name="connsiteX14" fmla="*/ 870072 w 1890492"/>
                <a:gd name="connsiteY14" fmla="*/ 1383470 h 2141350"/>
                <a:gd name="connsiteX15" fmla="*/ 857966 w 1890492"/>
                <a:gd name="connsiteY15" fmla="*/ 1383470 h 2141350"/>
                <a:gd name="connsiteX16" fmla="*/ 804023 w 1890492"/>
                <a:gd name="connsiteY16" fmla="*/ 1217221 h 2141350"/>
                <a:gd name="connsiteX17" fmla="*/ 945246 w 1890492"/>
                <a:gd name="connsiteY17" fmla="*/ 0 h 2141350"/>
                <a:gd name="connsiteX18" fmla="*/ 1402446 w 1890492"/>
                <a:gd name="connsiteY18" fmla="*/ 457200 h 2141350"/>
                <a:gd name="connsiteX19" fmla="*/ 945246 w 1890492"/>
                <a:gd name="connsiteY19" fmla="*/ 914400 h 2141350"/>
                <a:gd name="connsiteX20" fmla="*/ 488046 w 1890492"/>
                <a:gd name="connsiteY20" fmla="*/ 457200 h 2141350"/>
                <a:gd name="connsiteX21" fmla="*/ 945246 w 1890492"/>
                <a:gd name="connsiteY21" fmla="*/ 0 h 21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0492" h="2141350">
                  <a:moveTo>
                    <a:pt x="945247" y="1114474"/>
                  </a:moveTo>
                  <a:lnTo>
                    <a:pt x="1086470" y="1217221"/>
                  </a:lnTo>
                  <a:lnTo>
                    <a:pt x="1032527" y="1383470"/>
                  </a:lnTo>
                  <a:lnTo>
                    <a:pt x="1020420" y="1383470"/>
                  </a:lnTo>
                  <a:lnTo>
                    <a:pt x="1054271" y="1682266"/>
                  </a:lnTo>
                  <a:lnTo>
                    <a:pt x="1291454" y="1140654"/>
                  </a:lnTo>
                  <a:lnTo>
                    <a:pt x="1612609" y="1140654"/>
                  </a:lnTo>
                  <a:cubicBezTo>
                    <a:pt x="1766080" y="1140654"/>
                    <a:pt x="1890492" y="1265066"/>
                    <a:pt x="1890492" y="1418537"/>
                  </a:cubicBezTo>
                  <a:lnTo>
                    <a:pt x="1890492" y="2141350"/>
                  </a:lnTo>
                  <a:lnTo>
                    <a:pt x="0" y="2141350"/>
                  </a:lnTo>
                  <a:lnTo>
                    <a:pt x="0" y="1418537"/>
                  </a:lnTo>
                  <a:cubicBezTo>
                    <a:pt x="0" y="1265066"/>
                    <a:pt x="124412" y="1140654"/>
                    <a:pt x="277883" y="1140654"/>
                  </a:cubicBezTo>
                  <a:lnTo>
                    <a:pt x="599038" y="1140654"/>
                  </a:lnTo>
                  <a:lnTo>
                    <a:pt x="836222" y="1682266"/>
                  </a:lnTo>
                  <a:lnTo>
                    <a:pt x="870072" y="1383470"/>
                  </a:lnTo>
                  <a:lnTo>
                    <a:pt x="857966" y="1383470"/>
                  </a:lnTo>
                  <a:lnTo>
                    <a:pt x="804023" y="1217221"/>
                  </a:lnTo>
                  <a:close/>
                  <a:moveTo>
                    <a:pt x="945246" y="0"/>
                  </a:moveTo>
                  <a:cubicBezTo>
                    <a:pt x="1197751" y="0"/>
                    <a:pt x="1402446" y="204695"/>
                    <a:pt x="1402446" y="457200"/>
                  </a:cubicBezTo>
                  <a:cubicBezTo>
                    <a:pt x="1402446" y="709705"/>
                    <a:pt x="1197751" y="914400"/>
                    <a:pt x="945246" y="914400"/>
                  </a:cubicBezTo>
                  <a:cubicBezTo>
                    <a:pt x="692741" y="914400"/>
                    <a:pt x="488046" y="709705"/>
                    <a:pt x="488046" y="457200"/>
                  </a:cubicBezTo>
                  <a:cubicBezTo>
                    <a:pt x="488046" y="204695"/>
                    <a:pt x="692741" y="0"/>
                    <a:pt x="94524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13" name="자유형: 도형 96">
              <a:extLst>
                <a:ext uri="{FF2B5EF4-FFF2-40B4-BE49-F238E27FC236}">
                  <a16:creationId xmlns:a16="http://schemas.microsoft.com/office/drawing/2014/main" id="{1DF9257C-E21A-D849-93D2-F1C59D14CCD9}"/>
                </a:ext>
              </a:extLst>
            </p:cNvPr>
            <p:cNvSpPr>
              <a:spLocks noChangeAspect="1"/>
            </p:cNvSpPr>
            <p:nvPr/>
          </p:nvSpPr>
          <p:spPr>
            <a:xfrm>
              <a:off x="3145311" y="4560775"/>
              <a:ext cx="684000" cy="774764"/>
            </a:xfrm>
            <a:custGeom>
              <a:avLst/>
              <a:gdLst>
                <a:gd name="connsiteX0" fmla="*/ 945247 w 1890492"/>
                <a:gd name="connsiteY0" fmla="*/ 1114474 h 2141350"/>
                <a:gd name="connsiteX1" fmla="*/ 1086470 w 1890492"/>
                <a:gd name="connsiteY1" fmla="*/ 1217221 h 2141350"/>
                <a:gd name="connsiteX2" fmla="*/ 1032527 w 1890492"/>
                <a:gd name="connsiteY2" fmla="*/ 1383470 h 2141350"/>
                <a:gd name="connsiteX3" fmla="*/ 1020420 w 1890492"/>
                <a:gd name="connsiteY3" fmla="*/ 1383470 h 2141350"/>
                <a:gd name="connsiteX4" fmla="*/ 1054271 w 1890492"/>
                <a:gd name="connsiteY4" fmla="*/ 1682266 h 2141350"/>
                <a:gd name="connsiteX5" fmla="*/ 1291454 w 1890492"/>
                <a:gd name="connsiteY5" fmla="*/ 1140654 h 2141350"/>
                <a:gd name="connsiteX6" fmla="*/ 1612609 w 1890492"/>
                <a:gd name="connsiteY6" fmla="*/ 1140654 h 2141350"/>
                <a:gd name="connsiteX7" fmla="*/ 1890492 w 1890492"/>
                <a:gd name="connsiteY7" fmla="*/ 1418537 h 2141350"/>
                <a:gd name="connsiteX8" fmla="*/ 1890492 w 1890492"/>
                <a:gd name="connsiteY8" fmla="*/ 2141350 h 2141350"/>
                <a:gd name="connsiteX9" fmla="*/ 0 w 1890492"/>
                <a:gd name="connsiteY9" fmla="*/ 2141350 h 2141350"/>
                <a:gd name="connsiteX10" fmla="*/ 0 w 1890492"/>
                <a:gd name="connsiteY10" fmla="*/ 1418537 h 2141350"/>
                <a:gd name="connsiteX11" fmla="*/ 277883 w 1890492"/>
                <a:gd name="connsiteY11" fmla="*/ 1140654 h 2141350"/>
                <a:gd name="connsiteX12" fmla="*/ 599038 w 1890492"/>
                <a:gd name="connsiteY12" fmla="*/ 1140654 h 2141350"/>
                <a:gd name="connsiteX13" fmla="*/ 836222 w 1890492"/>
                <a:gd name="connsiteY13" fmla="*/ 1682266 h 2141350"/>
                <a:gd name="connsiteX14" fmla="*/ 870072 w 1890492"/>
                <a:gd name="connsiteY14" fmla="*/ 1383470 h 2141350"/>
                <a:gd name="connsiteX15" fmla="*/ 857966 w 1890492"/>
                <a:gd name="connsiteY15" fmla="*/ 1383470 h 2141350"/>
                <a:gd name="connsiteX16" fmla="*/ 804023 w 1890492"/>
                <a:gd name="connsiteY16" fmla="*/ 1217221 h 2141350"/>
                <a:gd name="connsiteX17" fmla="*/ 945246 w 1890492"/>
                <a:gd name="connsiteY17" fmla="*/ 0 h 2141350"/>
                <a:gd name="connsiteX18" fmla="*/ 1402446 w 1890492"/>
                <a:gd name="connsiteY18" fmla="*/ 457200 h 2141350"/>
                <a:gd name="connsiteX19" fmla="*/ 945246 w 1890492"/>
                <a:gd name="connsiteY19" fmla="*/ 914400 h 2141350"/>
                <a:gd name="connsiteX20" fmla="*/ 488046 w 1890492"/>
                <a:gd name="connsiteY20" fmla="*/ 457200 h 2141350"/>
                <a:gd name="connsiteX21" fmla="*/ 945246 w 1890492"/>
                <a:gd name="connsiteY21" fmla="*/ 0 h 21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0492" h="2141350">
                  <a:moveTo>
                    <a:pt x="945247" y="1114474"/>
                  </a:moveTo>
                  <a:lnTo>
                    <a:pt x="1086470" y="1217221"/>
                  </a:lnTo>
                  <a:lnTo>
                    <a:pt x="1032527" y="1383470"/>
                  </a:lnTo>
                  <a:lnTo>
                    <a:pt x="1020420" y="1383470"/>
                  </a:lnTo>
                  <a:lnTo>
                    <a:pt x="1054271" y="1682266"/>
                  </a:lnTo>
                  <a:lnTo>
                    <a:pt x="1291454" y="1140654"/>
                  </a:lnTo>
                  <a:lnTo>
                    <a:pt x="1612609" y="1140654"/>
                  </a:lnTo>
                  <a:cubicBezTo>
                    <a:pt x="1766080" y="1140654"/>
                    <a:pt x="1890492" y="1265066"/>
                    <a:pt x="1890492" y="1418537"/>
                  </a:cubicBezTo>
                  <a:lnTo>
                    <a:pt x="1890492" y="2141350"/>
                  </a:lnTo>
                  <a:lnTo>
                    <a:pt x="0" y="2141350"/>
                  </a:lnTo>
                  <a:lnTo>
                    <a:pt x="0" y="1418537"/>
                  </a:lnTo>
                  <a:cubicBezTo>
                    <a:pt x="0" y="1265066"/>
                    <a:pt x="124412" y="1140654"/>
                    <a:pt x="277883" y="1140654"/>
                  </a:cubicBezTo>
                  <a:lnTo>
                    <a:pt x="599038" y="1140654"/>
                  </a:lnTo>
                  <a:lnTo>
                    <a:pt x="836222" y="1682266"/>
                  </a:lnTo>
                  <a:lnTo>
                    <a:pt x="870072" y="1383470"/>
                  </a:lnTo>
                  <a:lnTo>
                    <a:pt x="857966" y="1383470"/>
                  </a:lnTo>
                  <a:lnTo>
                    <a:pt x="804023" y="1217221"/>
                  </a:lnTo>
                  <a:close/>
                  <a:moveTo>
                    <a:pt x="945246" y="0"/>
                  </a:moveTo>
                  <a:cubicBezTo>
                    <a:pt x="1197751" y="0"/>
                    <a:pt x="1402446" y="204695"/>
                    <a:pt x="1402446" y="457200"/>
                  </a:cubicBezTo>
                  <a:cubicBezTo>
                    <a:pt x="1402446" y="709705"/>
                    <a:pt x="1197751" y="914400"/>
                    <a:pt x="945246" y="914400"/>
                  </a:cubicBezTo>
                  <a:cubicBezTo>
                    <a:pt x="692741" y="914400"/>
                    <a:pt x="488046" y="709705"/>
                    <a:pt x="488046" y="457200"/>
                  </a:cubicBezTo>
                  <a:cubicBezTo>
                    <a:pt x="488046" y="204695"/>
                    <a:pt x="692741" y="0"/>
                    <a:pt x="94524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14" name="자유형: 도형 97">
              <a:extLst>
                <a:ext uri="{FF2B5EF4-FFF2-40B4-BE49-F238E27FC236}">
                  <a16:creationId xmlns:a16="http://schemas.microsoft.com/office/drawing/2014/main" id="{D3E3CEF1-7ECF-5441-8C82-BF8E1E36D4F2}"/>
                </a:ext>
              </a:extLst>
            </p:cNvPr>
            <p:cNvSpPr>
              <a:spLocks noChangeAspect="1"/>
            </p:cNvSpPr>
            <p:nvPr/>
          </p:nvSpPr>
          <p:spPr>
            <a:xfrm>
              <a:off x="4007260" y="4560775"/>
              <a:ext cx="684000" cy="774764"/>
            </a:xfrm>
            <a:custGeom>
              <a:avLst/>
              <a:gdLst>
                <a:gd name="connsiteX0" fmla="*/ 945247 w 1890492"/>
                <a:gd name="connsiteY0" fmla="*/ 1114474 h 2141350"/>
                <a:gd name="connsiteX1" fmla="*/ 1086470 w 1890492"/>
                <a:gd name="connsiteY1" fmla="*/ 1217221 h 2141350"/>
                <a:gd name="connsiteX2" fmla="*/ 1032527 w 1890492"/>
                <a:gd name="connsiteY2" fmla="*/ 1383470 h 2141350"/>
                <a:gd name="connsiteX3" fmla="*/ 1020420 w 1890492"/>
                <a:gd name="connsiteY3" fmla="*/ 1383470 h 2141350"/>
                <a:gd name="connsiteX4" fmla="*/ 1054271 w 1890492"/>
                <a:gd name="connsiteY4" fmla="*/ 1682266 h 2141350"/>
                <a:gd name="connsiteX5" fmla="*/ 1291454 w 1890492"/>
                <a:gd name="connsiteY5" fmla="*/ 1140654 h 2141350"/>
                <a:gd name="connsiteX6" fmla="*/ 1612609 w 1890492"/>
                <a:gd name="connsiteY6" fmla="*/ 1140654 h 2141350"/>
                <a:gd name="connsiteX7" fmla="*/ 1890492 w 1890492"/>
                <a:gd name="connsiteY7" fmla="*/ 1418537 h 2141350"/>
                <a:gd name="connsiteX8" fmla="*/ 1890492 w 1890492"/>
                <a:gd name="connsiteY8" fmla="*/ 2141350 h 2141350"/>
                <a:gd name="connsiteX9" fmla="*/ 0 w 1890492"/>
                <a:gd name="connsiteY9" fmla="*/ 2141350 h 2141350"/>
                <a:gd name="connsiteX10" fmla="*/ 0 w 1890492"/>
                <a:gd name="connsiteY10" fmla="*/ 1418537 h 2141350"/>
                <a:gd name="connsiteX11" fmla="*/ 277883 w 1890492"/>
                <a:gd name="connsiteY11" fmla="*/ 1140654 h 2141350"/>
                <a:gd name="connsiteX12" fmla="*/ 599038 w 1890492"/>
                <a:gd name="connsiteY12" fmla="*/ 1140654 h 2141350"/>
                <a:gd name="connsiteX13" fmla="*/ 836222 w 1890492"/>
                <a:gd name="connsiteY13" fmla="*/ 1682266 h 2141350"/>
                <a:gd name="connsiteX14" fmla="*/ 870072 w 1890492"/>
                <a:gd name="connsiteY14" fmla="*/ 1383470 h 2141350"/>
                <a:gd name="connsiteX15" fmla="*/ 857966 w 1890492"/>
                <a:gd name="connsiteY15" fmla="*/ 1383470 h 2141350"/>
                <a:gd name="connsiteX16" fmla="*/ 804023 w 1890492"/>
                <a:gd name="connsiteY16" fmla="*/ 1217221 h 2141350"/>
                <a:gd name="connsiteX17" fmla="*/ 945246 w 1890492"/>
                <a:gd name="connsiteY17" fmla="*/ 0 h 2141350"/>
                <a:gd name="connsiteX18" fmla="*/ 1402446 w 1890492"/>
                <a:gd name="connsiteY18" fmla="*/ 457200 h 2141350"/>
                <a:gd name="connsiteX19" fmla="*/ 945246 w 1890492"/>
                <a:gd name="connsiteY19" fmla="*/ 914400 h 2141350"/>
                <a:gd name="connsiteX20" fmla="*/ 488046 w 1890492"/>
                <a:gd name="connsiteY20" fmla="*/ 457200 h 2141350"/>
                <a:gd name="connsiteX21" fmla="*/ 945246 w 1890492"/>
                <a:gd name="connsiteY21" fmla="*/ 0 h 21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0492" h="2141350">
                  <a:moveTo>
                    <a:pt x="945247" y="1114474"/>
                  </a:moveTo>
                  <a:lnTo>
                    <a:pt x="1086470" y="1217221"/>
                  </a:lnTo>
                  <a:lnTo>
                    <a:pt x="1032527" y="1383470"/>
                  </a:lnTo>
                  <a:lnTo>
                    <a:pt x="1020420" y="1383470"/>
                  </a:lnTo>
                  <a:lnTo>
                    <a:pt x="1054271" y="1682266"/>
                  </a:lnTo>
                  <a:lnTo>
                    <a:pt x="1291454" y="1140654"/>
                  </a:lnTo>
                  <a:lnTo>
                    <a:pt x="1612609" y="1140654"/>
                  </a:lnTo>
                  <a:cubicBezTo>
                    <a:pt x="1766080" y="1140654"/>
                    <a:pt x="1890492" y="1265066"/>
                    <a:pt x="1890492" y="1418537"/>
                  </a:cubicBezTo>
                  <a:lnTo>
                    <a:pt x="1890492" y="2141350"/>
                  </a:lnTo>
                  <a:lnTo>
                    <a:pt x="0" y="2141350"/>
                  </a:lnTo>
                  <a:lnTo>
                    <a:pt x="0" y="1418537"/>
                  </a:lnTo>
                  <a:cubicBezTo>
                    <a:pt x="0" y="1265066"/>
                    <a:pt x="124412" y="1140654"/>
                    <a:pt x="277883" y="1140654"/>
                  </a:cubicBezTo>
                  <a:lnTo>
                    <a:pt x="599038" y="1140654"/>
                  </a:lnTo>
                  <a:lnTo>
                    <a:pt x="836222" y="1682266"/>
                  </a:lnTo>
                  <a:lnTo>
                    <a:pt x="870072" y="1383470"/>
                  </a:lnTo>
                  <a:lnTo>
                    <a:pt x="857966" y="1383470"/>
                  </a:lnTo>
                  <a:lnTo>
                    <a:pt x="804023" y="1217221"/>
                  </a:lnTo>
                  <a:close/>
                  <a:moveTo>
                    <a:pt x="945246" y="0"/>
                  </a:moveTo>
                  <a:cubicBezTo>
                    <a:pt x="1197751" y="0"/>
                    <a:pt x="1402446" y="204695"/>
                    <a:pt x="1402446" y="457200"/>
                  </a:cubicBezTo>
                  <a:cubicBezTo>
                    <a:pt x="1402446" y="709705"/>
                    <a:pt x="1197751" y="914400"/>
                    <a:pt x="945246" y="914400"/>
                  </a:cubicBezTo>
                  <a:cubicBezTo>
                    <a:pt x="692741" y="914400"/>
                    <a:pt x="488046" y="709705"/>
                    <a:pt x="488046" y="457200"/>
                  </a:cubicBezTo>
                  <a:cubicBezTo>
                    <a:pt x="488046" y="204695"/>
                    <a:pt x="692741" y="0"/>
                    <a:pt x="94524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15" name="자유형: 도형 98">
              <a:extLst>
                <a:ext uri="{FF2B5EF4-FFF2-40B4-BE49-F238E27FC236}">
                  <a16:creationId xmlns:a16="http://schemas.microsoft.com/office/drawing/2014/main" id="{30671B95-823A-1347-AB3F-5BA3B16DF614}"/>
                </a:ext>
              </a:extLst>
            </p:cNvPr>
            <p:cNvSpPr>
              <a:spLocks noChangeAspect="1"/>
            </p:cNvSpPr>
            <p:nvPr/>
          </p:nvSpPr>
          <p:spPr>
            <a:xfrm>
              <a:off x="4869210" y="4560775"/>
              <a:ext cx="684000" cy="774764"/>
            </a:xfrm>
            <a:custGeom>
              <a:avLst/>
              <a:gdLst>
                <a:gd name="connsiteX0" fmla="*/ 945247 w 1890492"/>
                <a:gd name="connsiteY0" fmla="*/ 1114474 h 2141350"/>
                <a:gd name="connsiteX1" fmla="*/ 1086470 w 1890492"/>
                <a:gd name="connsiteY1" fmla="*/ 1217221 h 2141350"/>
                <a:gd name="connsiteX2" fmla="*/ 1032527 w 1890492"/>
                <a:gd name="connsiteY2" fmla="*/ 1383470 h 2141350"/>
                <a:gd name="connsiteX3" fmla="*/ 1020420 w 1890492"/>
                <a:gd name="connsiteY3" fmla="*/ 1383470 h 2141350"/>
                <a:gd name="connsiteX4" fmla="*/ 1054271 w 1890492"/>
                <a:gd name="connsiteY4" fmla="*/ 1682266 h 2141350"/>
                <a:gd name="connsiteX5" fmla="*/ 1291454 w 1890492"/>
                <a:gd name="connsiteY5" fmla="*/ 1140654 h 2141350"/>
                <a:gd name="connsiteX6" fmla="*/ 1612609 w 1890492"/>
                <a:gd name="connsiteY6" fmla="*/ 1140654 h 2141350"/>
                <a:gd name="connsiteX7" fmla="*/ 1890492 w 1890492"/>
                <a:gd name="connsiteY7" fmla="*/ 1418537 h 2141350"/>
                <a:gd name="connsiteX8" fmla="*/ 1890492 w 1890492"/>
                <a:gd name="connsiteY8" fmla="*/ 2141350 h 2141350"/>
                <a:gd name="connsiteX9" fmla="*/ 0 w 1890492"/>
                <a:gd name="connsiteY9" fmla="*/ 2141350 h 2141350"/>
                <a:gd name="connsiteX10" fmla="*/ 0 w 1890492"/>
                <a:gd name="connsiteY10" fmla="*/ 1418537 h 2141350"/>
                <a:gd name="connsiteX11" fmla="*/ 277883 w 1890492"/>
                <a:gd name="connsiteY11" fmla="*/ 1140654 h 2141350"/>
                <a:gd name="connsiteX12" fmla="*/ 599038 w 1890492"/>
                <a:gd name="connsiteY12" fmla="*/ 1140654 h 2141350"/>
                <a:gd name="connsiteX13" fmla="*/ 836222 w 1890492"/>
                <a:gd name="connsiteY13" fmla="*/ 1682266 h 2141350"/>
                <a:gd name="connsiteX14" fmla="*/ 870072 w 1890492"/>
                <a:gd name="connsiteY14" fmla="*/ 1383470 h 2141350"/>
                <a:gd name="connsiteX15" fmla="*/ 857966 w 1890492"/>
                <a:gd name="connsiteY15" fmla="*/ 1383470 h 2141350"/>
                <a:gd name="connsiteX16" fmla="*/ 804023 w 1890492"/>
                <a:gd name="connsiteY16" fmla="*/ 1217221 h 2141350"/>
                <a:gd name="connsiteX17" fmla="*/ 945246 w 1890492"/>
                <a:gd name="connsiteY17" fmla="*/ 0 h 2141350"/>
                <a:gd name="connsiteX18" fmla="*/ 1402446 w 1890492"/>
                <a:gd name="connsiteY18" fmla="*/ 457200 h 2141350"/>
                <a:gd name="connsiteX19" fmla="*/ 945246 w 1890492"/>
                <a:gd name="connsiteY19" fmla="*/ 914400 h 2141350"/>
                <a:gd name="connsiteX20" fmla="*/ 488046 w 1890492"/>
                <a:gd name="connsiteY20" fmla="*/ 457200 h 2141350"/>
                <a:gd name="connsiteX21" fmla="*/ 945246 w 1890492"/>
                <a:gd name="connsiteY21" fmla="*/ 0 h 21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0492" h="2141350">
                  <a:moveTo>
                    <a:pt x="945247" y="1114474"/>
                  </a:moveTo>
                  <a:lnTo>
                    <a:pt x="1086470" y="1217221"/>
                  </a:lnTo>
                  <a:lnTo>
                    <a:pt x="1032527" y="1383470"/>
                  </a:lnTo>
                  <a:lnTo>
                    <a:pt x="1020420" y="1383470"/>
                  </a:lnTo>
                  <a:lnTo>
                    <a:pt x="1054271" y="1682266"/>
                  </a:lnTo>
                  <a:lnTo>
                    <a:pt x="1291454" y="1140654"/>
                  </a:lnTo>
                  <a:lnTo>
                    <a:pt x="1612609" y="1140654"/>
                  </a:lnTo>
                  <a:cubicBezTo>
                    <a:pt x="1766080" y="1140654"/>
                    <a:pt x="1890492" y="1265066"/>
                    <a:pt x="1890492" y="1418537"/>
                  </a:cubicBezTo>
                  <a:lnTo>
                    <a:pt x="1890492" y="2141350"/>
                  </a:lnTo>
                  <a:lnTo>
                    <a:pt x="0" y="2141350"/>
                  </a:lnTo>
                  <a:lnTo>
                    <a:pt x="0" y="1418537"/>
                  </a:lnTo>
                  <a:cubicBezTo>
                    <a:pt x="0" y="1265066"/>
                    <a:pt x="124412" y="1140654"/>
                    <a:pt x="277883" y="1140654"/>
                  </a:cubicBezTo>
                  <a:lnTo>
                    <a:pt x="599038" y="1140654"/>
                  </a:lnTo>
                  <a:lnTo>
                    <a:pt x="836222" y="1682266"/>
                  </a:lnTo>
                  <a:lnTo>
                    <a:pt x="870072" y="1383470"/>
                  </a:lnTo>
                  <a:lnTo>
                    <a:pt x="857966" y="1383470"/>
                  </a:lnTo>
                  <a:lnTo>
                    <a:pt x="804023" y="1217221"/>
                  </a:lnTo>
                  <a:close/>
                  <a:moveTo>
                    <a:pt x="945246" y="0"/>
                  </a:moveTo>
                  <a:cubicBezTo>
                    <a:pt x="1197751" y="0"/>
                    <a:pt x="1402446" y="204695"/>
                    <a:pt x="1402446" y="457200"/>
                  </a:cubicBezTo>
                  <a:cubicBezTo>
                    <a:pt x="1402446" y="709705"/>
                    <a:pt x="1197751" y="914400"/>
                    <a:pt x="945246" y="914400"/>
                  </a:cubicBezTo>
                  <a:cubicBezTo>
                    <a:pt x="692741" y="914400"/>
                    <a:pt x="488046" y="709705"/>
                    <a:pt x="488046" y="457200"/>
                  </a:cubicBezTo>
                  <a:cubicBezTo>
                    <a:pt x="488046" y="204695"/>
                    <a:pt x="692741" y="0"/>
                    <a:pt x="94524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16" name="그룹 2063">
            <a:extLst>
              <a:ext uri="{FF2B5EF4-FFF2-40B4-BE49-F238E27FC236}">
                <a16:creationId xmlns:a16="http://schemas.microsoft.com/office/drawing/2014/main" id="{EF8415AF-4399-514E-AC3F-20C3B3BEF88A}"/>
              </a:ext>
            </a:extLst>
          </p:cNvPr>
          <p:cNvGrpSpPr/>
          <p:nvPr/>
        </p:nvGrpSpPr>
        <p:grpSpPr>
          <a:xfrm>
            <a:off x="2714337" y="3692958"/>
            <a:ext cx="2407899" cy="774764"/>
            <a:chOff x="2732609" y="3686242"/>
            <a:chExt cx="2407898" cy="774764"/>
          </a:xfrm>
          <a:solidFill>
            <a:schemeClr val="accent2"/>
          </a:solidFill>
        </p:grpSpPr>
        <p:sp>
          <p:nvSpPr>
            <p:cNvPr id="17" name="자유형: 도형 99">
              <a:extLst>
                <a:ext uri="{FF2B5EF4-FFF2-40B4-BE49-F238E27FC236}">
                  <a16:creationId xmlns:a16="http://schemas.microsoft.com/office/drawing/2014/main" id="{644C4013-47CC-0043-831A-8268D519A1C8}"/>
                </a:ext>
              </a:extLst>
            </p:cNvPr>
            <p:cNvSpPr>
              <a:spLocks noChangeAspect="1"/>
            </p:cNvSpPr>
            <p:nvPr/>
          </p:nvSpPr>
          <p:spPr>
            <a:xfrm>
              <a:off x="2732609" y="3686242"/>
              <a:ext cx="684000" cy="774764"/>
            </a:xfrm>
            <a:custGeom>
              <a:avLst/>
              <a:gdLst>
                <a:gd name="connsiteX0" fmla="*/ 945247 w 1890492"/>
                <a:gd name="connsiteY0" fmla="*/ 1114474 h 2141350"/>
                <a:gd name="connsiteX1" fmla="*/ 1086470 w 1890492"/>
                <a:gd name="connsiteY1" fmla="*/ 1217221 h 2141350"/>
                <a:gd name="connsiteX2" fmla="*/ 1032527 w 1890492"/>
                <a:gd name="connsiteY2" fmla="*/ 1383470 h 2141350"/>
                <a:gd name="connsiteX3" fmla="*/ 1020420 w 1890492"/>
                <a:gd name="connsiteY3" fmla="*/ 1383470 h 2141350"/>
                <a:gd name="connsiteX4" fmla="*/ 1054271 w 1890492"/>
                <a:gd name="connsiteY4" fmla="*/ 1682266 h 2141350"/>
                <a:gd name="connsiteX5" fmla="*/ 1291454 w 1890492"/>
                <a:gd name="connsiteY5" fmla="*/ 1140654 h 2141350"/>
                <a:gd name="connsiteX6" fmla="*/ 1612609 w 1890492"/>
                <a:gd name="connsiteY6" fmla="*/ 1140654 h 2141350"/>
                <a:gd name="connsiteX7" fmla="*/ 1890492 w 1890492"/>
                <a:gd name="connsiteY7" fmla="*/ 1418537 h 2141350"/>
                <a:gd name="connsiteX8" fmla="*/ 1890492 w 1890492"/>
                <a:gd name="connsiteY8" fmla="*/ 2141350 h 2141350"/>
                <a:gd name="connsiteX9" fmla="*/ 0 w 1890492"/>
                <a:gd name="connsiteY9" fmla="*/ 2141350 h 2141350"/>
                <a:gd name="connsiteX10" fmla="*/ 0 w 1890492"/>
                <a:gd name="connsiteY10" fmla="*/ 1418537 h 2141350"/>
                <a:gd name="connsiteX11" fmla="*/ 277883 w 1890492"/>
                <a:gd name="connsiteY11" fmla="*/ 1140654 h 2141350"/>
                <a:gd name="connsiteX12" fmla="*/ 599038 w 1890492"/>
                <a:gd name="connsiteY12" fmla="*/ 1140654 h 2141350"/>
                <a:gd name="connsiteX13" fmla="*/ 836222 w 1890492"/>
                <a:gd name="connsiteY13" fmla="*/ 1682266 h 2141350"/>
                <a:gd name="connsiteX14" fmla="*/ 870072 w 1890492"/>
                <a:gd name="connsiteY14" fmla="*/ 1383470 h 2141350"/>
                <a:gd name="connsiteX15" fmla="*/ 857966 w 1890492"/>
                <a:gd name="connsiteY15" fmla="*/ 1383470 h 2141350"/>
                <a:gd name="connsiteX16" fmla="*/ 804023 w 1890492"/>
                <a:gd name="connsiteY16" fmla="*/ 1217221 h 2141350"/>
                <a:gd name="connsiteX17" fmla="*/ 945246 w 1890492"/>
                <a:gd name="connsiteY17" fmla="*/ 0 h 2141350"/>
                <a:gd name="connsiteX18" fmla="*/ 1402446 w 1890492"/>
                <a:gd name="connsiteY18" fmla="*/ 457200 h 2141350"/>
                <a:gd name="connsiteX19" fmla="*/ 945246 w 1890492"/>
                <a:gd name="connsiteY19" fmla="*/ 914400 h 2141350"/>
                <a:gd name="connsiteX20" fmla="*/ 488046 w 1890492"/>
                <a:gd name="connsiteY20" fmla="*/ 457200 h 2141350"/>
                <a:gd name="connsiteX21" fmla="*/ 945246 w 1890492"/>
                <a:gd name="connsiteY21" fmla="*/ 0 h 21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0492" h="2141350">
                  <a:moveTo>
                    <a:pt x="945247" y="1114474"/>
                  </a:moveTo>
                  <a:lnTo>
                    <a:pt x="1086470" y="1217221"/>
                  </a:lnTo>
                  <a:lnTo>
                    <a:pt x="1032527" y="1383470"/>
                  </a:lnTo>
                  <a:lnTo>
                    <a:pt x="1020420" y="1383470"/>
                  </a:lnTo>
                  <a:lnTo>
                    <a:pt x="1054271" y="1682266"/>
                  </a:lnTo>
                  <a:lnTo>
                    <a:pt x="1291454" y="1140654"/>
                  </a:lnTo>
                  <a:lnTo>
                    <a:pt x="1612609" y="1140654"/>
                  </a:lnTo>
                  <a:cubicBezTo>
                    <a:pt x="1766080" y="1140654"/>
                    <a:pt x="1890492" y="1265066"/>
                    <a:pt x="1890492" y="1418537"/>
                  </a:cubicBezTo>
                  <a:lnTo>
                    <a:pt x="1890492" y="2141350"/>
                  </a:lnTo>
                  <a:lnTo>
                    <a:pt x="0" y="2141350"/>
                  </a:lnTo>
                  <a:lnTo>
                    <a:pt x="0" y="1418537"/>
                  </a:lnTo>
                  <a:cubicBezTo>
                    <a:pt x="0" y="1265066"/>
                    <a:pt x="124412" y="1140654"/>
                    <a:pt x="277883" y="1140654"/>
                  </a:cubicBezTo>
                  <a:lnTo>
                    <a:pt x="599038" y="1140654"/>
                  </a:lnTo>
                  <a:lnTo>
                    <a:pt x="836222" y="1682266"/>
                  </a:lnTo>
                  <a:lnTo>
                    <a:pt x="870072" y="1383470"/>
                  </a:lnTo>
                  <a:lnTo>
                    <a:pt x="857966" y="1383470"/>
                  </a:lnTo>
                  <a:lnTo>
                    <a:pt x="804023" y="1217221"/>
                  </a:lnTo>
                  <a:close/>
                  <a:moveTo>
                    <a:pt x="945246" y="0"/>
                  </a:moveTo>
                  <a:cubicBezTo>
                    <a:pt x="1197751" y="0"/>
                    <a:pt x="1402446" y="204695"/>
                    <a:pt x="1402446" y="457200"/>
                  </a:cubicBezTo>
                  <a:cubicBezTo>
                    <a:pt x="1402446" y="709705"/>
                    <a:pt x="1197751" y="914400"/>
                    <a:pt x="945246" y="914400"/>
                  </a:cubicBezTo>
                  <a:cubicBezTo>
                    <a:pt x="692741" y="914400"/>
                    <a:pt x="488046" y="709705"/>
                    <a:pt x="488046" y="457200"/>
                  </a:cubicBezTo>
                  <a:cubicBezTo>
                    <a:pt x="488046" y="204695"/>
                    <a:pt x="692741" y="0"/>
                    <a:pt x="94524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18" name="자유형: 도형 100">
              <a:extLst>
                <a:ext uri="{FF2B5EF4-FFF2-40B4-BE49-F238E27FC236}">
                  <a16:creationId xmlns:a16="http://schemas.microsoft.com/office/drawing/2014/main" id="{4D83E745-3575-044D-BC45-4F0F282BC70A}"/>
                </a:ext>
              </a:extLst>
            </p:cNvPr>
            <p:cNvSpPr>
              <a:spLocks noChangeAspect="1"/>
            </p:cNvSpPr>
            <p:nvPr/>
          </p:nvSpPr>
          <p:spPr>
            <a:xfrm>
              <a:off x="3594558" y="3686242"/>
              <a:ext cx="684000" cy="774764"/>
            </a:xfrm>
            <a:custGeom>
              <a:avLst/>
              <a:gdLst>
                <a:gd name="connsiteX0" fmla="*/ 945247 w 1890492"/>
                <a:gd name="connsiteY0" fmla="*/ 1114474 h 2141350"/>
                <a:gd name="connsiteX1" fmla="*/ 1086470 w 1890492"/>
                <a:gd name="connsiteY1" fmla="*/ 1217221 h 2141350"/>
                <a:gd name="connsiteX2" fmla="*/ 1032527 w 1890492"/>
                <a:gd name="connsiteY2" fmla="*/ 1383470 h 2141350"/>
                <a:gd name="connsiteX3" fmla="*/ 1020420 w 1890492"/>
                <a:gd name="connsiteY3" fmla="*/ 1383470 h 2141350"/>
                <a:gd name="connsiteX4" fmla="*/ 1054271 w 1890492"/>
                <a:gd name="connsiteY4" fmla="*/ 1682266 h 2141350"/>
                <a:gd name="connsiteX5" fmla="*/ 1291454 w 1890492"/>
                <a:gd name="connsiteY5" fmla="*/ 1140654 h 2141350"/>
                <a:gd name="connsiteX6" fmla="*/ 1612609 w 1890492"/>
                <a:gd name="connsiteY6" fmla="*/ 1140654 h 2141350"/>
                <a:gd name="connsiteX7" fmla="*/ 1890492 w 1890492"/>
                <a:gd name="connsiteY7" fmla="*/ 1418537 h 2141350"/>
                <a:gd name="connsiteX8" fmla="*/ 1890492 w 1890492"/>
                <a:gd name="connsiteY8" fmla="*/ 2141350 h 2141350"/>
                <a:gd name="connsiteX9" fmla="*/ 0 w 1890492"/>
                <a:gd name="connsiteY9" fmla="*/ 2141350 h 2141350"/>
                <a:gd name="connsiteX10" fmla="*/ 0 w 1890492"/>
                <a:gd name="connsiteY10" fmla="*/ 1418537 h 2141350"/>
                <a:gd name="connsiteX11" fmla="*/ 277883 w 1890492"/>
                <a:gd name="connsiteY11" fmla="*/ 1140654 h 2141350"/>
                <a:gd name="connsiteX12" fmla="*/ 599038 w 1890492"/>
                <a:gd name="connsiteY12" fmla="*/ 1140654 h 2141350"/>
                <a:gd name="connsiteX13" fmla="*/ 836222 w 1890492"/>
                <a:gd name="connsiteY13" fmla="*/ 1682266 h 2141350"/>
                <a:gd name="connsiteX14" fmla="*/ 870072 w 1890492"/>
                <a:gd name="connsiteY14" fmla="*/ 1383470 h 2141350"/>
                <a:gd name="connsiteX15" fmla="*/ 857966 w 1890492"/>
                <a:gd name="connsiteY15" fmla="*/ 1383470 h 2141350"/>
                <a:gd name="connsiteX16" fmla="*/ 804023 w 1890492"/>
                <a:gd name="connsiteY16" fmla="*/ 1217221 h 2141350"/>
                <a:gd name="connsiteX17" fmla="*/ 945246 w 1890492"/>
                <a:gd name="connsiteY17" fmla="*/ 0 h 2141350"/>
                <a:gd name="connsiteX18" fmla="*/ 1402446 w 1890492"/>
                <a:gd name="connsiteY18" fmla="*/ 457200 h 2141350"/>
                <a:gd name="connsiteX19" fmla="*/ 945246 w 1890492"/>
                <a:gd name="connsiteY19" fmla="*/ 914400 h 2141350"/>
                <a:gd name="connsiteX20" fmla="*/ 488046 w 1890492"/>
                <a:gd name="connsiteY20" fmla="*/ 457200 h 2141350"/>
                <a:gd name="connsiteX21" fmla="*/ 945246 w 1890492"/>
                <a:gd name="connsiteY21" fmla="*/ 0 h 21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0492" h="2141350">
                  <a:moveTo>
                    <a:pt x="945247" y="1114474"/>
                  </a:moveTo>
                  <a:lnTo>
                    <a:pt x="1086470" y="1217221"/>
                  </a:lnTo>
                  <a:lnTo>
                    <a:pt x="1032527" y="1383470"/>
                  </a:lnTo>
                  <a:lnTo>
                    <a:pt x="1020420" y="1383470"/>
                  </a:lnTo>
                  <a:lnTo>
                    <a:pt x="1054271" y="1682266"/>
                  </a:lnTo>
                  <a:lnTo>
                    <a:pt x="1291454" y="1140654"/>
                  </a:lnTo>
                  <a:lnTo>
                    <a:pt x="1612609" y="1140654"/>
                  </a:lnTo>
                  <a:cubicBezTo>
                    <a:pt x="1766080" y="1140654"/>
                    <a:pt x="1890492" y="1265066"/>
                    <a:pt x="1890492" y="1418537"/>
                  </a:cubicBezTo>
                  <a:lnTo>
                    <a:pt x="1890492" y="2141350"/>
                  </a:lnTo>
                  <a:lnTo>
                    <a:pt x="0" y="2141350"/>
                  </a:lnTo>
                  <a:lnTo>
                    <a:pt x="0" y="1418537"/>
                  </a:lnTo>
                  <a:cubicBezTo>
                    <a:pt x="0" y="1265066"/>
                    <a:pt x="124412" y="1140654"/>
                    <a:pt x="277883" y="1140654"/>
                  </a:cubicBezTo>
                  <a:lnTo>
                    <a:pt x="599038" y="1140654"/>
                  </a:lnTo>
                  <a:lnTo>
                    <a:pt x="836222" y="1682266"/>
                  </a:lnTo>
                  <a:lnTo>
                    <a:pt x="870072" y="1383470"/>
                  </a:lnTo>
                  <a:lnTo>
                    <a:pt x="857966" y="1383470"/>
                  </a:lnTo>
                  <a:lnTo>
                    <a:pt x="804023" y="1217221"/>
                  </a:lnTo>
                  <a:close/>
                  <a:moveTo>
                    <a:pt x="945246" y="0"/>
                  </a:moveTo>
                  <a:cubicBezTo>
                    <a:pt x="1197751" y="0"/>
                    <a:pt x="1402446" y="204695"/>
                    <a:pt x="1402446" y="457200"/>
                  </a:cubicBezTo>
                  <a:cubicBezTo>
                    <a:pt x="1402446" y="709705"/>
                    <a:pt x="1197751" y="914400"/>
                    <a:pt x="945246" y="914400"/>
                  </a:cubicBezTo>
                  <a:cubicBezTo>
                    <a:pt x="692741" y="914400"/>
                    <a:pt x="488046" y="709705"/>
                    <a:pt x="488046" y="457200"/>
                  </a:cubicBezTo>
                  <a:cubicBezTo>
                    <a:pt x="488046" y="204695"/>
                    <a:pt x="692741" y="0"/>
                    <a:pt x="94524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19" name="자유형: 도형 101">
              <a:extLst>
                <a:ext uri="{FF2B5EF4-FFF2-40B4-BE49-F238E27FC236}">
                  <a16:creationId xmlns:a16="http://schemas.microsoft.com/office/drawing/2014/main" id="{32732DC7-6889-0344-80F2-9F99F4AA4AF5}"/>
                </a:ext>
              </a:extLst>
            </p:cNvPr>
            <p:cNvSpPr>
              <a:spLocks noChangeAspect="1"/>
            </p:cNvSpPr>
            <p:nvPr/>
          </p:nvSpPr>
          <p:spPr>
            <a:xfrm>
              <a:off x="4456507" y="3686242"/>
              <a:ext cx="684000" cy="774764"/>
            </a:xfrm>
            <a:custGeom>
              <a:avLst/>
              <a:gdLst>
                <a:gd name="connsiteX0" fmla="*/ 945247 w 1890492"/>
                <a:gd name="connsiteY0" fmla="*/ 1114474 h 2141350"/>
                <a:gd name="connsiteX1" fmla="*/ 1086470 w 1890492"/>
                <a:gd name="connsiteY1" fmla="*/ 1217221 h 2141350"/>
                <a:gd name="connsiteX2" fmla="*/ 1032527 w 1890492"/>
                <a:gd name="connsiteY2" fmla="*/ 1383470 h 2141350"/>
                <a:gd name="connsiteX3" fmla="*/ 1020420 w 1890492"/>
                <a:gd name="connsiteY3" fmla="*/ 1383470 h 2141350"/>
                <a:gd name="connsiteX4" fmla="*/ 1054271 w 1890492"/>
                <a:gd name="connsiteY4" fmla="*/ 1682266 h 2141350"/>
                <a:gd name="connsiteX5" fmla="*/ 1291454 w 1890492"/>
                <a:gd name="connsiteY5" fmla="*/ 1140654 h 2141350"/>
                <a:gd name="connsiteX6" fmla="*/ 1612609 w 1890492"/>
                <a:gd name="connsiteY6" fmla="*/ 1140654 h 2141350"/>
                <a:gd name="connsiteX7" fmla="*/ 1890492 w 1890492"/>
                <a:gd name="connsiteY7" fmla="*/ 1418537 h 2141350"/>
                <a:gd name="connsiteX8" fmla="*/ 1890492 w 1890492"/>
                <a:gd name="connsiteY8" fmla="*/ 2141350 h 2141350"/>
                <a:gd name="connsiteX9" fmla="*/ 0 w 1890492"/>
                <a:gd name="connsiteY9" fmla="*/ 2141350 h 2141350"/>
                <a:gd name="connsiteX10" fmla="*/ 0 w 1890492"/>
                <a:gd name="connsiteY10" fmla="*/ 1418537 h 2141350"/>
                <a:gd name="connsiteX11" fmla="*/ 277883 w 1890492"/>
                <a:gd name="connsiteY11" fmla="*/ 1140654 h 2141350"/>
                <a:gd name="connsiteX12" fmla="*/ 599038 w 1890492"/>
                <a:gd name="connsiteY12" fmla="*/ 1140654 h 2141350"/>
                <a:gd name="connsiteX13" fmla="*/ 836222 w 1890492"/>
                <a:gd name="connsiteY13" fmla="*/ 1682266 h 2141350"/>
                <a:gd name="connsiteX14" fmla="*/ 870072 w 1890492"/>
                <a:gd name="connsiteY14" fmla="*/ 1383470 h 2141350"/>
                <a:gd name="connsiteX15" fmla="*/ 857966 w 1890492"/>
                <a:gd name="connsiteY15" fmla="*/ 1383470 h 2141350"/>
                <a:gd name="connsiteX16" fmla="*/ 804023 w 1890492"/>
                <a:gd name="connsiteY16" fmla="*/ 1217221 h 2141350"/>
                <a:gd name="connsiteX17" fmla="*/ 945246 w 1890492"/>
                <a:gd name="connsiteY17" fmla="*/ 0 h 2141350"/>
                <a:gd name="connsiteX18" fmla="*/ 1402446 w 1890492"/>
                <a:gd name="connsiteY18" fmla="*/ 457200 h 2141350"/>
                <a:gd name="connsiteX19" fmla="*/ 945246 w 1890492"/>
                <a:gd name="connsiteY19" fmla="*/ 914400 h 2141350"/>
                <a:gd name="connsiteX20" fmla="*/ 488046 w 1890492"/>
                <a:gd name="connsiteY20" fmla="*/ 457200 h 2141350"/>
                <a:gd name="connsiteX21" fmla="*/ 945246 w 1890492"/>
                <a:gd name="connsiteY21" fmla="*/ 0 h 21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0492" h="2141350">
                  <a:moveTo>
                    <a:pt x="945247" y="1114474"/>
                  </a:moveTo>
                  <a:lnTo>
                    <a:pt x="1086470" y="1217221"/>
                  </a:lnTo>
                  <a:lnTo>
                    <a:pt x="1032527" y="1383470"/>
                  </a:lnTo>
                  <a:lnTo>
                    <a:pt x="1020420" y="1383470"/>
                  </a:lnTo>
                  <a:lnTo>
                    <a:pt x="1054271" y="1682266"/>
                  </a:lnTo>
                  <a:lnTo>
                    <a:pt x="1291454" y="1140654"/>
                  </a:lnTo>
                  <a:lnTo>
                    <a:pt x="1612609" y="1140654"/>
                  </a:lnTo>
                  <a:cubicBezTo>
                    <a:pt x="1766080" y="1140654"/>
                    <a:pt x="1890492" y="1265066"/>
                    <a:pt x="1890492" y="1418537"/>
                  </a:cubicBezTo>
                  <a:lnTo>
                    <a:pt x="1890492" y="2141350"/>
                  </a:lnTo>
                  <a:lnTo>
                    <a:pt x="0" y="2141350"/>
                  </a:lnTo>
                  <a:lnTo>
                    <a:pt x="0" y="1418537"/>
                  </a:lnTo>
                  <a:cubicBezTo>
                    <a:pt x="0" y="1265066"/>
                    <a:pt x="124412" y="1140654"/>
                    <a:pt x="277883" y="1140654"/>
                  </a:cubicBezTo>
                  <a:lnTo>
                    <a:pt x="599038" y="1140654"/>
                  </a:lnTo>
                  <a:lnTo>
                    <a:pt x="836222" y="1682266"/>
                  </a:lnTo>
                  <a:lnTo>
                    <a:pt x="870072" y="1383470"/>
                  </a:lnTo>
                  <a:lnTo>
                    <a:pt x="857966" y="1383470"/>
                  </a:lnTo>
                  <a:lnTo>
                    <a:pt x="804023" y="1217221"/>
                  </a:lnTo>
                  <a:close/>
                  <a:moveTo>
                    <a:pt x="945246" y="0"/>
                  </a:moveTo>
                  <a:cubicBezTo>
                    <a:pt x="1197751" y="0"/>
                    <a:pt x="1402446" y="204695"/>
                    <a:pt x="1402446" y="457200"/>
                  </a:cubicBezTo>
                  <a:cubicBezTo>
                    <a:pt x="1402446" y="709705"/>
                    <a:pt x="1197751" y="914400"/>
                    <a:pt x="945246" y="914400"/>
                  </a:cubicBezTo>
                  <a:cubicBezTo>
                    <a:pt x="692741" y="914400"/>
                    <a:pt x="488046" y="709705"/>
                    <a:pt x="488046" y="457200"/>
                  </a:cubicBezTo>
                  <a:cubicBezTo>
                    <a:pt x="488046" y="204695"/>
                    <a:pt x="692741" y="0"/>
                    <a:pt x="94524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grpSp>
      <p:grpSp>
        <p:nvGrpSpPr>
          <p:cNvPr id="20" name="그룹 2065">
            <a:extLst>
              <a:ext uri="{FF2B5EF4-FFF2-40B4-BE49-F238E27FC236}">
                <a16:creationId xmlns:a16="http://schemas.microsoft.com/office/drawing/2014/main" id="{CB84EF37-644A-B243-B0B1-5883FEFF2954}"/>
              </a:ext>
            </a:extLst>
          </p:cNvPr>
          <p:cNvGrpSpPr/>
          <p:nvPr/>
        </p:nvGrpSpPr>
        <p:grpSpPr>
          <a:xfrm>
            <a:off x="3145314" y="2809687"/>
            <a:ext cx="1545949" cy="774764"/>
            <a:chOff x="3155105" y="2798414"/>
            <a:chExt cx="1545949" cy="774764"/>
          </a:xfrm>
          <a:solidFill>
            <a:schemeClr val="bg1">
              <a:lumMod val="75000"/>
            </a:schemeClr>
          </a:solidFill>
        </p:grpSpPr>
        <p:sp>
          <p:nvSpPr>
            <p:cNvPr id="21" name="자유형: 도형 104">
              <a:extLst>
                <a:ext uri="{FF2B5EF4-FFF2-40B4-BE49-F238E27FC236}">
                  <a16:creationId xmlns:a16="http://schemas.microsoft.com/office/drawing/2014/main" id="{02DA94D2-2823-2C4F-B3AD-2C876F08BD7F}"/>
                </a:ext>
              </a:extLst>
            </p:cNvPr>
            <p:cNvSpPr>
              <a:spLocks noChangeAspect="1"/>
            </p:cNvSpPr>
            <p:nvPr/>
          </p:nvSpPr>
          <p:spPr>
            <a:xfrm>
              <a:off x="3155105" y="2798414"/>
              <a:ext cx="684000" cy="774764"/>
            </a:xfrm>
            <a:custGeom>
              <a:avLst/>
              <a:gdLst>
                <a:gd name="connsiteX0" fmla="*/ 945247 w 1890492"/>
                <a:gd name="connsiteY0" fmla="*/ 1114474 h 2141350"/>
                <a:gd name="connsiteX1" fmla="*/ 1086470 w 1890492"/>
                <a:gd name="connsiteY1" fmla="*/ 1217221 h 2141350"/>
                <a:gd name="connsiteX2" fmla="*/ 1032527 w 1890492"/>
                <a:gd name="connsiteY2" fmla="*/ 1383470 h 2141350"/>
                <a:gd name="connsiteX3" fmla="*/ 1020420 w 1890492"/>
                <a:gd name="connsiteY3" fmla="*/ 1383470 h 2141350"/>
                <a:gd name="connsiteX4" fmla="*/ 1054271 w 1890492"/>
                <a:gd name="connsiteY4" fmla="*/ 1682266 h 2141350"/>
                <a:gd name="connsiteX5" fmla="*/ 1291454 w 1890492"/>
                <a:gd name="connsiteY5" fmla="*/ 1140654 h 2141350"/>
                <a:gd name="connsiteX6" fmla="*/ 1612609 w 1890492"/>
                <a:gd name="connsiteY6" fmla="*/ 1140654 h 2141350"/>
                <a:gd name="connsiteX7" fmla="*/ 1890492 w 1890492"/>
                <a:gd name="connsiteY7" fmla="*/ 1418537 h 2141350"/>
                <a:gd name="connsiteX8" fmla="*/ 1890492 w 1890492"/>
                <a:gd name="connsiteY8" fmla="*/ 2141350 h 2141350"/>
                <a:gd name="connsiteX9" fmla="*/ 0 w 1890492"/>
                <a:gd name="connsiteY9" fmla="*/ 2141350 h 2141350"/>
                <a:gd name="connsiteX10" fmla="*/ 0 w 1890492"/>
                <a:gd name="connsiteY10" fmla="*/ 1418537 h 2141350"/>
                <a:gd name="connsiteX11" fmla="*/ 277883 w 1890492"/>
                <a:gd name="connsiteY11" fmla="*/ 1140654 h 2141350"/>
                <a:gd name="connsiteX12" fmla="*/ 599038 w 1890492"/>
                <a:gd name="connsiteY12" fmla="*/ 1140654 h 2141350"/>
                <a:gd name="connsiteX13" fmla="*/ 836222 w 1890492"/>
                <a:gd name="connsiteY13" fmla="*/ 1682266 h 2141350"/>
                <a:gd name="connsiteX14" fmla="*/ 870072 w 1890492"/>
                <a:gd name="connsiteY14" fmla="*/ 1383470 h 2141350"/>
                <a:gd name="connsiteX15" fmla="*/ 857966 w 1890492"/>
                <a:gd name="connsiteY15" fmla="*/ 1383470 h 2141350"/>
                <a:gd name="connsiteX16" fmla="*/ 804023 w 1890492"/>
                <a:gd name="connsiteY16" fmla="*/ 1217221 h 2141350"/>
                <a:gd name="connsiteX17" fmla="*/ 945246 w 1890492"/>
                <a:gd name="connsiteY17" fmla="*/ 0 h 2141350"/>
                <a:gd name="connsiteX18" fmla="*/ 1402446 w 1890492"/>
                <a:gd name="connsiteY18" fmla="*/ 457200 h 2141350"/>
                <a:gd name="connsiteX19" fmla="*/ 945246 w 1890492"/>
                <a:gd name="connsiteY19" fmla="*/ 914400 h 2141350"/>
                <a:gd name="connsiteX20" fmla="*/ 488046 w 1890492"/>
                <a:gd name="connsiteY20" fmla="*/ 457200 h 2141350"/>
                <a:gd name="connsiteX21" fmla="*/ 945246 w 1890492"/>
                <a:gd name="connsiteY21" fmla="*/ 0 h 21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0492" h="2141350">
                  <a:moveTo>
                    <a:pt x="945247" y="1114474"/>
                  </a:moveTo>
                  <a:lnTo>
                    <a:pt x="1086470" y="1217221"/>
                  </a:lnTo>
                  <a:lnTo>
                    <a:pt x="1032527" y="1383470"/>
                  </a:lnTo>
                  <a:lnTo>
                    <a:pt x="1020420" y="1383470"/>
                  </a:lnTo>
                  <a:lnTo>
                    <a:pt x="1054271" y="1682266"/>
                  </a:lnTo>
                  <a:lnTo>
                    <a:pt x="1291454" y="1140654"/>
                  </a:lnTo>
                  <a:lnTo>
                    <a:pt x="1612609" y="1140654"/>
                  </a:lnTo>
                  <a:cubicBezTo>
                    <a:pt x="1766080" y="1140654"/>
                    <a:pt x="1890492" y="1265066"/>
                    <a:pt x="1890492" y="1418537"/>
                  </a:cubicBezTo>
                  <a:lnTo>
                    <a:pt x="1890492" y="2141350"/>
                  </a:lnTo>
                  <a:lnTo>
                    <a:pt x="0" y="2141350"/>
                  </a:lnTo>
                  <a:lnTo>
                    <a:pt x="0" y="1418537"/>
                  </a:lnTo>
                  <a:cubicBezTo>
                    <a:pt x="0" y="1265066"/>
                    <a:pt x="124412" y="1140654"/>
                    <a:pt x="277883" y="1140654"/>
                  </a:cubicBezTo>
                  <a:lnTo>
                    <a:pt x="599038" y="1140654"/>
                  </a:lnTo>
                  <a:lnTo>
                    <a:pt x="836222" y="1682266"/>
                  </a:lnTo>
                  <a:lnTo>
                    <a:pt x="870072" y="1383470"/>
                  </a:lnTo>
                  <a:lnTo>
                    <a:pt x="857966" y="1383470"/>
                  </a:lnTo>
                  <a:lnTo>
                    <a:pt x="804023" y="1217221"/>
                  </a:lnTo>
                  <a:close/>
                  <a:moveTo>
                    <a:pt x="945246" y="0"/>
                  </a:moveTo>
                  <a:cubicBezTo>
                    <a:pt x="1197751" y="0"/>
                    <a:pt x="1402446" y="204695"/>
                    <a:pt x="1402446" y="457200"/>
                  </a:cubicBezTo>
                  <a:cubicBezTo>
                    <a:pt x="1402446" y="709705"/>
                    <a:pt x="1197751" y="914400"/>
                    <a:pt x="945246" y="914400"/>
                  </a:cubicBezTo>
                  <a:cubicBezTo>
                    <a:pt x="692741" y="914400"/>
                    <a:pt x="488046" y="709705"/>
                    <a:pt x="488046" y="457200"/>
                  </a:cubicBezTo>
                  <a:cubicBezTo>
                    <a:pt x="488046" y="204695"/>
                    <a:pt x="692741" y="0"/>
                    <a:pt x="94524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22" name="자유형: 도형 105">
              <a:extLst>
                <a:ext uri="{FF2B5EF4-FFF2-40B4-BE49-F238E27FC236}">
                  <a16:creationId xmlns:a16="http://schemas.microsoft.com/office/drawing/2014/main" id="{A9988D55-710F-D44D-B687-81BC279546E1}"/>
                </a:ext>
              </a:extLst>
            </p:cNvPr>
            <p:cNvSpPr>
              <a:spLocks noChangeAspect="1"/>
            </p:cNvSpPr>
            <p:nvPr/>
          </p:nvSpPr>
          <p:spPr>
            <a:xfrm>
              <a:off x="4017054" y="2798414"/>
              <a:ext cx="684000" cy="774764"/>
            </a:xfrm>
            <a:custGeom>
              <a:avLst/>
              <a:gdLst>
                <a:gd name="connsiteX0" fmla="*/ 945247 w 1890492"/>
                <a:gd name="connsiteY0" fmla="*/ 1114474 h 2141350"/>
                <a:gd name="connsiteX1" fmla="*/ 1086470 w 1890492"/>
                <a:gd name="connsiteY1" fmla="*/ 1217221 h 2141350"/>
                <a:gd name="connsiteX2" fmla="*/ 1032527 w 1890492"/>
                <a:gd name="connsiteY2" fmla="*/ 1383470 h 2141350"/>
                <a:gd name="connsiteX3" fmla="*/ 1020420 w 1890492"/>
                <a:gd name="connsiteY3" fmla="*/ 1383470 h 2141350"/>
                <a:gd name="connsiteX4" fmla="*/ 1054271 w 1890492"/>
                <a:gd name="connsiteY4" fmla="*/ 1682266 h 2141350"/>
                <a:gd name="connsiteX5" fmla="*/ 1291454 w 1890492"/>
                <a:gd name="connsiteY5" fmla="*/ 1140654 h 2141350"/>
                <a:gd name="connsiteX6" fmla="*/ 1612609 w 1890492"/>
                <a:gd name="connsiteY6" fmla="*/ 1140654 h 2141350"/>
                <a:gd name="connsiteX7" fmla="*/ 1890492 w 1890492"/>
                <a:gd name="connsiteY7" fmla="*/ 1418537 h 2141350"/>
                <a:gd name="connsiteX8" fmla="*/ 1890492 w 1890492"/>
                <a:gd name="connsiteY8" fmla="*/ 2141350 h 2141350"/>
                <a:gd name="connsiteX9" fmla="*/ 0 w 1890492"/>
                <a:gd name="connsiteY9" fmla="*/ 2141350 h 2141350"/>
                <a:gd name="connsiteX10" fmla="*/ 0 w 1890492"/>
                <a:gd name="connsiteY10" fmla="*/ 1418537 h 2141350"/>
                <a:gd name="connsiteX11" fmla="*/ 277883 w 1890492"/>
                <a:gd name="connsiteY11" fmla="*/ 1140654 h 2141350"/>
                <a:gd name="connsiteX12" fmla="*/ 599038 w 1890492"/>
                <a:gd name="connsiteY12" fmla="*/ 1140654 h 2141350"/>
                <a:gd name="connsiteX13" fmla="*/ 836222 w 1890492"/>
                <a:gd name="connsiteY13" fmla="*/ 1682266 h 2141350"/>
                <a:gd name="connsiteX14" fmla="*/ 870072 w 1890492"/>
                <a:gd name="connsiteY14" fmla="*/ 1383470 h 2141350"/>
                <a:gd name="connsiteX15" fmla="*/ 857966 w 1890492"/>
                <a:gd name="connsiteY15" fmla="*/ 1383470 h 2141350"/>
                <a:gd name="connsiteX16" fmla="*/ 804023 w 1890492"/>
                <a:gd name="connsiteY16" fmla="*/ 1217221 h 2141350"/>
                <a:gd name="connsiteX17" fmla="*/ 945246 w 1890492"/>
                <a:gd name="connsiteY17" fmla="*/ 0 h 2141350"/>
                <a:gd name="connsiteX18" fmla="*/ 1402446 w 1890492"/>
                <a:gd name="connsiteY18" fmla="*/ 457200 h 2141350"/>
                <a:gd name="connsiteX19" fmla="*/ 945246 w 1890492"/>
                <a:gd name="connsiteY19" fmla="*/ 914400 h 2141350"/>
                <a:gd name="connsiteX20" fmla="*/ 488046 w 1890492"/>
                <a:gd name="connsiteY20" fmla="*/ 457200 h 2141350"/>
                <a:gd name="connsiteX21" fmla="*/ 945246 w 1890492"/>
                <a:gd name="connsiteY21" fmla="*/ 0 h 21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0492" h="2141350">
                  <a:moveTo>
                    <a:pt x="945247" y="1114474"/>
                  </a:moveTo>
                  <a:lnTo>
                    <a:pt x="1086470" y="1217221"/>
                  </a:lnTo>
                  <a:lnTo>
                    <a:pt x="1032527" y="1383470"/>
                  </a:lnTo>
                  <a:lnTo>
                    <a:pt x="1020420" y="1383470"/>
                  </a:lnTo>
                  <a:lnTo>
                    <a:pt x="1054271" y="1682266"/>
                  </a:lnTo>
                  <a:lnTo>
                    <a:pt x="1291454" y="1140654"/>
                  </a:lnTo>
                  <a:lnTo>
                    <a:pt x="1612609" y="1140654"/>
                  </a:lnTo>
                  <a:cubicBezTo>
                    <a:pt x="1766080" y="1140654"/>
                    <a:pt x="1890492" y="1265066"/>
                    <a:pt x="1890492" y="1418537"/>
                  </a:cubicBezTo>
                  <a:lnTo>
                    <a:pt x="1890492" y="2141350"/>
                  </a:lnTo>
                  <a:lnTo>
                    <a:pt x="0" y="2141350"/>
                  </a:lnTo>
                  <a:lnTo>
                    <a:pt x="0" y="1418537"/>
                  </a:lnTo>
                  <a:cubicBezTo>
                    <a:pt x="0" y="1265066"/>
                    <a:pt x="124412" y="1140654"/>
                    <a:pt x="277883" y="1140654"/>
                  </a:cubicBezTo>
                  <a:lnTo>
                    <a:pt x="599038" y="1140654"/>
                  </a:lnTo>
                  <a:lnTo>
                    <a:pt x="836222" y="1682266"/>
                  </a:lnTo>
                  <a:lnTo>
                    <a:pt x="870072" y="1383470"/>
                  </a:lnTo>
                  <a:lnTo>
                    <a:pt x="857966" y="1383470"/>
                  </a:lnTo>
                  <a:lnTo>
                    <a:pt x="804023" y="1217221"/>
                  </a:lnTo>
                  <a:close/>
                  <a:moveTo>
                    <a:pt x="945246" y="0"/>
                  </a:moveTo>
                  <a:cubicBezTo>
                    <a:pt x="1197751" y="0"/>
                    <a:pt x="1402446" y="204695"/>
                    <a:pt x="1402446" y="457200"/>
                  </a:cubicBezTo>
                  <a:cubicBezTo>
                    <a:pt x="1402446" y="709705"/>
                    <a:pt x="1197751" y="914400"/>
                    <a:pt x="945246" y="914400"/>
                  </a:cubicBezTo>
                  <a:cubicBezTo>
                    <a:pt x="692741" y="914400"/>
                    <a:pt x="488046" y="709705"/>
                    <a:pt x="488046" y="457200"/>
                  </a:cubicBezTo>
                  <a:cubicBezTo>
                    <a:pt x="488046" y="204695"/>
                    <a:pt x="692741" y="0"/>
                    <a:pt x="94524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grpSp>
      <p:sp>
        <p:nvSpPr>
          <p:cNvPr id="23" name="자유형: 도형 107">
            <a:extLst>
              <a:ext uri="{FF2B5EF4-FFF2-40B4-BE49-F238E27FC236}">
                <a16:creationId xmlns:a16="http://schemas.microsoft.com/office/drawing/2014/main" id="{63D352F0-273F-6448-9C53-8F9AEA75BB7E}"/>
              </a:ext>
            </a:extLst>
          </p:cNvPr>
          <p:cNvSpPr>
            <a:spLocks noChangeAspect="1"/>
          </p:cNvSpPr>
          <p:nvPr/>
        </p:nvSpPr>
        <p:spPr>
          <a:xfrm>
            <a:off x="3576287" y="1934143"/>
            <a:ext cx="684000" cy="774764"/>
          </a:xfrm>
          <a:custGeom>
            <a:avLst/>
            <a:gdLst>
              <a:gd name="connsiteX0" fmla="*/ 945247 w 1890492"/>
              <a:gd name="connsiteY0" fmla="*/ 1114474 h 2141350"/>
              <a:gd name="connsiteX1" fmla="*/ 1086470 w 1890492"/>
              <a:gd name="connsiteY1" fmla="*/ 1217221 h 2141350"/>
              <a:gd name="connsiteX2" fmla="*/ 1032527 w 1890492"/>
              <a:gd name="connsiteY2" fmla="*/ 1383470 h 2141350"/>
              <a:gd name="connsiteX3" fmla="*/ 1020420 w 1890492"/>
              <a:gd name="connsiteY3" fmla="*/ 1383470 h 2141350"/>
              <a:gd name="connsiteX4" fmla="*/ 1054271 w 1890492"/>
              <a:gd name="connsiteY4" fmla="*/ 1682266 h 2141350"/>
              <a:gd name="connsiteX5" fmla="*/ 1291454 w 1890492"/>
              <a:gd name="connsiteY5" fmla="*/ 1140654 h 2141350"/>
              <a:gd name="connsiteX6" fmla="*/ 1612609 w 1890492"/>
              <a:gd name="connsiteY6" fmla="*/ 1140654 h 2141350"/>
              <a:gd name="connsiteX7" fmla="*/ 1890492 w 1890492"/>
              <a:gd name="connsiteY7" fmla="*/ 1418537 h 2141350"/>
              <a:gd name="connsiteX8" fmla="*/ 1890492 w 1890492"/>
              <a:gd name="connsiteY8" fmla="*/ 2141350 h 2141350"/>
              <a:gd name="connsiteX9" fmla="*/ 0 w 1890492"/>
              <a:gd name="connsiteY9" fmla="*/ 2141350 h 2141350"/>
              <a:gd name="connsiteX10" fmla="*/ 0 w 1890492"/>
              <a:gd name="connsiteY10" fmla="*/ 1418537 h 2141350"/>
              <a:gd name="connsiteX11" fmla="*/ 277883 w 1890492"/>
              <a:gd name="connsiteY11" fmla="*/ 1140654 h 2141350"/>
              <a:gd name="connsiteX12" fmla="*/ 599038 w 1890492"/>
              <a:gd name="connsiteY12" fmla="*/ 1140654 h 2141350"/>
              <a:gd name="connsiteX13" fmla="*/ 836222 w 1890492"/>
              <a:gd name="connsiteY13" fmla="*/ 1682266 h 2141350"/>
              <a:gd name="connsiteX14" fmla="*/ 870072 w 1890492"/>
              <a:gd name="connsiteY14" fmla="*/ 1383470 h 2141350"/>
              <a:gd name="connsiteX15" fmla="*/ 857966 w 1890492"/>
              <a:gd name="connsiteY15" fmla="*/ 1383470 h 2141350"/>
              <a:gd name="connsiteX16" fmla="*/ 804023 w 1890492"/>
              <a:gd name="connsiteY16" fmla="*/ 1217221 h 2141350"/>
              <a:gd name="connsiteX17" fmla="*/ 945246 w 1890492"/>
              <a:gd name="connsiteY17" fmla="*/ 0 h 2141350"/>
              <a:gd name="connsiteX18" fmla="*/ 1402446 w 1890492"/>
              <a:gd name="connsiteY18" fmla="*/ 457200 h 2141350"/>
              <a:gd name="connsiteX19" fmla="*/ 945246 w 1890492"/>
              <a:gd name="connsiteY19" fmla="*/ 914400 h 2141350"/>
              <a:gd name="connsiteX20" fmla="*/ 488046 w 1890492"/>
              <a:gd name="connsiteY20" fmla="*/ 457200 h 2141350"/>
              <a:gd name="connsiteX21" fmla="*/ 945246 w 1890492"/>
              <a:gd name="connsiteY21" fmla="*/ 0 h 21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0492" h="2141350">
                <a:moveTo>
                  <a:pt x="945247" y="1114474"/>
                </a:moveTo>
                <a:lnTo>
                  <a:pt x="1086470" y="1217221"/>
                </a:lnTo>
                <a:lnTo>
                  <a:pt x="1032527" y="1383470"/>
                </a:lnTo>
                <a:lnTo>
                  <a:pt x="1020420" y="1383470"/>
                </a:lnTo>
                <a:lnTo>
                  <a:pt x="1054271" y="1682266"/>
                </a:lnTo>
                <a:lnTo>
                  <a:pt x="1291454" y="1140654"/>
                </a:lnTo>
                <a:lnTo>
                  <a:pt x="1612609" y="1140654"/>
                </a:lnTo>
                <a:cubicBezTo>
                  <a:pt x="1766080" y="1140654"/>
                  <a:pt x="1890492" y="1265066"/>
                  <a:pt x="1890492" y="1418537"/>
                </a:cubicBezTo>
                <a:lnTo>
                  <a:pt x="1890492" y="2141350"/>
                </a:lnTo>
                <a:lnTo>
                  <a:pt x="0" y="2141350"/>
                </a:lnTo>
                <a:lnTo>
                  <a:pt x="0" y="1418537"/>
                </a:lnTo>
                <a:cubicBezTo>
                  <a:pt x="0" y="1265066"/>
                  <a:pt x="124412" y="1140654"/>
                  <a:pt x="277883" y="1140654"/>
                </a:cubicBezTo>
                <a:lnTo>
                  <a:pt x="599038" y="1140654"/>
                </a:lnTo>
                <a:lnTo>
                  <a:pt x="836222" y="1682266"/>
                </a:lnTo>
                <a:lnTo>
                  <a:pt x="870072" y="1383470"/>
                </a:lnTo>
                <a:lnTo>
                  <a:pt x="857966" y="1383470"/>
                </a:lnTo>
                <a:lnTo>
                  <a:pt x="804023" y="1217221"/>
                </a:lnTo>
                <a:close/>
                <a:moveTo>
                  <a:pt x="945246" y="0"/>
                </a:moveTo>
                <a:cubicBezTo>
                  <a:pt x="1197751" y="0"/>
                  <a:pt x="1402446" y="204695"/>
                  <a:pt x="1402446" y="457200"/>
                </a:cubicBezTo>
                <a:cubicBezTo>
                  <a:pt x="1402446" y="709705"/>
                  <a:pt x="1197751" y="914400"/>
                  <a:pt x="945246" y="914400"/>
                </a:cubicBezTo>
                <a:cubicBezTo>
                  <a:pt x="692741" y="914400"/>
                  <a:pt x="488046" y="709705"/>
                  <a:pt x="488046" y="457200"/>
                </a:cubicBezTo>
                <a:cubicBezTo>
                  <a:pt x="488046" y="204695"/>
                  <a:pt x="692741" y="0"/>
                  <a:pt x="945246"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24" name="TextBox 23">
            <a:extLst>
              <a:ext uri="{FF2B5EF4-FFF2-40B4-BE49-F238E27FC236}">
                <a16:creationId xmlns:a16="http://schemas.microsoft.com/office/drawing/2014/main" id="{6D7FE2FD-6B96-564D-8415-05516250CF08}"/>
              </a:ext>
            </a:extLst>
          </p:cNvPr>
          <p:cNvSpPr txBox="1"/>
          <p:nvPr/>
        </p:nvSpPr>
        <p:spPr>
          <a:xfrm>
            <a:off x="1065118" y="1796603"/>
            <a:ext cx="1803223" cy="1200329"/>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맑은 고딕" panose="020B0503020000020004" pitchFamily="34" charset="-127"/>
                <a:cs typeface="Arial" pitchFamily="34" charset="0"/>
              </a:rPr>
              <a:t>E-Fatura </a:t>
            </a:r>
            <a:r>
              <a:rPr lang="tr-TR" altLang="ko-KR" sz="2400" b="1" dirty="0">
                <a:solidFill>
                  <a:srgbClr val="FF0000"/>
                </a:solidFill>
                <a:effectLst>
                  <a:outerShdw blurRad="38100" dist="38100" dir="2700000" algn="tl">
                    <a:srgbClr val="000000">
                      <a:alpha val="43137"/>
                    </a:srgbClr>
                  </a:outerShdw>
                </a:effectLst>
                <a:latin typeface="Calibri" panose="020F0502020204030204"/>
                <a:ea typeface="맑은 고딕" panose="020B0503020000020004" pitchFamily="34" charset="-127"/>
                <a:cs typeface="Arial" pitchFamily="34" charset="0"/>
              </a:rPr>
              <a:t>618.465</a:t>
            </a:r>
            <a:endParaRPr kumimoji="0" lang="tr-TR" altLang="ko-KR"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맑은 고딕" panose="020B0503020000020004" pitchFamily="34" charset="-127"/>
              <a:cs typeface="Arial"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ko-KR"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맑은 고딕" panose="020B0503020000020004" pitchFamily="34" charset="-127"/>
              <a:cs typeface="Arial" pitchFamily="34" charset="0"/>
            </a:endParaRPr>
          </a:p>
        </p:txBody>
      </p:sp>
      <p:sp>
        <p:nvSpPr>
          <p:cNvPr id="25" name="TextBox 30">
            <a:extLst>
              <a:ext uri="{FF2B5EF4-FFF2-40B4-BE49-F238E27FC236}">
                <a16:creationId xmlns:a16="http://schemas.microsoft.com/office/drawing/2014/main" id="{7C9D6D51-F2FB-9B43-BA6C-93644406F3D3}"/>
              </a:ext>
            </a:extLst>
          </p:cNvPr>
          <p:cNvSpPr txBox="1"/>
          <p:nvPr/>
        </p:nvSpPr>
        <p:spPr>
          <a:xfrm>
            <a:off x="5288389" y="2009846"/>
            <a:ext cx="1504252" cy="830997"/>
          </a:xfrm>
          <a:prstGeom prst="rect">
            <a:avLst/>
          </a:prstGeom>
          <a:noFill/>
          <a:ln>
            <a:noFill/>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맑은 고딕" panose="020B0503020000020004" pitchFamily="34" charset="-127"/>
                <a:cs typeface="Arial" pitchFamily="34" charset="0"/>
              </a:rPr>
              <a:t>E-Arşiv </a:t>
            </a:r>
            <a:r>
              <a:rPr lang="tr-TR" altLang="ko-KR" sz="2400" b="1" dirty="0">
                <a:solidFill>
                  <a:srgbClr val="FF0000"/>
                </a:solidFill>
                <a:effectLst>
                  <a:outerShdw blurRad="38100" dist="38100" dir="2700000" algn="tl">
                    <a:srgbClr val="000000">
                      <a:alpha val="43137"/>
                    </a:srgbClr>
                  </a:outerShdw>
                </a:effectLst>
                <a:latin typeface="Calibri" panose="020F0502020204030204"/>
                <a:ea typeface="맑은 고딕" panose="020B0503020000020004" pitchFamily="34" charset="-127"/>
                <a:cs typeface="Arial" pitchFamily="34" charset="0"/>
              </a:rPr>
              <a:t>570.584</a:t>
            </a:r>
            <a:endParaRPr kumimoji="0" lang="ko-KR"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맑은 고딕" panose="020B0503020000020004" pitchFamily="34" charset="-127"/>
              <a:cs typeface="Arial" pitchFamily="34" charset="0"/>
            </a:endParaRPr>
          </a:p>
        </p:txBody>
      </p:sp>
      <p:sp>
        <p:nvSpPr>
          <p:cNvPr id="26" name="TextBox 30">
            <a:extLst>
              <a:ext uri="{FF2B5EF4-FFF2-40B4-BE49-F238E27FC236}">
                <a16:creationId xmlns:a16="http://schemas.microsoft.com/office/drawing/2014/main" id="{5F9D894C-0580-8F42-849E-F2C3A63C5AE0}"/>
              </a:ext>
            </a:extLst>
          </p:cNvPr>
          <p:cNvSpPr txBox="1"/>
          <p:nvPr/>
        </p:nvSpPr>
        <p:spPr>
          <a:xfrm>
            <a:off x="8672361" y="1943169"/>
            <a:ext cx="1702963" cy="830997"/>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맑은 고딕" panose="020B0503020000020004" pitchFamily="34" charset="-127"/>
                <a:cs typeface="Arial" pitchFamily="34" charset="0"/>
              </a:rPr>
              <a:t>E-Defter 287.355</a:t>
            </a:r>
            <a:endParaRPr kumimoji="0" lang="ko-KR"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맑은 고딕" panose="020B0503020000020004" pitchFamily="34" charset="-127"/>
              <a:cs typeface="Arial" pitchFamily="34" charset="0"/>
            </a:endParaRPr>
          </a:p>
        </p:txBody>
      </p:sp>
      <p:sp>
        <p:nvSpPr>
          <p:cNvPr id="27" name="TextBox 30">
            <a:extLst>
              <a:ext uri="{FF2B5EF4-FFF2-40B4-BE49-F238E27FC236}">
                <a16:creationId xmlns:a16="http://schemas.microsoft.com/office/drawing/2014/main" id="{6331B843-91AB-4E47-A000-56E0EF0F7DE5}"/>
              </a:ext>
            </a:extLst>
          </p:cNvPr>
          <p:cNvSpPr txBox="1"/>
          <p:nvPr/>
        </p:nvSpPr>
        <p:spPr>
          <a:xfrm>
            <a:off x="770628" y="3326179"/>
            <a:ext cx="1803224" cy="830997"/>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맑은 고딕" panose="020B0503020000020004" pitchFamily="34" charset="-127"/>
                <a:cs typeface="Arial" pitchFamily="34" charset="0"/>
              </a:rPr>
              <a:t>E-İrsaliye 123.265</a:t>
            </a:r>
            <a:endParaRPr kumimoji="0" lang="ko-KR"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맑은 고딕" panose="020B0503020000020004" pitchFamily="34" charset="-127"/>
              <a:cs typeface="Arial" pitchFamily="34" charset="0"/>
            </a:endParaRPr>
          </a:p>
        </p:txBody>
      </p:sp>
      <p:sp>
        <p:nvSpPr>
          <p:cNvPr id="28" name="TextBox 30">
            <a:extLst>
              <a:ext uri="{FF2B5EF4-FFF2-40B4-BE49-F238E27FC236}">
                <a16:creationId xmlns:a16="http://schemas.microsoft.com/office/drawing/2014/main" id="{CA4FCA5C-C968-304D-98F0-F23BBBFB413D}"/>
              </a:ext>
            </a:extLst>
          </p:cNvPr>
          <p:cNvSpPr txBox="1"/>
          <p:nvPr/>
        </p:nvSpPr>
        <p:spPr>
          <a:xfrm>
            <a:off x="5122237" y="3527854"/>
            <a:ext cx="1616572" cy="830997"/>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맑은 고딕" panose="020B0503020000020004" pitchFamily="34" charset="-127"/>
                <a:cs typeface="Arial" pitchFamily="34" charset="0"/>
              </a:rPr>
              <a:t>E-SMM 238.150</a:t>
            </a:r>
            <a:endParaRPr kumimoji="0" lang="ko-KR"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맑은 고딕" panose="020B0503020000020004" pitchFamily="34" charset="-127"/>
              <a:cs typeface="Arial" pitchFamily="34" charset="0"/>
            </a:endParaRPr>
          </a:p>
        </p:txBody>
      </p:sp>
      <p:sp>
        <p:nvSpPr>
          <p:cNvPr id="29" name="TextBox 30">
            <a:extLst>
              <a:ext uri="{FF2B5EF4-FFF2-40B4-BE49-F238E27FC236}">
                <a16:creationId xmlns:a16="http://schemas.microsoft.com/office/drawing/2014/main" id="{29F2A39A-23C2-AD45-B2D6-F78CE1EEE9A2}"/>
              </a:ext>
            </a:extLst>
          </p:cNvPr>
          <p:cNvSpPr txBox="1"/>
          <p:nvPr/>
        </p:nvSpPr>
        <p:spPr>
          <a:xfrm>
            <a:off x="140567" y="4772094"/>
            <a:ext cx="1964847" cy="830997"/>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맑은 고딕" panose="020B0503020000020004" pitchFamily="34" charset="-127"/>
                <a:cs typeface="Arial" pitchFamily="34" charset="0"/>
              </a:rPr>
              <a:t>E-Müstahsil 33.484</a:t>
            </a:r>
            <a:endParaRPr kumimoji="0" lang="ko-KR"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맑은 고딕" panose="020B0503020000020004" pitchFamily="34" charset="-127"/>
              <a:cs typeface="Arial" pitchFamily="34" charset="0"/>
            </a:endParaRPr>
          </a:p>
        </p:txBody>
      </p:sp>
      <p:sp>
        <p:nvSpPr>
          <p:cNvPr id="30" name="TextBox 30">
            <a:extLst>
              <a:ext uri="{FF2B5EF4-FFF2-40B4-BE49-F238E27FC236}">
                <a16:creationId xmlns:a16="http://schemas.microsoft.com/office/drawing/2014/main" id="{7CECC15D-036E-894B-8A71-48E3DE5F0E12}"/>
              </a:ext>
            </a:extLst>
          </p:cNvPr>
          <p:cNvSpPr txBox="1"/>
          <p:nvPr/>
        </p:nvSpPr>
        <p:spPr>
          <a:xfrm>
            <a:off x="9261007" y="3444390"/>
            <a:ext cx="2303039" cy="830997"/>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맑은 고딕" panose="020B0503020000020004" pitchFamily="34" charset="-127"/>
                <a:cs typeface="Arial" pitchFamily="34" charset="0"/>
              </a:rPr>
              <a:t>Defter-Beyan 2.200.000</a:t>
            </a:r>
            <a:endParaRPr kumimoji="0" lang="ko-KR"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맑은 고딕" panose="020B0503020000020004" pitchFamily="34" charset="-127"/>
              <a:cs typeface="Arial" pitchFamily="34" charset="0"/>
            </a:endParaRPr>
          </a:p>
        </p:txBody>
      </p:sp>
      <p:sp>
        <p:nvSpPr>
          <p:cNvPr id="31" name="TextBox 30">
            <a:extLst>
              <a:ext uri="{FF2B5EF4-FFF2-40B4-BE49-F238E27FC236}">
                <a16:creationId xmlns:a16="http://schemas.microsoft.com/office/drawing/2014/main" id="{C7141A94-6A20-5E40-A4FE-C42BE2071AD1}"/>
              </a:ext>
            </a:extLst>
          </p:cNvPr>
          <p:cNvSpPr txBox="1"/>
          <p:nvPr/>
        </p:nvSpPr>
        <p:spPr>
          <a:xfrm>
            <a:off x="4902278" y="5436439"/>
            <a:ext cx="1616572" cy="830997"/>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맑은 고딕" panose="020B0503020000020004" pitchFamily="34" charset="-127"/>
                <a:cs typeface="Arial" pitchFamily="34" charset="0"/>
              </a:rPr>
              <a:t>E-Bilet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맑은 고딕" panose="020B0503020000020004" pitchFamily="34" charset="-127"/>
                <a:cs typeface="Arial" pitchFamily="34" charset="0"/>
              </a:rPr>
              <a:t>560</a:t>
            </a:r>
            <a:endParaRPr kumimoji="0" lang="ko-KR"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맑은 고딕" panose="020B0503020000020004" pitchFamily="34" charset="-127"/>
              <a:cs typeface="Arial" pitchFamily="34" charset="0"/>
            </a:endParaRPr>
          </a:p>
        </p:txBody>
      </p:sp>
      <p:grpSp>
        <p:nvGrpSpPr>
          <p:cNvPr id="32" name="Google Shape;1175;p27">
            <a:extLst>
              <a:ext uri="{FF2B5EF4-FFF2-40B4-BE49-F238E27FC236}">
                <a16:creationId xmlns:a16="http://schemas.microsoft.com/office/drawing/2014/main" id="{606D2C91-8398-B043-A6B5-7F849B05B064}"/>
              </a:ext>
            </a:extLst>
          </p:cNvPr>
          <p:cNvGrpSpPr/>
          <p:nvPr/>
        </p:nvGrpSpPr>
        <p:grpSpPr>
          <a:xfrm>
            <a:off x="6626176" y="2543175"/>
            <a:ext cx="2634829" cy="3016019"/>
            <a:chOff x="2152775" y="305709"/>
            <a:chExt cx="4264823" cy="4762415"/>
          </a:xfrm>
        </p:grpSpPr>
        <p:grpSp>
          <p:nvGrpSpPr>
            <p:cNvPr id="33" name="Google Shape;1176;p27">
              <a:extLst>
                <a:ext uri="{FF2B5EF4-FFF2-40B4-BE49-F238E27FC236}">
                  <a16:creationId xmlns:a16="http://schemas.microsoft.com/office/drawing/2014/main" id="{1761D583-2CD7-2E48-A5E7-DFEF6B333AE3}"/>
                </a:ext>
              </a:extLst>
            </p:cNvPr>
            <p:cNvGrpSpPr/>
            <p:nvPr/>
          </p:nvGrpSpPr>
          <p:grpSpPr>
            <a:xfrm>
              <a:off x="2593845" y="3487641"/>
              <a:ext cx="936028" cy="696373"/>
              <a:chOff x="4403470" y="4229766"/>
              <a:chExt cx="936028" cy="696373"/>
            </a:xfrm>
          </p:grpSpPr>
          <p:sp>
            <p:nvSpPr>
              <p:cNvPr id="537" name="Google Shape;1177;p27">
                <a:extLst>
                  <a:ext uri="{FF2B5EF4-FFF2-40B4-BE49-F238E27FC236}">
                    <a16:creationId xmlns:a16="http://schemas.microsoft.com/office/drawing/2014/main" id="{8AE155EA-6BEA-B14F-9602-9682CC2D8F75}"/>
                  </a:ext>
                </a:extLst>
              </p:cNvPr>
              <p:cNvSpPr/>
              <p:nvPr/>
            </p:nvSpPr>
            <p:spPr>
              <a:xfrm>
                <a:off x="4403470" y="4414647"/>
                <a:ext cx="883852" cy="511492"/>
              </a:xfrm>
              <a:custGeom>
                <a:avLst/>
                <a:gdLst/>
                <a:ahLst/>
                <a:cxnLst/>
                <a:rect l="l" t="t" r="r" b="b"/>
                <a:pathLst>
                  <a:path w="883852" h="511492" extrusionOk="0">
                    <a:moveTo>
                      <a:pt x="883852" y="255746"/>
                    </a:moveTo>
                    <a:cubicBezTo>
                      <a:pt x="883852" y="396991"/>
                      <a:pt x="685995" y="511492"/>
                      <a:pt x="441926" y="511492"/>
                    </a:cubicBezTo>
                    <a:cubicBezTo>
                      <a:pt x="197857" y="511492"/>
                      <a:pt x="0" y="396991"/>
                      <a:pt x="0" y="255746"/>
                    </a:cubicBezTo>
                    <a:cubicBezTo>
                      <a:pt x="0" y="114501"/>
                      <a:pt x="197857" y="0"/>
                      <a:pt x="441926" y="0"/>
                    </a:cubicBezTo>
                    <a:cubicBezTo>
                      <a:pt x="685995" y="0"/>
                      <a:pt x="883852" y="114501"/>
                      <a:pt x="883852" y="255746"/>
                    </a:cubicBezTo>
                    <a:close/>
                  </a:path>
                </a:pathLst>
              </a:custGeom>
              <a:solidFill>
                <a:srgbClr val="D6D8E5">
                  <a:alpha val="2980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38" name="Google Shape;1178;p27">
                <a:extLst>
                  <a:ext uri="{FF2B5EF4-FFF2-40B4-BE49-F238E27FC236}">
                    <a16:creationId xmlns:a16="http://schemas.microsoft.com/office/drawing/2014/main" id="{98370AFC-2F5A-1642-A4D7-E09BCF161D39}"/>
                  </a:ext>
                </a:extLst>
              </p:cNvPr>
              <p:cNvSpPr/>
              <p:nvPr/>
            </p:nvSpPr>
            <p:spPr>
              <a:xfrm>
                <a:off x="4455646" y="4339304"/>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2"/>
                      <a:pt x="197857" y="0"/>
                      <a:pt x="441926" y="0"/>
                    </a:cubicBezTo>
                    <a:cubicBezTo>
                      <a:pt x="685995" y="0"/>
                      <a:pt x="883852" y="114502"/>
                      <a:pt x="883852" y="255746"/>
                    </a:cubicBez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39" name="Google Shape;1179;p27">
                <a:extLst>
                  <a:ext uri="{FF2B5EF4-FFF2-40B4-BE49-F238E27FC236}">
                    <a16:creationId xmlns:a16="http://schemas.microsoft.com/office/drawing/2014/main" id="{87CE7F16-C066-034D-91E8-20771CEBC473}"/>
                  </a:ext>
                </a:extLst>
              </p:cNvPr>
              <p:cNvSpPr/>
              <p:nvPr/>
            </p:nvSpPr>
            <p:spPr>
              <a:xfrm>
                <a:off x="4455741" y="4482465"/>
                <a:ext cx="87339" cy="116490"/>
              </a:xfrm>
              <a:custGeom>
                <a:avLst/>
                <a:gdLst/>
                <a:ahLst/>
                <a:cxnLst/>
                <a:rect l="l" t="t" r="r" b="b"/>
                <a:pathLst>
                  <a:path w="87339" h="116490" extrusionOk="0">
                    <a:moveTo>
                      <a:pt x="0" y="116491"/>
                    </a:moveTo>
                    <a:lnTo>
                      <a:pt x="0" y="0"/>
                    </a:lnTo>
                    <a:lnTo>
                      <a:pt x="87340" y="77914"/>
                    </a:lnTo>
                    <a:lnTo>
                      <a:pt x="0" y="116491"/>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40" name="Google Shape;1180;p27">
                <a:extLst>
                  <a:ext uri="{FF2B5EF4-FFF2-40B4-BE49-F238E27FC236}">
                    <a16:creationId xmlns:a16="http://schemas.microsoft.com/office/drawing/2014/main" id="{FF49E6F0-CCA2-874D-A7A7-A058B011408B}"/>
                  </a:ext>
                </a:extLst>
              </p:cNvPr>
              <p:cNvSpPr/>
              <p:nvPr/>
            </p:nvSpPr>
            <p:spPr>
              <a:xfrm>
                <a:off x="5272972" y="4485513"/>
                <a:ext cx="66526" cy="157067"/>
              </a:xfrm>
              <a:custGeom>
                <a:avLst/>
                <a:gdLst/>
                <a:ahLst/>
                <a:cxnLst/>
                <a:rect l="l" t="t" r="r" b="b"/>
                <a:pathLst>
                  <a:path w="66526" h="157067" extrusionOk="0">
                    <a:moveTo>
                      <a:pt x="66527" y="0"/>
                    </a:moveTo>
                    <a:lnTo>
                      <a:pt x="66527" y="109538"/>
                    </a:lnTo>
                    <a:lnTo>
                      <a:pt x="21859" y="157067"/>
                    </a:lnTo>
                    <a:lnTo>
                      <a:pt x="0" y="31623"/>
                    </a:lnTo>
                    <a:lnTo>
                      <a:pt x="66527" y="0"/>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41" name="Google Shape;1181;p27">
                <a:extLst>
                  <a:ext uri="{FF2B5EF4-FFF2-40B4-BE49-F238E27FC236}">
                    <a16:creationId xmlns:a16="http://schemas.microsoft.com/office/drawing/2014/main" id="{0397EDCD-E965-9C4D-8025-1BE1CFE75FC8}"/>
                  </a:ext>
                </a:extLst>
              </p:cNvPr>
              <p:cNvSpPr/>
              <p:nvPr/>
            </p:nvSpPr>
            <p:spPr>
              <a:xfrm>
                <a:off x="4455646" y="4229766"/>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2"/>
                      <a:pt x="197857" y="0"/>
                      <a:pt x="441926" y="0"/>
                    </a:cubicBezTo>
                    <a:cubicBezTo>
                      <a:pt x="685995" y="0"/>
                      <a:pt x="883852" y="114502"/>
                      <a:pt x="883852" y="255746"/>
                    </a:cubicBezTo>
                    <a:close/>
                  </a:path>
                </a:pathLst>
              </a:custGeom>
              <a:solidFill>
                <a:srgbClr val="F9CB07"/>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42" name="Google Shape;1182;p27">
                <a:extLst>
                  <a:ext uri="{FF2B5EF4-FFF2-40B4-BE49-F238E27FC236}">
                    <a16:creationId xmlns:a16="http://schemas.microsoft.com/office/drawing/2014/main" id="{5C4DE568-1C52-B646-B489-C69EBBD0CD27}"/>
                  </a:ext>
                </a:extLst>
              </p:cNvPr>
              <p:cNvSpPr/>
              <p:nvPr/>
            </p:nvSpPr>
            <p:spPr>
              <a:xfrm>
                <a:off x="4581266" y="4299370"/>
                <a:ext cx="632693" cy="366117"/>
              </a:xfrm>
              <a:custGeom>
                <a:avLst/>
                <a:gdLst/>
                <a:ahLst/>
                <a:cxnLst/>
                <a:rect l="l" t="t" r="r" b="b"/>
                <a:pathLst>
                  <a:path w="632693" h="366117" extrusionOk="0">
                    <a:moveTo>
                      <a:pt x="632116" y="194048"/>
                    </a:moveTo>
                    <a:cubicBezTo>
                      <a:pt x="627555" y="237101"/>
                      <a:pt x="596952" y="279773"/>
                      <a:pt x="540025" y="312539"/>
                    </a:cubicBezTo>
                    <a:cubicBezTo>
                      <a:pt x="416476" y="383977"/>
                      <a:pt x="216136" y="383977"/>
                      <a:pt x="92586" y="312539"/>
                    </a:cubicBezTo>
                    <a:cubicBezTo>
                      <a:pt x="35564" y="279487"/>
                      <a:pt x="4962" y="237101"/>
                      <a:pt x="590" y="194048"/>
                    </a:cubicBezTo>
                    <a:cubicBezTo>
                      <a:pt x="-4732" y="143661"/>
                      <a:pt x="25965" y="92130"/>
                      <a:pt x="92586" y="53650"/>
                    </a:cubicBezTo>
                    <a:cubicBezTo>
                      <a:pt x="216136" y="-17883"/>
                      <a:pt x="416476" y="-17883"/>
                      <a:pt x="540025" y="53650"/>
                    </a:cubicBezTo>
                    <a:cubicBezTo>
                      <a:pt x="607121" y="92130"/>
                      <a:pt x="637343" y="143661"/>
                      <a:pt x="632116" y="194048"/>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43" name="Google Shape;1183;p27">
                <a:extLst>
                  <a:ext uri="{FF2B5EF4-FFF2-40B4-BE49-F238E27FC236}">
                    <a16:creationId xmlns:a16="http://schemas.microsoft.com/office/drawing/2014/main" id="{E72062AF-484A-D644-BE03-EAA026199B50}"/>
                  </a:ext>
                </a:extLst>
              </p:cNvPr>
              <p:cNvSpPr/>
              <p:nvPr/>
            </p:nvSpPr>
            <p:spPr>
              <a:xfrm>
                <a:off x="4581856" y="4321278"/>
                <a:ext cx="631526" cy="344209"/>
              </a:xfrm>
              <a:custGeom>
                <a:avLst/>
                <a:gdLst/>
                <a:ahLst/>
                <a:cxnLst/>
                <a:rect l="l" t="t" r="r" b="b"/>
                <a:pathLst>
                  <a:path w="631526" h="344209" extrusionOk="0">
                    <a:moveTo>
                      <a:pt x="631527" y="172141"/>
                    </a:moveTo>
                    <a:cubicBezTo>
                      <a:pt x="626965" y="215194"/>
                      <a:pt x="596363" y="257866"/>
                      <a:pt x="539435" y="290632"/>
                    </a:cubicBezTo>
                    <a:cubicBezTo>
                      <a:pt x="415886" y="362069"/>
                      <a:pt x="215546" y="362069"/>
                      <a:pt x="91997" y="290632"/>
                    </a:cubicBezTo>
                    <a:cubicBezTo>
                      <a:pt x="34974" y="257580"/>
                      <a:pt x="4372" y="215194"/>
                      <a:pt x="0" y="172141"/>
                    </a:cubicBezTo>
                    <a:cubicBezTo>
                      <a:pt x="4372" y="129088"/>
                      <a:pt x="35069" y="86416"/>
                      <a:pt x="91997" y="53650"/>
                    </a:cubicBezTo>
                    <a:cubicBezTo>
                      <a:pt x="215546" y="-17883"/>
                      <a:pt x="415886" y="-17883"/>
                      <a:pt x="539435" y="53650"/>
                    </a:cubicBezTo>
                    <a:cubicBezTo>
                      <a:pt x="596363" y="86701"/>
                      <a:pt x="626965" y="129088"/>
                      <a:pt x="631527" y="172141"/>
                    </a:cubicBezTo>
                    <a:close/>
                  </a:path>
                </a:pathLst>
              </a:custGeom>
              <a:solidFill>
                <a:srgbClr val="E8A30A"/>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44" name="Google Shape;1184;p27">
                <a:extLst>
                  <a:ext uri="{FF2B5EF4-FFF2-40B4-BE49-F238E27FC236}">
                    <a16:creationId xmlns:a16="http://schemas.microsoft.com/office/drawing/2014/main" id="{E3740492-CEF0-BD47-BCF0-426A11084B3F}"/>
                  </a:ext>
                </a:extLst>
              </p:cNvPr>
              <p:cNvSpPr/>
              <p:nvPr/>
            </p:nvSpPr>
            <p:spPr>
              <a:xfrm>
                <a:off x="4743040" y="4404074"/>
                <a:ext cx="295357" cy="184784"/>
              </a:xfrm>
              <a:custGeom>
                <a:avLst/>
                <a:gdLst/>
                <a:ahLst/>
                <a:cxnLst/>
                <a:rect l="l" t="t" r="r" b="b"/>
                <a:pathLst>
                  <a:path w="295357" h="184784" extrusionOk="0">
                    <a:moveTo>
                      <a:pt x="149875" y="29432"/>
                    </a:moveTo>
                    <a:cubicBezTo>
                      <a:pt x="145990" y="29423"/>
                      <a:pt x="142111" y="29737"/>
                      <a:pt x="138280" y="30385"/>
                    </a:cubicBezTo>
                    <a:cubicBezTo>
                      <a:pt x="133053" y="31147"/>
                      <a:pt x="127256" y="32195"/>
                      <a:pt x="120793" y="33528"/>
                    </a:cubicBezTo>
                    <a:cubicBezTo>
                      <a:pt x="114331" y="34862"/>
                      <a:pt x="107678" y="36576"/>
                      <a:pt x="100645" y="38671"/>
                    </a:cubicBezTo>
                    <a:cubicBezTo>
                      <a:pt x="93878" y="40719"/>
                      <a:pt x="87271" y="43272"/>
                      <a:pt x="80877" y="46292"/>
                    </a:cubicBezTo>
                    <a:lnTo>
                      <a:pt x="131722" y="75629"/>
                    </a:lnTo>
                    <a:lnTo>
                      <a:pt x="141226" y="72390"/>
                    </a:lnTo>
                    <a:cubicBezTo>
                      <a:pt x="154151" y="68104"/>
                      <a:pt x="166316" y="64484"/>
                      <a:pt x="177816" y="61436"/>
                    </a:cubicBezTo>
                    <a:cubicBezTo>
                      <a:pt x="188584" y="58598"/>
                      <a:pt x="199589" y="56779"/>
                      <a:pt x="210699" y="56007"/>
                    </a:cubicBezTo>
                    <a:cubicBezTo>
                      <a:pt x="220849" y="55397"/>
                      <a:pt x="231037" y="56102"/>
                      <a:pt x="241016" y="58103"/>
                    </a:cubicBezTo>
                    <a:cubicBezTo>
                      <a:pt x="251062" y="60293"/>
                      <a:pt x="260689" y="64084"/>
                      <a:pt x="269527" y="69342"/>
                    </a:cubicBezTo>
                    <a:cubicBezTo>
                      <a:pt x="278299" y="73743"/>
                      <a:pt x="285826" y="80296"/>
                      <a:pt x="291386" y="88392"/>
                    </a:cubicBezTo>
                    <a:cubicBezTo>
                      <a:pt x="295112" y="94317"/>
                      <a:pt x="296281" y="101498"/>
                      <a:pt x="294617" y="108299"/>
                    </a:cubicBezTo>
                    <a:cubicBezTo>
                      <a:pt x="292460" y="115776"/>
                      <a:pt x="288364" y="122549"/>
                      <a:pt x="282738" y="127921"/>
                    </a:cubicBezTo>
                    <a:cubicBezTo>
                      <a:pt x="275762" y="134922"/>
                      <a:pt x="267978" y="141065"/>
                      <a:pt x="259548" y="146209"/>
                    </a:cubicBezTo>
                    <a:lnTo>
                      <a:pt x="291861" y="165259"/>
                    </a:lnTo>
                    <a:lnTo>
                      <a:pt x="274279" y="175451"/>
                    </a:lnTo>
                    <a:lnTo>
                      <a:pt x="241681" y="156401"/>
                    </a:lnTo>
                    <a:cubicBezTo>
                      <a:pt x="226162" y="164068"/>
                      <a:pt x="209929" y="170193"/>
                      <a:pt x="193212" y="174688"/>
                    </a:cubicBezTo>
                    <a:cubicBezTo>
                      <a:pt x="175734" y="179604"/>
                      <a:pt x="157863" y="182975"/>
                      <a:pt x="139801" y="184785"/>
                    </a:cubicBezTo>
                    <a:lnTo>
                      <a:pt x="122219" y="154305"/>
                    </a:lnTo>
                    <a:cubicBezTo>
                      <a:pt x="126957" y="154276"/>
                      <a:pt x="131688" y="153924"/>
                      <a:pt x="136379" y="153257"/>
                    </a:cubicBezTo>
                    <a:cubicBezTo>
                      <a:pt x="142842" y="152495"/>
                      <a:pt x="149875" y="151257"/>
                      <a:pt x="157763" y="149638"/>
                    </a:cubicBezTo>
                    <a:cubicBezTo>
                      <a:pt x="165651" y="148019"/>
                      <a:pt x="173824" y="145733"/>
                      <a:pt x="182568" y="143256"/>
                    </a:cubicBezTo>
                    <a:cubicBezTo>
                      <a:pt x="191055" y="140684"/>
                      <a:pt x="199342" y="137503"/>
                      <a:pt x="207373" y="133731"/>
                    </a:cubicBezTo>
                    <a:lnTo>
                      <a:pt x="156812" y="104489"/>
                    </a:lnTo>
                    <a:cubicBezTo>
                      <a:pt x="154722" y="105346"/>
                      <a:pt x="152536" y="106109"/>
                      <a:pt x="150255" y="106871"/>
                    </a:cubicBezTo>
                    <a:lnTo>
                      <a:pt x="143317" y="108966"/>
                    </a:lnTo>
                    <a:cubicBezTo>
                      <a:pt x="130582" y="113157"/>
                      <a:pt x="118987" y="116396"/>
                      <a:pt x="108343" y="118491"/>
                    </a:cubicBezTo>
                    <a:cubicBezTo>
                      <a:pt x="98576" y="120768"/>
                      <a:pt x="88616" y="122101"/>
                      <a:pt x="78596" y="122492"/>
                    </a:cubicBezTo>
                    <a:cubicBezTo>
                      <a:pt x="69750" y="122854"/>
                      <a:pt x="60896" y="122015"/>
                      <a:pt x="52271" y="120015"/>
                    </a:cubicBezTo>
                    <a:cubicBezTo>
                      <a:pt x="43727" y="118091"/>
                      <a:pt x="35524" y="114881"/>
                      <a:pt x="27941" y="110490"/>
                    </a:cubicBezTo>
                    <a:cubicBezTo>
                      <a:pt x="19600" y="106099"/>
                      <a:pt x="12355" y="99889"/>
                      <a:pt x="6748" y="92297"/>
                    </a:cubicBezTo>
                    <a:cubicBezTo>
                      <a:pt x="2686" y="86592"/>
                      <a:pt x="675" y="79677"/>
                      <a:pt x="1045" y="72676"/>
                    </a:cubicBezTo>
                    <a:cubicBezTo>
                      <a:pt x="1772" y="65380"/>
                      <a:pt x="4687" y="58464"/>
                      <a:pt x="9409" y="52864"/>
                    </a:cubicBezTo>
                    <a:cubicBezTo>
                      <a:pt x="15218" y="45482"/>
                      <a:pt x="22145" y="39053"/>
                      <a:pt x="29937" y="33814"/>
                    </a:cubicBezTo>
                    <a:lnTo>
                      <a:pt x="0" y="16478"/>
                    </a:lnTo>
                    <a:lnTo>
                      <a:pt x="17677" y="6858"/>
                    </a:lnTo>
                    <a:lnTo>
                      <a:pt x="47424" y="24003"/>
                    </a:lnTo>
                    <a:cubicBezTo>
                      <a:pt x="61333" y="17050"/>
                      <a:pt x="75962" y="11659"/>
                      <a:pt x="91046" y="7906"/>
                    </a:cubicBezTo>
                    <a:cubicBezTo>
                      <a:pt x="105358" y="4277"/>
                      <a:pt x="119901" y="1629"/>
                      <a:pt x="134574" y="0"/>
                    </a:cubicBezTo>
                    <a:close/>
                    <a:moveTo>
                      <a:pt x="63485" y="82772"/>
                    </a:moveTo>
                    <a:cubicBezTo>
                      <a:pt x="70153" y="86639"/>
                      <a:pt x="77868" y="88306"/>
                      <a:pt x="85534" y="87535"/>
                    </a:cubicBezTo>
                    <a:cubicBezTo>
                      <a:pt x="95850" y="86363"/>
                      <a:pt x="106013" y="84096"/>
                      <a:pt x="115851" y="80772"/>
                    </a:cubicBezTo>
                    <a:lnTo>
                      <a:pt x="68332" y="53245"/>
                    </a:lnTo>
                    <a:cubicBezTo>
                      <a:pt x="50845" y="64675"/>
                      <a:pt x="49230" y="74514"/>
                      <a:pt x="63485" y="82772"/>
                    </a:cubicBezTo>
                    <a:close/>
                    <a:moveTo>
                      <a:pt x="230372" y="96774"/>
                    </a:moveTo>
                    <a:cubicBezTo>
                      <a:pt x="223130" y="92793"/>
                      <a:pt x="214786" y="91288"/>
                      <a:pt x="206612" y="92488"/>
                    </a:cubicBezTo>
                    <a:cubicBezTo>
                      <a:pt x="195331" y="93945"/>
                      <a:pt x="184202" y="96403"/>
                      <a:pt x="173349" y="99822"/>
                    </a:cubicBezTo>
                    <a:lnTo>
                      <a:pt x="220868" y="127159"/>
                    </a:lnTo>
                    <a:cubicBezTo>
                      <a:pt x="240892" y="114776"/>
                      <a:pt x="244057" y="104651"/>
                      <a:pt x="230372" y="96774"/>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45" name="Google Shape;1185;p27">
                <a:extLst>
                  <a:ext uri="{FF2B5EF4-FFF2-40B4-BE49-F238E27FC236}">
                    <a16:creationId xmlns:a16="http://schemas.microsoft.com/office/drawing/2014/main" id="{34262FD0-4EFB-F84D-937E-CF02A40DAA0A}"/>
                  </a:ext>
                </a:extLst>
              </p:cNvPr>
              <p:cNvSpPr/>
              <p:nvPr/>
            </p:nvSpPr>
            <p:spPr>
              <a:xfrm>
                <a:off x="4865259" y="4541234"/>
                <a:ext cx="19007" cy="25527"/>
              </a:xfrm>
              <a:custGeom>
                <a:avLst/>
                <a:gdLst/>
                <a:ahLst/>
                <a:cxnLst/>
                <a:rect l="l" t="t" r="r" b="b"/>
                <a:pathLst>
                  <a:path w="19007" h="25527" extrusionOk="0">
                    <a:moveTo>
                      <a:pt x="0" y="17145"/>
                    </a:moveTo>
                    <a:cubicBezTo>
                      <a:pt x="0" y="15907"/>
                      <a:pt x="0" y="0"/>
                      <a:pt x="0" y="0"/>
                    </a:cubicBezTo>
                    <a:lnTo>
                      <a:pt x="19008" y="12478"/>
                    </a:lnTo>
                    <a:lnTo>
                      <a:pt x="10549" y="25527"/>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46" name="Google Shape;1186;p27">
                <a:extLst>
                  <a:ext uri="{FF2B5EF4-FFF2-40B4-BE49-F238E27FC236}">
                    <a16:creationId xmlns:a16="http://schemas.microsoft.com/office/drawing/2014/main" id="{7B3FDD11-EE25-484A-B0BE-562F26AD4739}"/>
                  </a:ext>
                </a:extLst>
              </p:cNvPr>
              <p:cNvSpPr/>
              <p:nvPr/>
            </p:nvSpPr>
            <p:spPr>
              <a:xfrm>
                <a:off x="4992800" y="4552092"/>
                <a:ext cx="42006" cy="19716"/>
              </a:xfrm>
              <a:custGeom>
                <a:avLst/>
                <a:gdLst/>
                <a:ahLst/>
                <a:cxnLst/>
                <a:rect l="l" t="t" r="r" b="b"/>
                <a:pathLst>
                  <a:path w="42006" h="19716" extrusionOk="0">
                    <a:moveTo>
                      <a:pt x="42007" y="17240"/>
                    </a:moveTo>
                    <a:lnTo>
                      <a:pt x="42007" y="0"/>
                    </a:lnTo>
                    <a:lnTo>
                      <a:pt x="0" y="3238"/>
                    </a:lnTo>
                    <a:lnTo>
                      <a:pt x="24045" y="19717"/>
                    </a:lnTo>
                    <a:lnTo>
                      <a:pt x="42007" y="17240"/>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47" name="Google Shape;1187;p27">
                <a:extLst>
                  <a:ext uri="{FF2B5EF4-FFF2-40B4-BE49-F238E27FC236}">
                    <a16:creationId xmlns:a16="http://schemas.microsoft.com/office/drawing/2014/main" id="{BFE87D20-6E15-C846-9598-E7AA5C90C1C9}"/>
                  </a:ext>
                </a:extLst>
              </p:cNvPr>
              <p:cNvSpPr/>
              <p:nvPr/>
            </p:nvSpPr>
            <p:spPr>
              <a:xfrm>
                <a:off x="5006866" y="4488941"/>
                <a:ext cx="31457" cy="17335"/>
              </a:xfrm>
              <a:custGeom>
                <a:avLst/>
                <a:gdLst/>
                <a:ahLst/>
                <a:cxnLst/>
                <a:rect l="l" t="t" r="r" b="b"/>
                <a:pathLst>
                  <a:path w="31457" h="17335" extrusionOk="0">
                    <a:moveTo>
                      <a:pt x="31458" y="17336"/>
                    </a:moveTo>
                    <a:lnTo>
                      <a:pt x="31458" y="0"/>
                    </a:lnTo>
                    <a:lnTo>
                      <a:pt x="0" y="11430"/>
                    </a:lnTo>
                    <a:lnTo>
                      <a:pt x="31458" y="17336"/>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48" name="Google Shape;1188;p27">
                <a:extLst>
                  <a:ext uri="{FF2B5EF4-FFF2-40B4-BE49-F238E27FC236}">
                    <a16:creationId xmlns:a16="http://schemas.microsoft.com/office/drawing/2014/main" id="{D83CFFAC-5E66-EB49-920F-EEF063A4F2F5}"/>
                  </a:ext>
                </a:extLst>
              </p:cNvPr>
              <p:cNvSpPr/>
              <p:nvPr/>
            </p:nvSpPr>
            <p:spPr>
              <a:xfrm>
                <a:off x="4908026" y="4495323"/>
                <a:ext cx="47328" cy="33051"/>
              </a:xfrm>
              <a:custGeom>
                <a:avLst/>
                <a:gdLst/>
                <a:ahLst/>
                <a:cxnLst/>
                <a:rect l="l" t="t" r="r" b="b"/>
                <a:pathLst>
                  <a:path w="47328" h="33051" extrusionOk="0">
                    <a:moveTo>
                      <a:pt x="0" y="10001"/>
                    </a:moveTo>
                    <a:lnTo>
                      <a:pt x="10454" y="0"/>
                    </a:lnTo>
                    <a:lnTo>
                      <a:pt x="47329" y="25527"/>
                    </a:lnTo>
                    <a:lnTo>
                      <a:pt x="45048" y="33052"/>
                    </a:lnTo>
                    <a:cubicBezTo>
                      <a:pt x="45048" y="33052"/>
                      <a:pt x="17487" y="21431"/>
                      <a:pt x="16537" y="20764"/>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49" name="Google Shape;1189;p27">
                <a:extLst>
                  <a:ext uri="{FF2B5EF4-FFF2-40B4-BE49-F238E27FC236}">
                    <a16:creationId xmlns:a16="http://schemas.microsoft.com/office/drawing/2014/main" id="{31881C7F-35CB-D84B-AC6B-1B126C1C3134}"/>
                  </a:ext>
                </a:extLst>
              </p:cNvPr>
              <p:cNvSpPr/>
              <p:nvPr/>
            </p:nvSpPr>
            <p:spPr>
              <a:xfrm>
                <a:off x="4811468" y="4440078"/>
                <a:ext cx="58923" cy="38957"/>
              </a:xfrm>
              <a:custGeom>
                <a:avLst/>
                <a:gdLst/>
                <a:ahLst/>
                <a:cxnLst/>
                <a:rect l="l" t="t" r="r" b="b"/>
                <a:pathLst>
                  <a:path w="58923" h="38957" extrusionOk="0">
                    <a:moveTo>
                      <a:pt x="0" y="11144"/>
                    </a:moveTo>
                    <a:lnTo>
                      <a:pt x="48945" y="38957"/>
                    </a:lnTo>
                    <a:lnTo>
                      <a:pt x="58924" y="31718"/>
                    </a:lnTo>
                    <a:cubicBezTo>
                      <a:pt x="58924" y="31718"/>
                      <a:pt x="52841" y="24670"/>
                      <a:pt x="52366" y="23908"/>
                    </a:cubicBezTo>
                    <a:cubicBezTo>
                      <a:pt x="47964" y="18878"/>
                      <a:pt x="42800" y="14573"/>
                      <a:pt x="37065" y="11144"/>
                    </a:cubicBezTo>
                    <a:cubicBezTo>
                      <a:pt x="33453" y="10478"/>
                      <a:pt x="10169" y="0"/>
                      <a:pt x="10169" y="0"/>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50" name="Google Shape;1190;p27">
                <a:extLst>
                  <a:ext uri="{FF2B5EF4-FFF2-40B4-BE49-F238E27FC236}">
                    <a16:creationId xmlns:a16="http://schemas.microsoft.com/office/drawing/2014/main" id="{80A46CB2-FB53-EB47-9011-FF2C080E021A}"/>
                  </a:ext>
                </a:extLst>
              </p:cNvPr>
              <p:cNvSpPr/>
              <p:nvPr/>
            </p:nvSpPr>
            <p:spPr>
              <a:xfrm>
                <a:off x="4865639" y="4409027"/>
                <a:ext cx="27275" cy="24479"/>
              </a:xfrm>
              <a:custGeom>
                <a:avLst/>
                <a:gdLst/>
                <a:ahLst/>
                <a:cxnLst/>
                <a:rect l="l" t="t" r="r" b="b"/>
                <a:pathLst>
                  <a:path w="27275" h="24479" extrusionOk="0">
                    <a:moveTo>
                      <a:pt x="27276" y="24479"/>
                    </a:moveTo>
                    <a:lnTo>
                      <a:pt x="27276" y="7334"/>
                    </a:lnTo>
                    <a:lnTo>
                      <a:pt x="4752" y="0"/>
                    </a:lnTo>
                    <a:lnTo>
                      <a:pt x="0" y="13430"/>
                    </a:lnTo>
                    <a:lnTo>
                      <a:pt x="1140" y="19621"/>
                    </a:lnTo>
                    <a:lnTo>
                      <a:pt x="27276" y="2447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51" name="Google Shape;1191;p27">
                <a:extLst>
                  <a:ext uri="{FF2B5EF4-FFF2-40B4-BE49-F238E27FC236}">
                    <a16:creationId xmlns:a16="http://schemas.microsoft.com/office/drawing/2014/main" id="{4DFFDA52-087E-D54F-8039-FCEB2FDE9F63}"/>
                  </a:ext>
                </a:extLst>
              </p:cNvPr>
              <p:cNvSpPr/>
              <p:nvPr/>
            </p:nvSpPr>
            <p:spPr>
              <a:xfrm>
                <a:off x="4743421" y="4403978"/>
                <a:ext cx="26040" cy="19431"/>
              </a:xfrm>
              <a:custGeom>
                <a:avLst/>
                <a:gdLst/>
                <a:ahLst/>
                <a:cxnLst/>
                <a:rect l="l" t="t" r="r" b="b"/>
                <a:pathLst>
                  <a:path w="26040" h="19431" extrusionOk="0">
                    <a:moveTo>
                      <a:pt x="0" y="17145"/>
                    </a:moveTo>
                    <a:lnTo>
                      <a:pt x="0" y="0"/>
                    </a:lnTo>
                    <a:lnTo>
                      <a:pt x="26040" y="2762"/>
                    </a:lnTo>
                    <a:lnTo>
                      <a:pt x="17677" y="19431"/>
                    </a:lnTo>
                    <a:lnTo>
                      <a:pt x="0"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52" name="Google Shape;1192;p27">
                <a:extLst>
                  <a:ext uri="{FF2B5EF4-FFF2-40B4-BE49-F238E27FC236}">
                    <a16:creationId xmlns:a16="http://schemas.microsoft.com/office/drawing/2014/main" id="{31CBFADD-A591-BF46-811E-B0B97D7B8AE0}"/>
                  </a:ext>
                </a:extLst>
              </p:cNvPr>
              <p:cNvSpPr/>
              <p:nvPr/>
            </p:nvSpPr>
            <p:spPr>
              <a:xfrm>
                <a:off x="4744371" y="4461509"/>
                <a:ext cx="29936" cy="30289"/>
              </a:xfrm>
              <a:custGeom>
                <a:avLst/>
                <a:gdLst/>
                <a:ahLst/>
                <a:cxnLst/>
                <a:rect l="l" t="t" r="r" b="b"/>
                <a:pathLst>
                  <a:path w="29936" h="30289" extrusionOk="0">
                    <a:moveTo>
                      <a:pt x="0" y="17907"/>
                    </a:moveTo>
                    <a:lnTo>
                      <a:pt x="0" y="0"/>
                    </a:lnTo>
                    <a:lnTo>
                      <a:pt x="29937" y="0"/>
                    </a:lnTo>
                    <a:lnTo>
                      <a:pt x="22619" y="16002"/>
                    </a:lnTo>
                    <a:lnTo>
                      <a:pt x="9694" y="3028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53" name="Google Shape;1193;p27">
                <a:extLst>
                  <a:ext uri="{FF2B5EF4-FFF2-40B4-BE49-F238E27FC236}">
                    <a16:creationId xmlns:a16="http://schemas.microsoft.com/office/drawing/2014/main" id="{6008BC1E-4E17-3443-AD4F-2EC0765CAFB4}"/>
                  </a:ext>
                </a:extLst>
              </p:cNvPr>
              <p:cNvSpPr/>
              <p:nvPr/>
            </p:nvSpPr>
            <p:spPr>
              <a:xfrm>
                <a:off x="4743040" y="4386929"/>
                <a:ext cx="295352" cy="185070"/>
              </a:xfrm>
              <a:custGeom>
                <a:avLst/>
                <a:gdLst/>
                <a:ahLst/>
                <a:cxnLst/>
                <a:rect l="l" t="t" r="r" b="b"/>
                <a:pathLst>
                  <a:path w="295352" h="185070" extrusionOk="0">
                    <a:moveTo>
                      <a:pt x="149875" y="29432"/>
                    </a:moveTo>
                    <a:cubicBezTo>
                      <a:pt x="145994" y="29432"/>
                      <a:pt x="142119" y="29718"/>
                      <a:pt x="138280" y="30289"/>
                    </a:cubicBezTo>
                    <a:cubicBezTo>
                      <a:pt x="133053" y="31051"/>
                      <a:pt x="127256" y="32099"/>
                      <a:pt x="120793" y="33528"/>
                    </a:cubicBezTo>
                    <a:cubicBezTo>
                      <a:pt x="114331" y="34957"/>
                      <a:pt x="107678" y="36576"/>
                      <a:pt x="100645" y="38671"/>
                    </a:cubicBezTo>
                    <a:cubicBezTo>
                      <a:pt x="93881" y="40691"/>
                      <a:pt x="87274" y="43205"/>
                      <a:pt x="80877" y="46196"/>
                    </a:cubicBezTo>
                    <a:lnTo>
                      <a:pt x="131722" y="75629"/>
                    </a:lnTo>
                    <a:lnTo>
                      <a:pt x="141226" y="72390"/>
                    </a:lnTo>
                    <a:cubicBezTo>
                      <a:pt x="154151" y="68104"/>
                      <a:pt x="166316" y="64484"/>
                      <a:pt x="177816" y="61436"/>
                    </a:cubicBezTo>
                    <a:cubicBezTo>
                      <a:pt x="188574" y="58550"/>
                      <a:pt x="199589" y="56740"/>
                      <a:pt x="210699" y="56007"/>
                    </a:cubicBezTo>
                    <a:cubicBezTo>
                      <a:pt x="220849" y="55369"/>
                      <a:pt x="231037" y="56045"/>
                      <a:pt x="241016" y="58007"/>
                    </a:cubicBezTo>
                    <a:cubicBezTo>
                      <a:pt x="251052" y="60274"/>
                      <a:pt x="260670" y="64094"/>
                      <a:pt x="269527" y="69342"/>
                    </a:cubicBezTo>
                    <a:cubicBezTo>
                      <a:pt x="278328" y="73705"/>
                      <a:pt x="285855" y="80258"/>
                      <a:pt x="291386" y="88392"/>
                    </a:cubicBezTo>
                    <a:cubicBezTo>
                      <a:pt x="295112" y="94278"/>
                      <a:pt x="296271" y="101432"/>
                      <a:pt x="294617" y="108204"/>
                    </a:cubicBezTo>
                    <a:cubicBezTo>
                      <a:pt x="292508" y="115700"/>
                      <a:pt x="288402" y="122482"/>
                      <a:pt x="282738" y="127825"/>
                    </a:cubicBezTo>
                    <a:cubicBezTo>
                      <a:pt x="275762" y="134855"/>
                      <a:pt x="267978" y="141027"/>
                      <a:pt x="259548" y="146209"/>
                    </a:cubicBezTo>
                    <a:lnTo>
                      <a:pt x="291861" y="165259"/>
                    </a:lnTo>
                    <a:lnTo>
                      <a:pt x="274279" y="175546"/>
                    </a:lnTo>
                    <a:lnTo>
                      <a:pt x="241681" y="156496"/>
                    </a:lnTo>
                    <a:cubicBezTo>
                      <a:pt x="226181" y="164239"/>
                      <a:pt x="209939" y="170402"/>
                      <a:pt x="193212" y="174879"/>
                    </a:cubicBezTo>
                    <a:cubicBezTo>
                      <a:pt x="175668" y="179784"/>
                      <a:pt x="157733" y="183194"/>
                      <a:pt x="139611" y="185071"/>
                    </a:cubicBezTo>
                    <a:lnTo>
                      <a:pt x="122219" y="154305"/>
                    </a:lnTo>
                    <a:cubicBezTo>
                      <a:pt x="125355" y="154305"/>
                      <a:pt x="130107" y="154305"/>
                      <a:pt x="136379" y="153257"/>
                    </a:cubicBezTo>
                    <a:cubicBezTo>
                      <a:pt x="142652" y="152209"/>
                      <a:pt x="149875" y="151257"/>
                      <a:pt x="157763" y="149542"/>
                    </a:cubicBezTo>
                    <a:cubicBezTo>
                      <a:pt x="165651" y="147828"/>
                      <a:pt x="173824" y="145732"/>
                      <a:pt x="182568" y="143161"/>
                    </a:cubicBezTo>
                    <a:cubicBezTo>
                      <a:pt x="191074" y="140636"/>
                      <a:pt x="199361" y="137446"/>
                      <a:pt x="207373" y="133636"/>
                    </a:cubicBezTo>
                    <a:lnTo>
                      <a:pt x="156812" y="104394"/>
                    </a:lnTo>
                    <a:cubicBezTo>
                      <a:pt x="154722" y="105156"/>
                      <a:pt x="152536" y="106013"/>
                      <a:pt x="150255" y="106680"/>
                    </a:cubicBezTo>
                    <a:lnTo>
                      <a:pt x="143317" y="108871"/>
                    </a:lnTo>
                    <a:cubicBezTo>
                      <a:pt x="130582" y="113062"/>
                      <a:pt x="118987" y="116300"/>
                      <a:pt x="108343" y="118396"/>
                    </a:cubicBezTo>
                    <a:cubicBezTo>
                      <a:pt x="98576" y="120672"/>
                      <a:pt x="88616" y="122006"/>
                      <a:pt x="78596" y="122396"/>
                    </a:cubicBezTo>
                    <a:cubicBezTo>
                      <a:pt x="69751" y="122711"/>
                      <a:pt x="60903" y="121882"/>
                      <a:pt x="52271" y="119920"/>
                    </a:cubicBezTo>
                    <a:cubicBezTo>
                      <a:pt x="43739" y="117958"/>
                      <a:pt x="35542" y="114748"/>
                      <a:pt x="27941" y="110395"/>
                    </a:cubicBezTo>
                    <a:cubicBezTo>
                      <a:pt x="19600" y="106004"/>
                      <a:pt x="12355" y="99793"/>
                      <a:pt x="6748" y="92202"/>
                    </a:cubicBezTo>
                    <a:cubicBezTo>
                      <a:pt x="2692" y="86496"/>
                      <a:pt x="682" y="79581"/>
                      <a:pt x="1045" y="72580"/>
                    </a:cubicBezTo>
                    <a:cubicBezTo>
                      <a:pt x="1772" y="65284"/>
                      <a:pt x="4687" y="58369"/>
                      <a:pt x="9409" y="52768"/>
                    </a:cubicBezTo>
                    <a:cubicBezTo>
                      <a:pt x="15221" y="45386"/>
                      <a:pt x="22148" y="38957"/>
                      <a:pt x="29937" y="33718"/>
                    </a:cubicBezTo>
                    <a:lnTo>
                      <a:pt x="0" y="16383"/>
                    </a:lnTo>
                    <a:lnTo>
                      <a:pt x="17677" y="6763"/>
                    </a:lnTo>
                    <a:lnTo>
                      <a:pt x="47424" y="24003"/>
                    </a:lnTo>
                    <a:cubicBezTo>
                      <a:pt x="61333" y="17050"/>
                      <a:pt x="75962" y="11659"/>
                      <a:pt x="91046" y="7906"/>
                    </a:cubicBezTo>
                    <a:cubicBezTo>
                      <a:pt x="105348" y="4229"/>
                      <a:pt x="119894" y="1591"/>
                      <a:pt x="134574" y="0"/>
                    </a:cubicBezTo>
                    <a:close/>
                    <a:moveTo>
                      <a:pt x="63485" y="82772"/>
                    </a:moveTo>
                    <a:cubicBezTo>
                      <a:pt x="70169" y="86601"/>
                      <a:pt x="77870" y="88259"/>
                      <a:pt x="85534" y="87535"/>
                    </a:cubicBezTo>
                    <a:cubicBezTo>
                      <a:pt x="95850" y="86363"/>
                      <a:pt x="106013" y="84096"/>
                      <a:pt x="115851" y="80772"/>
                    </a:cubicBezTo>
                    <a:lnTo>
                      <a:pt x="68332" y="53149"/>
                    </a:lnTo>
                    <a:cubicBezTo>
                      <a:pt x="50845" y="64675"/>
                      <a:pt x="49230" y="74486"/>
                      <a:pt x="63485" y="82772"/>
                    </a:cubicBezTo>
                    <a:close/>
                    <a:moveTo>
                      <a:pt x="230372" y="96679"/>
                    </a:moveTo>
                    <a:cubicBezTo>
                      <a:pt x="223120" y="92735"/>
                      <a:pt x="214776" y="91259"/>
                      <a:pt x="206612" y="92488"/>
                    </a:cubicBezTo>
                    <a:cubicBezTo>
                      <a:pt x="195331" y="93907"/>
                      <a:pt x="184202" y="96326"/>
                      <a:pt x="173349" y="99727"/>
                    </a:cubicBezTo>
                    <a:lnTo>
                      <a:pt x="220868" y="127159"/>
                    </a:lnTo>
                    <a:cubicBezTo>
                      <a:pt x="240826" y="114776"/>
                      <a:pt x="244057" y="104680"/>
                      <a:pt x="230372" y="96679"/>
                    </a:cubicBezTo>
                    <a:close/>
                  </a:path>
                </a:pathLst>
              </a:custGeom>
              <a:solidFill>
                <a:srgbClr val="F9CA0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4" name="Google Shape;1194;p27">
              <a:extLst>
                <a:ext uri="{FF2B5EF4-FFF2-40B4-BE49-F238E27FC236}">
                  <a16:creationId xmlns:a16="http://schemas.microsoft.com/office/drawing/2014/main" id="{33B270A9-6C33-4C4A-9B9F-19FF4489DEA6}"/>
                </a:ext>
              </a:extLst>
            </p:cNvPr>
            <p:cNvGrpSpPr/>
            <p:nvPr/>
          </p:nvGrpSpPr>
          <p:grpSpPr>
            <a:xfrm>
              <a:off x="2682040" y="3351243"/>
              <a:ext cx="883852" cy="621125"/>
              <a:chOff x="4491665" y="4093368"/>
              <a:chExt cx="883852" cy="621125"/>
            </a:xfrm>
          </p:grpSpPr>
          <p:sp>
            <p:nvSpPr>
              <p:cNvPr id="521" name="Google Shape;1195;p27">
                <a:extLst>
                  <a:ext uri="{FF2B5EF4-FFF2-40B4-BE49-F238E27FC236}">
                    <a16:creationId xmlns:a16="http://schemas.microsoft.com/office/drawing/2014/main" id="{EE5E408F-4DA9-0B4B-91F8-7DDBDCDBEF96}"/>
                  </a:ext>
                </a:extLst>
              </p:cNvPr>
              <p:cNvSpPr/>
              <p:nvPr/>
            </p:nvSpPr>
            <p:spPr>
              <a:xfrm>
                <a:off x="4491665" y="4203001"/>
                <a:ext cx="883852" cy="511492"/>
              </a:xfrm>
              <a:custGeom>
                <a:avLst/>
                <a:gdLst/>
                <a:ahLst/>
                <a:cxnLst/>
                <a:rect l="l" t="t" r="r" b="b"/>
                <a:pathLst>
                  <a:path w="883852" h="511492" extrusionOk="0">
                    <a:moveTo>
                      <a:pt x="883852" y="255746"/>
                    </a:moveTo>
                    <a:cubicBezTo>
                      <a:pt x="883852" y="396991"/>
                      <a:pt x="685995" y="511492"/>
                      <a:pt x="441926" y="511492"/>
                    </a:cubicBezTo>
                    <a:cubicBezTo>
                      <a:pt x="197857" y="511492"/>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22" name="Google Shape;1196;p27">
                <a:extLst>
                  <a:ext uri="{FF2B5EF4-FFF2-40B4-BE49-F238E27FC236}">
                    <a16:creationId xmlns:a16="http://schemas.microsoft.com/office/drawing/2014/main" id="{C2D501EF-F180-2642-8266-413C1D3F66BC}"/>
                  </a:ext>
                </a:extLst>
              </p:cNvPr>
              <p:cNvSpPr/>
              <p:nvPr/>
            </p:nvSpPr>
            <p:spPr>
              <a:xfrm>
                <a:off x="4491855" y="4346066"/>
                <a:ext cx="87339" cy="116490"/>
              </a:xfrm>
              <a:custGeom>
                <a:avLst/>
                <a:gdLst/>
                <a:ahLst/>
                <a:cxnLst/>
                <a:rect l="l" t="t" r="r" b="b"/>
                <a:pathLst>
                  <a:path w="87339" h="116490" extrusionOk="0">
                    <a:moveTo>
                      <a:pt x="0" y="116491"/>
                    </a:moveTo>
                    <a:lnTo>
                      <a:pt x="0" y="0"/>
                    </a:lnTo>
                    <a:lnTo>
                      <a:pt x="87340" y="77914"/>
                    </a:lnTo>
                    <a:lnTo>
                      <a:pt x="0" y="116491"/>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23" name="Google Shape;1197;p27">
                <a:extLst>
                  <a:ext uri="{FF2B5EF4-FFF2-40B4-BE49-F238E27FC236}">
                    <a16:creationId xmlns:a16="http://schemas.microsoft.com/office/drawing/2014/main" id="{80AB780C-6D4D-B246-94E0-CD4611D38500}"/>
                  </a:ext>
                </a:extLst>
              </p:cNvPr>
              <p:cNvSpPr/>
              <p:nvPr/>
            </p:nvSpPr>
            <p:spPr>
              <a:xfrm>
                <a:off x="5309086" y="4349115"/>
                <a:ext cx="66431" cy="157067"/>
              </a:xfrm>
              <a:custGeom>
                <a:avLst/>
                <a:gdLst/>
                <a:ahLst/>
                <a:cxnLst/>
                <a:rect l="l" t="t" r="r" b="b"/>
                <a:pathLst>
                  <a:path w="66431" h="157067" extrusionOk="0">
                    <a:moveTo>
                      <a:pt x="66432" y="0"/>
                    </a:moveTo>
                    <a:lnTo>
                      <a:pt x="66432" y="109633"/>
                    </a:lnTo>
                    <a:lnTo>
                      <a:pt x="21859" y="157067"/>
                    </a:lnTo>
                    <a:lnTo>
                      <a:pt x="0" y="31623"/>
                    </a:lnTo>
                    <a:lnTo>
                      <a:pt x="66432" y="0"/>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24" name="Google Shape;1198;p27">
                <a:extLst>
                  <a:ext uri="{FF2B5EF4-FFF2-40B4-BE49-F238E27FC236}">
                    <a16:creationId xmlns:a16="http://schemas.microsoft.com/office/drawing/2014/main" id="{863E8520-F30B-764D-B80A-7624091E0582}"/>
                  </a:ext>
                </a:extLst>
              </p:cNvPr>
              <p:cNvSpPr/>
              <p:nvPr/>
            </p:nvSpPr>
            <p:spPr>
              <a:xfrm>
                <a:off x="4491665" y="4093368"/>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25" name="Google Shape;1199;p27">
                <a:extLst>
                  <a:ext uri="{FF2B5EF4-FFF2-40B4-BE49-F238E27FC236}">
                    <a16:creationId xmlns:a16="http://schemas.microsoft.com/office/drawing/2014/main" id="{B37271F8-5AAE-8C4F-97BE-DD0CF37E21E2}"/>
                  </a:ext>
                </a:extLst>
              </p:cNvPr>
              <p:cNvSpPr/>
              <p:nvPr/>
            </p:nvSpPr>
            <p:spPr>
              <a:xfrm>
                <a:off x="4617381" y="4162996"/>
                <a:ext cx="632721" cy="366093"/>
              </a:xfrm>
              <a:custGeom>
                <a:avLst/>
                <a:gdLst/>
                <a:ahLst/>
                <a:cxnLst/>
                <a:rect l="l" t="t" r="r" b="b"/>
                <a:pathLst>
                  <a:path w="632721" h="366093" extrusionOk="0">
                    <a:moveTo>
                      <a:pt x="632116" y="194024"/>
                    </a:moveTo>
                    <a:cubicBezTo>
                      <a:pt x="627555" y="237172"/>
                      <a:pt x="596952" y="279749"/>
                      <a:pt x="540025" y="312515"/>
                    </a:cubicBezTo>
                    <a:cubicBezTo>
                      <a:pt x="416475" y="383953"/>
                      <a:pt x="216136" y="383953"/>
                      <a:pt x="92586" y="312515"/>
                    </a:cubicBezTo>
                    <a:cubicBezTo>
                      <a:pt x="35564" y="279559"/>
                      <a:pt x="4962" y="237172"/>
                      <a:pt x="590" y="194024"/>
                    </a:cubicBezTo>
                    <a:cubicBezTo>
                      <a:pt x="-4732" y="143637"/>
                      <a:pt x="25965" y="92107"/>
                      <a:pt x="92586" y="53721"/>
                    </a:cubicBezTo>
                    <a:cubicBezTo>
                      <a:pt x="216136" y="-17907"/>
                      <a:pt x="416475" y="-17907"/>
                      <a:pt x="540025" y="53721"/>
                    </a:cubicBezTo>
                    <a:cubicBezTo>
                      <a:pt x="606551" y="92107"/>
                      <a:pt x="637534" y="143637"/>
                      <a:pt x="632116" y="194024"/>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26" name="Google Shape;1200;p27">
                <a:extLst>
                  <a:ext uri="{FF2B5EF4-FFF2-40B4-BE49-F238E27FC236}">
                    <a16:creationId xmlns:a16="http://schemas.microsoft.com/office/drawing/2014/main" id="{063E6CBA-6694-274B-B6AB-33734678B3E5}"/>
                  </a:ext>
                </a:extLst>
              </p:cNvPr>
              <p:cNvSpPr/>
              <p:nvPr/>
            </p:nvSpPr>
            <p:spPr>
              <a:xfrm>
                <a:off x="4617971" y="4184904"/>
                <a:ext cx="631526" cy="344185"/>
              </a:xfrm>
              <a:custGeom>
                <a:avLst/>
                <a:gdLst/>
                <a:ahLst/>
                <a:cxnLst/>
                <a:rect l="l" t="t" r="r" b="b"/>
                <a:pathLst>
                  <a:path w="631526" h="344185" extrusionOk="0">
                    <a:moveTo>
                      <a:pt x="631527" y="172117"/>
                    </a:moveTo>
                    <a:cubicBezTo>
                      <a:pt x="626965" y="215265"/>
                      <a:pt x="596363" y="257842"/>
                      <a:pt x="539435" y="290608"/>
                    </a:cubicBezTo>
                    <a:cubicBezTo>
                      <a:pt x="415886" y="362045"/>
                      <a:pt x="215546" y="362045"/>
                      <a:pt x="91997" y="290608"/>
                    </a:cubicBezTo>
                    <a:cubicBezTo>
                      <a:pt x="34974" y="257651"/>
                      <a:pt x="4372" y="215265"/>
                      <a:pt x="0" y="172117"/>
                    </a:cubicBezTo>
                    <a:cubicBezTo>
                      <a:pt x="4372" y="129064"/>
                      <a:pt x="34974" y="86392"/>
                      <a:pt x="91997" y="53721"/>
                    </a:cubicBezTo>
                    <a:cubicBezTo>
                      <a:pt x="215546" y="-17907"/>
                      <a:pt x="415886" y="-17907"/>
                      <a:pt x="539435" y="53721"/>
                    </a:cubicBezTo>
                    <a:cubicBezTo>
                      <a:pt x="596363" y="86677"/>
                      <a:pt x="627440" y="129064"/>
                      <a:pt x="631527" y="172117"/>
                    </a:cubicBezTo>
                    <a:close/>
                  </a:path>
                </a:pathLst>
              </a:custGeom>
              <a:solidFill>
                <a:srgbClr val="E8A30A"/>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27" name="Google Shape;1201;p27">
                <a:extLst>
                  <a:ext uri="{FF2B5EF4-FFF2-40B4-BE49-F238E27FC236}">
                    <a16:creationId xmlns:a16="http://schemas.microsoft.com/office/drawing/2014/main" id="{FC203D0F-33D8-E646-885B-E52BC9922F76}"/>
                  </a:ext>
                </a:extLst>
              </p:cNvPr>
              <p:cNvSpPr/>
              <p:nvPr/>
            </p:nvSpPr>
            <p:spPr>
              <a:xfrm>
                <a:off x="4779725" y="4267771"/>
                <a:ext cx="295065" cy="184880"/>
              </a:xfrm>
              <a:custGeom>
                <a:avLst/>
                <a:gdLst/>
                <a:ahLst/>
                <a:cxnLst/>
                <a:rect l="l" t="t" r="r" b="b"/>
                <a:pathLst>
                  <a:path w="295065" h="184880" extrusionOk="0">
                    <a:moveTo>
                      <a:pt x="149304" y="29337"/>
                    </a:moveTo>
                    <a:cubicBezTo>
                      <a:pt x="145417" y="29375"/>
                      <a:pt x="141549" y="29689"/>
                      <a:pt x="137710" y="30289"/>
                    </a:cubicBezTo>
                    <a:cubicBezTo>
                      <a:pt x="132483" y="31052"/>
                      <a:pt x="126685" y="32099"/>
                      <a:pt x="120223" y="33433"/>
                    </a:cubicBezTo>
                    <a:cubicBezTo>
                      <a:pt x="113760" y="34766"/>
                      <a:pt x="107013" y="36576"/>
                      <a:pt x="100075" y="38671"/>
                    </a:cubicBezTo>
                    <a:cubicBezTo>
                      <a:pt x="93311" y="40691"/>
                      <a:pt x="86703" y="43206"/>
                      <a:pt x="80307" y="46196"/>
                    </a:cubicBezTo>
                    <a:lnTo>
                      <a:pt x="131057" y="75629"/>
                    </a:lnTo>
                    <a:lnTo>
                      <a:pt x="140561" y="72390"/>
                    </a:lnTo>
                    <a:cubicBezTo>
                      <a:pt x="153486" y="68104"/>
                      <a:pt x="165651" y="64389"/>
                      <a:pt x="177151" y="61436"/>
                    </a:cubicBezTo>
                    <a:cubicBezTo>
                      <a:pt x="187899" y="58503"/>
                      <a:pt x="198914" y="56683"/>
                      <a:pt x="210034" y="56007"/>
                    </a:cubicBezTo>
                    <a:cubicBezTo>
                      <a:pt x="220155" y="55321"/>
                      <a:pt x="230315" y="55988"/>
                      <a:pt x="240256" y="58007"/>
                    </a:cubicBezTo>
                    <a:cubicBezTo>
                      <a:pt x="250463" y="60217"/>
                      <a:pt x="260242" y="64037"/>
                      <a:pt x="269242" y="69342"/>
                    </a:cubicBezTo>
                    <a:cubicBezTo>
                      <a:pt x="278024" y="73733"/>
                      <a:pt x="285541" y="80286"/>
                      <a:pt x="291101" y="88392"/>
                    </a:cubicBezTo>
                    <a:cubicBezTo>
                      <a:pt x="294817" y="94317"/>
                      <a:pt x="295986" y="101498"/>
                      <a:pt x="294332" y="108299"/>
                    </a:cubicBezTo>
                    <a:cubicBezTo>
                      <a:pt x="292194" y="115786"/>
                      <a:pt x="288088" y="122568"/>
                      <a:pt x="282453" y="127921"/>
                    </a:cubicBezTo>
                    <a:cubicBezTo>
                      <a:pt x="275477" y="134950"/>
                      <a:pt x="267693" y="141122"/>
                      <a:pt x="259263" y="146304"/>
                    </a:cubicBezTo>
                    <a:lnTo>
                      <a:pt x="291576" y="165354"/>
                    </a:lnTo>
                    <a:lnTo>
                      <a:pt x="273899" y="175546"/>
                    </a:lnTo>
                    <a:lnTo>
                      <a:pt x="241301" y="156496"/>
                    </a:lnTo>
                    <a:cubicBezTo>
                      <a:pt x="225781" y="164202"/>
                      <a:pt x="209549" y="170355"/>
                      <a:pt x="192832" y="174879"/>
                    </a:cubicBezTo>
                    <a:cubicBezTo>
                      <a:pt x="175345" y="179718"/>
                      <a:pt x="157478" y="183061"/>
                      <a:pt x="139421" y="184880"/>
                    </a:cubicBezTo>
                    <a:lnTo>
                      <a:pt x="122409" y="154305"/>
                    </a:lnTo>
                    <a:cubicBezTo>
                      <a:pt x="127146" y="154181"/>
                      <a:pt x="131874" y="153800"/>
                      <a:pt x="136569" y="153162"/>
                    </a:cubicBezTo>
                    <a:cubicBezTo>
                      <a:pt x="143726" y="152352"/>
                      <a:pt x="150835" y="151143"/>
                      <a:pt x="157858" y="149543"/>
                    </a:cubicBezTo>
                    <a:cubicBezTo>
                      <a:pt x="165746" y="147828"/>
                      <a:pt x="174014" y="145732"/>
                      <a:pt x="182758" y="143161"/>
                    </a:cubicBezTo>
                    <a:cubicBezTo>
                      <a:pt x="191245" y="140580"/>
                      <a:pt x="199532" y="137398"/>
                      <a:pt x="207563" y="133636"/>
                    </a:cubicBezTo>
                    <a:lnTo>
                      <a:pt x="157003" y="104394"/>
                    </a:lnTo>
                    <a:lnTo>
                      <a:pt x="150445" y="106680"/>
                    </a:lnTo>
                    <a:lnTo>
                      <a:pt x="143507" y="108776"/>
                    </a:lnTo>
                    <a:cubicBezTo>
                      <a:pt x="130772" y="112967"/>
                      <a:pt x="119177" y="116300"/>
                      <a:pt x="108533" y="118301"/>
                    </a:cubicBezTo>
                    <a:cubicBezTo>
                      <a:pt x="98766" y="120577"/>
                      <a:pt x="88806" y="121911"/>
                      <a:pt x="78786" y="122301"/>
                    </a:cubicBezTo>
                    <a:cubicBezTo>
                      <a:pt x="69941" y="122615"/>
                      <a:pt x="61093" y="121787"/>
                      <a:pt x="52461" y="119825"/>
                    </a:cubicBezTo>
                    <a:cubicBezTo>
                      <a:pt x="43893" y="117881"/>
                      <a:pt x="35661" y="114671"/>
                      <a:pt x="28036" y="110300"/>
                    </a:cubicBezTo>
                    <a:cubicBezTo>
                      <a:pt x="19700" y="105947"/>
                      <a:pt x="12480" y="99717"/>
                      <a:pt x="6938" y="92107"/>
                    </a:cubicBezTo>
                    <a:cubicBezTo>
                      <a:pt x="2819" y="86430"/>
                      <a:pt x="803" y="79496"/>
                      <a:pt x="1235" y="72485"/>
                    </a:cubicBezTo>
                    <a:cubicBezTo>
                      <a:pt x="1979" y="65189"/>
                      <a:pt x="4893" y="58283"/>
                      <a:pt x="9599" y="52673"/>
                    </a:cubicBezTo>
                    <a:cubicBezTo>
                      <a:pt x="15435" y="45310"/>
                      <a:pt x="22357" y="38891"/>
                      <a:pt x="30127" y="33623"/>
                    </a:cubicBezTo>
                    <a:lnTo>
                      <a:pt x="0" y="16954"/>
                    </a:lnTo>
                    <a:lnTo>
                      <a:pt x="17582" y="6763"/>
                    </a:lnTo>
                    <a:lnTo>
                      <a:pt x="47234" y="23908"/>
                    </a:lnTo>
                    <a:cubicBezTo>
                      <a:pt x="61177" y="17059"/>
                      <a:pt x="75797" y="11697"/>
                      <a:pt x="90856" y="7906"/>
                    </a:cubicBezTo>
                    <a:cubicBezTo>
                      <a:pt x="105192" y="4239"/>
                      <a:pt x="119769" y="1591"/>
                      <a:pt x="134479" y="0"/>
                    </a:cubicBezTo>
                    <a:close/>
                    <a:moveTo>
                      <a:pt x="62915" y="82772"/>
                    </a:moveTo>
                    <a:cubicBezTo>
                      <a:pt x="69599" y="86601"/>
                      <a:pt x="77300" y="88259"/>
                      <a:pt x="84964" y="87535"/>
                    </a:cubicBezTo>
                    <a:cubicBezTo>
                      <a:pt x="95260" y="86382"/>
                      <a:pt x="105397" y="84077"/>
                      <a:pt x="115186" y="80677"/>
                    </a:cubicBezTo>
                    <a:lnTo>
                      <a:pt x="67667" y="53150"/>
                    </a:lnTo>
                    <a:cubicBezTo>
                      <a:pt x="50180" y="64579"/>
                      <a:pt x="48659" y="74486"/>
                      <a:pt x="62915" y="82772"/>
                    </a:cubicBezTo>
                    <a:close/>
                    <a:moveTo>
                      <a:pt x="229802" y="96679"/>
                    </a:moveTo>
                    <a:cubicBezTo>
                      <a:pt x="222503" y="92755"/>
                      <a:pt x="214149" y="91250"/>
                      <a:pt x="205947" y="92393"/>
                    </a:cubicBezTo>
                    <a:cubicBezTo>
                      <a:pt x="194704" y="93907"/>
                      <a:pt x="183613" y="96364"/>
                      <a:pt x="172779" y="99727"/>
                    </a:cubicBezTo>
                    <a:lnTo>
                      <a:pt x="220298" y="127063"/>
                    </a:lnTo>
                    <a:cubicBezTo>
                      <a:pt x="240256" y="114776"/>
                      <a:pt x="243487" y="104204"/>
                      <a:pt x="229802" y="96679"/>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28" name="Google Shape;1202;p27">
                <a:extLst>
                  <a:ext uri="{FF2B5EF4-FFF2-40B4-BE49-F238E27FC236}">
                    <a16:creationId xmlns:a16="http://schemas.microsoft.com/office/drawing/2014/main" id="{2FBC35C9-0042-FF4F-8B13-B6A4A7F9F255}"/>
                  </a:ext>
                </a:extLst>
              </p:cNvPr>
              <p:cNvSpPr/>
              <p:nvPr/>
            </p:nvSpPr>
            <p:spPr>
              <a:xfrm>
                <a:off x="4901754" y="4404931"/>
                <a:ext cx="19007" cy="25527"/>
              </a:xfrm>
              <a:custGeom>
                <a:avLst/>
                <a:gdLst/>
                <a:ahLst/>
                <a:cxnLst/>
                <a:rect l="l" t="t" r="r" b="b"/>
                <a:pathLst>
                  <a:path w="19007" h="25527" extrusionOk="0">
                    <a:moveTo>
                      <a:pt x="0" y="17145"/>
                    </a:moveTo>
                    <a:cubicBezTo>
                      <a:pt x="0" y="15907"/>
                      <a:pt x="0" y="0"/>
                      <a:pt x="0" y="0"/>
                    </a:cubicBezTo>
                    <a:lnTo>
                      <a:pt x="19008" y="12478"/>
                    </a:lnTo>
                    <a:lnTo>
                      <a:pt x="10549" y="25527"/>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29" name="Google Shape;1203;p27">
                <a:extLst>
                  <a:ext uri="{FF2B5EF4-FFF2-40B4-BE49-F238E27FC236}">
                    <a16:creationId xmlns:a16="http://schemas.microsoft.com/office/drawing/2014/main" id="{3E5D36C6-F843-F442-A32F-D023173B45E2}"/>
                  </a:ext>
                </a:extLst>
              </p:cNvPr>
              <p:cNvSpPr/>
              <p:nvPr/>
            </p:nvSpPr>
            <p:spPr>
              <a:xfrm>
                <a:off x="5028819" y="4415790"/>
                <a:ext cx="42101" cy="19716"/>
              </a:xfrm>
              <a:custGeom>
                <a:avLst/>
                <a:gdLst/>
                <a:ahLst/>
                <a:cxnLst/>
                <a:rect l="l" t="t" r="r" b="b"/>
                <a:pathLst>
                  <a:path w="42101" h="19716" extrusionOk="0">
                    <a:moveTo>
                      <a:pt x="42102" y="17145"/>
                    </a:moveTo>
                    <a:lnTo>
                      <a:pt x="42102" y="0"/>
                    </a:lnTo>
                    <a:lnTo>
                      <a:pt x="0" y="3238"/>
                    </a:lnTo>
                    <a:lnTo>
                      <a:pt x="24140" y="19717"/>
                    </a:lnTo>
                    <a:lnTo>
                      <a:pt x="42102"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30" name="Google Shape;1204;p27">
                <a:extLst>
                  <a:ext uri="{FF2B5EF4-FFF2-40B4-BE49-F238E27FC236}">
                    <a16:creationId xmlns:a16="http://schemas.microsoft.com/office/drawing/2014/main" id="{A3E27AE3-B25D-E64E-9031-BF8315B86A13}"/>
                  </a:ext>
                </a:extLst>
              </p:cNvPr>
              <p:cNvSpPr/>
              <p:nvPr/>
            </p:nvSpPr>
            <p:spPr>
              <a:xfrm>
                <a:off x="5042980" y="4352543"/>
                <a:ext cx="31457" cy="17335"/>
              </a:xfrm>
              <a:custGeom>
                <a:avLst/>
                <a:gdLst/>
                <a:ahLst/>
                <a:cxnLst/>
                <a:rect l="l" t="t" r="r" b="b"/>
                <a:pathLst>
                  <a:path w="31457" h="17335" extrusionOk="0">
                    <a:moveTo>
                      <a:pt x="31458" y="17336"/>
                    </a:moveTo>
                    <a:lnTo>
                      <a:pt x="31458" y="0"/>
                    </a:lnTo>
                    <a:lnTo>
                      <a:pt x="0" y="11430"/>
                    </a:lnTo>
                    <a:lnTo>
                      <a:pt x="31458" y="17336"/>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31" name="Google Shape;1205;p27">
                <a:extLst>
                  <a:ext uri="{FF2B5EF4-FFF2-40B4-BE49-F238E27FC236}">
                    <a16:creationId xmlns:a16="http://schemas.microsoft.com/office/drawing/2014/main" id="{171C8BFE-BE63-5F45-A838-8BEDAF28F324}"/>
                  </a:ext>
                </a:extLst>
              </p:cNvPr>
              <p:cNvSpPr/>
              <p:nvPr/>
            </p:nvSpPr>
            <p:spPr>
              <a:xfrm>
                <a:off x="4944141" y="4358925"/>
                <a:ext cx="47328" cy="33146"/>
              </a:xfrm>
              <a:custGeom>
                <a:avLst/>
                <a:gdLst/>
                <a:ahLst/>
                <a:cxnLst/>
                <a:rect l="l" t="t" r="r" b="b"/>
                <a:pathLst>
                  <a:path w="47328" h="33146" extrusionOk="0">
                    <a:moveTo>
                      <a:pt x="0" y="10096"/>
                    </a:moveTo>
                    <a:lnTo>
                      <a:pt x="10454" y="0"/>
                    </a:lnTo>
                    <a:lnTo>
                      <a:pt x="47329" y="25622"/>
                    </a:lnTo>
                    <a:lnTo>
                      <a:pt x="45048" y="33147"/>
                    </a:lnTo>
                    <a:cubicBezTo>
                      <a:pt x="45048" y="33147"/>
                      <a:pt x="17487" y="21527"/>
                      <a:pt x="16537" y="20764"/>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32" name="Google Shape;1206;p27">
                <a:extLst>
                  <a:ext uri="{FF2B5EF4-FFF2-40B4-BE49-F238E27FC236}">
                    <a16:creationId xmlns:a16="http://schemas.microsoft.com/office/drawing/2014/main" id="{ADF00C9E-3FFA-9D4B-98AD-20ADBDFFAFA2}"/>
                  </a:ext>
                </a:extLst>
              </p:cNvPr>
              <p:cNvSpPr/>
              <p:nvPr/>
            </p:nvSpPr>
            <p:spPr>
              <a:xfrm>
                <a:off x="4847487" y="4303680"/>
                <a:ext cx="58543" cy="38957"/>
              </a:xfrm>
              <a:custGeom>
                <a:avLst/>
                <a:gdLst/>
                <a:ahLst/>
                <a:cxnLst/>
                <a:rect l="l" t="t" r="r" b="b"/>
                <a:pathLst>
                  <a:path w="58543" h="38957" extrusionOk="0">
                    <a:moveTo>
                      <a:pt x="0" y="11144"/>
                    </a:moveTo>
                    <a:lnTo>
                      <a:pt x="49040" y="38958"/>
                    </a:lnTo>
                    <a:lnTo>
                      <a:pt x="58543" y="31623"/>
                    </a:lnTo>
                    <a:cubicBezTo>
                      <a:pt x="58543" y="31623"/>
                      <a:pt x="52461" y="24575"/>
                      <a:pt x="51986" y="23908"/>
                    </a:cubicBezTo>
                    <a:cubicBezTo>
                      <a:pt x="47612" y="18888"/>
                      <a:pt x="42482" y="14573"/>
                      <a:pt x="36780" y="11144"/>
                    </a:cubicBezTo>
                    <a:cubicBezTo>
                      <a:pt x="33168" y="10383"/>
                      <a:pt x="9884" y="0"/>
                      <a:pt x="9884" y="0"/>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33" name="Google Shape;1207;p27">
                <a:extLst>
                  <a:ext uri="{FF2B5EF4-FFF2-40B4-BE49-F238E27FC236}">
                    <a16:creationId xmlns:a16="http://schemas.microsoft.com/office/drawing/2014/main" id="{0A253A61-9CE1-5E47-8337-513C15AABEBF}"/>
                  </a:ext>
                </a:extLst>
              </p:cNvPr>
              <p:cNvSpPr/>
              <p:nvPr/>
            </p:nvSpPr>
            <p:spPr>
              <a:xfrm>
                <a:off x="4901754" y="4272629"/>
                <a:ext cx="27275" cy="24479"/>
              </a:xfrm>
              <a:custGeom>
                <a:avLst/>
                <a:gdLst/>
                <a:ahLst/>
                <a:cxnLst/>
                <a:rect l="l" t="t" r="r" b="b"/>
                <a:pathLst>
                  <a:path w="27275" h="24479" extrusionOk="0">
                    <a:moveTo>
                      <a:pt x="27276" y="24479"/>
                    </a:moveTo>
                    <a:lnTo>
                      <a:pt x="27276" y="7334"/>
                    </a:lnTo>
                    <a:lnTo>
                      <a:pt x="4752" y="0"/>
                    </a:lnTo>
                    <a:lnTo>
                      <a:pt x="0" y="13525"/>
                    </a:lnTo>
                    <a:lnTo>
                      <a:pt x="1140" y="19621"/>
                    </a:lnTo>
                    <a:lnTo>
                      <a:pt x="27276" y="2447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34" name="Google Shape;1208;p27">
                <a:extLst>
                  <a:ext uri="{FF2B5EF4-FFF2-40B4-BE49-F238E27FC236}">
                    <a16:creationId xmlns:a16="http://schemas.microsoft.com/office/drawing/2014/main" id="{F04FA73F-31F6-1241-B005-A7EA9406F76E}"/>
                  </a:ext>
                </a:extLst>
              </p:cNvPr>
              <p:cNvSpPr/>
              <p:nvPr/>
            </p:nvSpPr>
            <p:spPr>
              <a:xfrm>
                <a:off x="4779535" y="4267581"/>
                <a:ext cx="26040" cy="19430"/>
              </a:xfrm>
              <a:custGeom>
                <a:avLst/>
                <a:gdLst/>
                <a:ahLst/>
                <a:cxnLst/>
                <a:rect l="l" t="t" r="r" b="b"/>
                <a:pathLst>
                  <a:path w="26040" h="19430" extrusionOk="0">
                    <a:moveTo>
                      <a:pt x="0" y="17145"/>
                    </a:moveTo>
                    <a:lnTo>
                      <a:pt x="0" y="0"/>
                    </a:lnTo>
                    <a:lnTo>
                      <a:pt x="26040" y="2762"/>
                    </a:lnTo>
                    <a:lnTo>
                      <a:pt x="17677" y="19431"/>
                    </a:lnTo>
                    <a:lnTo>
                      <a:pt x="0"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35" name="Google Shape;1209;p27">
                <a:extLst>
                  <a:ext uri="{FF2B5EF4-FFF2-40B4-BE49-F238E27FC236}">
                    <a16:creationId xmlns:a16="http://schemas.microsoft.com/office/drawing/2014/main" id="{9335E99E-A392-6243-80C4-A4087E037A24}"/>
                  </a:ext>
                </a:extLst>
              </p:cNvPr>
              <p:cNvSpPr/>
              <p:nvPr/>
            </p:nvSpPr>
            <p:spPr>
              <a:xfrm>
                <a:off x="4780485" y="4325492"/>
                <a:ext cx="29936" cy="30289"/>
              </a:xfrm>
              <a:custGeom>
                <a:avLst/>
                <a:gdLst/>
                <a:ahLst/>
                <a:cxnLst/>
                <a:rect l="l" t="t" r="r" b="b"/>
                <a:pathLst>
                  <a:path w="29936" h="30289" extrusionOk="0">
                    <a:moveTo>
                      <a:pt x="0" y="17907"/>
                    </a:moveTo>
                    <a:lnTo>
                      <a:pt x="0" y="0"/>
                    </a:lnTo>
                    <a:lnTo>
                      <a:pt x="29937" y="0"/>
                    </a:lnTo>
                    <a:lnTo>
                      <a:pt x="22619" y="16002"/>
                    </a:lnTo>
                    <a:lnTo>
                      <a:pt x="9599" y="3028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36" name="Google Shape;1210;p27">
                <a:extLst>
                  <a:ext uri="{FF2B5EF4-FFF2-40B4-BE49-F238E27FC236}">
                    <a16:creationId xmlns:a16="http://schemas.microsoft.com/office/drawing/2014/main" id="{1B683CA0-3AFC-2945-89A1-CCF98E3329CE}"/>
                  </a:ext>
                </a:extLst>
              </p:cNvPr>
              <p:cNvSpPr/>
              <p:nvPr/>
            </p:nvSpPr>
            <p:spPr>
              <a:xfrm>
                <a:off x="4779725" y="4250816"/>
                <a:ext cx="295065" cy="184594"/>
              </a:xfrm>
              <a:custGeom>
                <a:avLst/>
                <a:gdLst/>
                <a:ahLst/>
                <a:cxnLst/>
                <a:rect l="l" t="t" r="r" b="b"/>
                <a:pathLst>
                  <a:path w="295065" h="184594" extrusionOk="0">
                    <a:moveTo>
                      <a:pt x="149304" y="29146"/>
                    </a:moveTo>
                    <a:cubicBezTo>
                      <a:pt x="145417" y="29137"/>
                      <a:pt x="141540" y="29451"/>
                      <a:pt x="137710" y="30099"/>
                    </a:cubicBezTo>
                    <a:cubicBezTo>
                      <a:pt x="132483" y="30861"/>
                      <a:pt x="126685" y="31909"/>
                      <a:pt x="120223" y="33242"/>
                    </a:cubicBezTo>
                    <a:cubicBezTo>
                      <a:pt x="113760" y="34576"/>
                      <a:pt x="107013" y="36290"/>
                      <a:pt x="100075" y="38386"/>
                    </a:cubicBezTo>
                    <a:cubicBezTo>
                      <a:pt x="93308" y="40434"/>
                      <a:pt x="86701" y="42986"/>
                      <a:pt x="80307" y="46006"/>
                    </a:cubicBezTo>
                    <a:lnTo>
                      <a:pt x="131057" y="75343"/>
                    </a:lnTo>
                    <a:lnTo>
                      <a:pt x="140561" y="72199"/>
                    </a:lnTo>
                    <a:cubicBezTo>
                      <a:pt x="153486" y="67818"/>
                      <a:pt x="165651" y="64198"/>
                      <a:pt x="177151" y="61246"/>
                    </a:cubicBezTo>
                    <a:cubicBezTo>
                      <a:pt x="187899" y="58331"/>
                      <a:pt x="198914" y="56474"/>
                      <a:pt x="210034" y="55721"/>
                    </a:cubicBezTo>
                    <a:cubicBezTo>
                      <a:pt x="220155" y="55112"/>
                      <a:pt x="230315" y="55817"/>
                      <a:pt x="240256" y="57817"/>
                    </a:cubicBezTo>
                    <a:cubicBezTo>
                      <a:pt x="250453" y="59988"/>
                      <a:pt x="260242" y="63780"/>
                      <a:pt x="269242" y="69056"/>
                    </a:cubicBezTo>
                    <a:cubicBezTo>
                      <a:pt x="278014" y="73457"/>
                      <a:pt x="285541" y="80010"/>
                      <a:pt x="291101" y="88106"/>
                    </a:cubicBezTo>
                    <a:cubicBezTo>
                      <a:pt x="294817" y="94031"/>
                      <a:pt x="295986" y="101213"/>
                      <a:pt x="294332" y="108013"/>
                    </a:cubicBezTo>
                    <a:cubicBezTo>
                      <a:pt x="292175" y="115491"/>
                      <a:pt x="288079" y="122263"/>
                      <a:pt x="282453" y="127635"/>
                    </a:cubicBezTo>
                    <a:cubicBezTo>
                      <a:pt x="275477" y="134664"/>
                      <a:pt x="267693" y="140837"/>
                      <a:pt x="259263" y="146018"/>
                    </a:cubicBezTo>
                    <a:lnTo>
                      <a:pt x="291576" y="165068"/>
                    </a:lnTo>
                    <a:lnTo>
                      <a:pt x="273899" y="175260"/>
                    </a:lnTo>
                    <a:lnTo>
                      <a:pt x="241301" y="156210"/>
                    </a:lnTo>
                    <a:cubicBezTo>
                      <a:pt x="225762" y="163868"/>
                      <a:pt x="209539" y="170031"/>
                      <a:pt x="192832" y="174593"/>
                    </a:cubicBezTo>
                    <a:cubicBezTo>
                      <a:pt x="175345" y="179432"/>
                      <a:pt x="157478" y="182775"/>
                      <a:pt x="139421" y="184595"/>
                    </a:cubicBezTo>
                    <a:lnTo>
                      <a:pt x="122409" y="154019"/>
                    </a:lnTo>
                    <a:cubicBezTo>
                      <a:pt x="127146" y="153896"/>
                      <a:pt x="131874" y="153514"/>
                      <a:pt x="136569" y="152876"/>
                    </a:cubicBezTo>
                    <a:cubicBezTo>
                      <a:pt x="142937" y="152114"/>
                      <a:pt x="150065" y="150971"/>
                      <a:pt x="157858" y="149257"/>
                    </a:cubicBezTo>
                    <a:cubicBezTo>
                      <a:pt x="165651" y="147542"/>
                      <a:pt x="174014" y="145447"/>
                      <a:pt x="182758" y="142875"/>
                    </a:cubicBezTo>
                    <a:cubicBezTo>
                      <a:pt x="191245" y="140294"/>
                      <a:pt x="199532" y="137112"/>
                      <a:pt x="207563" y="133350"/>
                    </a:cubicBezTo>
                    <a:lnTo>
                      <a:pt x="157003" y="104108"/>
                    </a:lnTo>
                    <a:lnTo>
                      <a:pt x="150445" y="106394"/>
                    </a:lnTo>
                    <a:lnTo>
                      <a:pt x="143507" y="108490"/>
                    </a:lnTo>
                    <a:cubicBezTo>
                      <a:pt x="130772" y="112681"/>
                      <a:pt x="119177" y="116014"/>
                      <a:pt x="108533" y="118015"/>
                    </a:cubicBezTo>
                    <a:cubicBezTo>
                      <a:pt x="98772" y="120310"/>
                      <a:pt x="88807" y="121615"/>
                      <a:pt x="78786" y="121920"/>
                    </a:cubicBezTo>
                    <a:cubicBezTo>
                      <a:pt x="69946" y="122263"/>
                      <a:pt x="61097" y="121463"/>
                      <a:pt x="52461" y="119539"/>
                    </a:cubicBezTo>
                    <a:cubicBezTo>
                      <a:pt x="43906" y="117558"/>
                      <a:pt x="35680" y="114348"/>
                      <a:pt x="28036" y="110014"/>
                    </a:cubicBezTo>
                    <a:cubicBezTo>
                      <a:pt x="19642" y="105928"/>
                      <a:pt x="12295" y="99965"/>
                      <a:pt x="6558" y="92583"/>
                    </a:cubicBezTo>
                    <a:cubicBezTo>
                      <a:pt x="2453" y="86897"/>
                      <a:pt x="439" y="79962"/>
                      <a:pt x="855" y="72962"/>
                    </a:cubicBezTo>
                    <a:cubicBezTo>
                      <a:pt x="1599" y="65665"/>
                      <a:pt x="4512" y="58760"/>
                      <a:pt x="9219" y="53149"/>
                    </a:cubicBezTo>
                    <a:cubicBezTo>
                      <a:pt x="15027" y="45768"/>
                      <a:pt x="21955" y="39338"/>
                      <a:pt x="29747" y="34099"/>
                    </a:cubicBezTo>
                    <a:lnTo>
                      <a:pt x="0" y="16383"/>
                    </a:lnTo>
                    <a:lnTo>
                      <a:pt x="17392" y="6858"/>
                    </a:lnTo>
                    <a:lnTo>
                      <a:pt x="47044" y="24003"/>
                    </a:lnTo>
                    <a:cubicBezTo>
                      <a:pt x="60984" y="17126"/>
                      <a:pt x="75605" y="11725"/>
                      <a:pt x="90666" y="7906"/>
                    </a:cubicBezTo>
                    <a:cubicBezTo>
                      <a:pt x="105021" y="4324"/>
                      <a:pt x="119593" y="1686"/>
                      <a:pt x="134288" y="0"/>
                    </a:cubicBezTo>
                    <a:close/>
                    <a:moveTo>
                      <a:pt x="62915" y="82487"/>
                    </a:moveTo>
                    <a:cubicBezTo>
                      <a:pt x="69567" y="86401"/>
                      <a:pt x="77295" y="88068"/>
                      <a:pt x="84964" y="87249"/>
                    </a:cubicBezTo>
                    <a:cubicBezTo>
                      <a:pt x="95251" y="86087"/>
                      <a:pt x="105383" y="83820"/>
                      <a:pt x="115186" y="80486"/>
                    </a:cubicBezTo>
                    <a:lnTo>
                      <a:pt x="67667" y="52959"/>
                    </a:lnTo>
                    <a:cubicBezTo>
                      <a:pt x="50180" y="64008"/>
                      <a:pt x="48659" y="74295"/>
                      <a:pt x="62915" y="82487"/>
                    </a:cubicBezTo>
                    <a:close/>
                    <a:moveTo>
                      <a:pt x="229802" y="96488"/>
                    </a:moveTo>
                    <a:cubicBezTo>
                      <a:pt x="222531" y="92488"/>
                      <a:pt x="214149" y="90983"/>
                      <a:pt x="205947" y="92202"/>
                    </a:cubicBezTo>
                    <a:cubicBezTo>
                      <a:pt x="194695" y="93669"/>
                      <a:pt x="183604" y="96126"/>
                      <a:pt x="172779" y="99536"/>
                    </a:cubicBezTo>
                    <a:lnTo>
                      <a:pt x="220298" y="126873"/>
                    </a:lnTo>
                    <a:cubicBezTo>
                      <a:pt x="240256" y="114586"/>
                      <a:pt x="243487" y="104394"/>
                      <a:pt x="229802" y="96488"/>
                    </a:cubicBezTo>
                    <a:close/>
                  </a:path>
                </a:pathLst>
              </a:custGeom>
              <a:solidFill>
                <a:srgbClr val="F9CA0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5" name="Google Shape;1211;p27">
              <a:extLst>
                <a:ext uri="{FF2B5EF4-FFF2-40B4-BE49-F238E27FC236}">
                  <a16:creationId xmlns:a16="http://schemas.microsoft.com/office/drawing/2014/main" id="{9BF92E2E-2D54-4445-ADFB-94FC92ED73F7}"/>
                </a:ext>
              </a:extLst>
            </p:cNvPr>
            <p:cNvGrpSpPr/>
            <p:nvPr/>
          </p:nvGrpSpPr>
          <p:grpSpPr>
            <a:xfrm>
              <a:off x="2654955" y="3219989"/>
              <a:ext cx="883852" cy="621029"/>
              <a:chOff x="4464580" y="3962114"/>
              <a:chExt cx="883852" cy="621029"/>
            </a:xfrm>
          </p:grpSpPr>
          <p:sp>
            <p:nvSpPr>
              <p:cNvPr id="505" name="Google Shape;1212;p27">
                <a:extLst>
                  <a:ext uri="{FF2B5EF4-FFF2-40B4-BE49-F238E27FC236}">
                    <a16:creationId xmlns:a16="http://schemas.microsoft.com/office/drawing/2014/main" id="{7421EFF8-B0C7-FE4D-9E02-F8410A88D762}"/>
                  </a:ext>
                </a:extLst>
              </p:cNvPr>
              <p:cNvSpPr/>
              <p:nvPr/>
            </p:nvSpPr>
            <p:spPr>
              <a:xfrm>
                <a:off x="4464580" y="4071651"/>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6" name="Google Shape;1213;p27">
                <a:extLst>
                  <a:ext uri="{FF2B5EF4-FFF2-40B4-BE49-F238E27FC236}">
                    <a16:creationId xmlns:a16="http://schemas.microsoft.com/office/drawing/2014/main" id="{83FE5B36-F639-BF4E-B11C-DFEFD86CEF0F}"/>
                  </a:ext>
                </a:extLst>
              </p:cNvPr>
              <p:cNvSpPr/>
              <p:nvPr/>
            </p:nvSpPr>
            <p:spPr>
              <a:xfrm>
                <a:off x="4464770" y="4214812"/>
                <a:ext cx="87339" cy="116490"/>
              </a:xfrm>
              <a:custGeom>
                <a:avLst/>
                <a:gdLst/>
                <a:ahLst/>
                <a:cxnLst/>
                <a:rect l="l" t="t" r="r" b="b"/>
                <a:pathLst>
                  <a:path w="87339" h="116490" extrusionOk="0">
                    <a:moveTo>
                      <a:pt x="0" y="116491"/>
                    </a:moveTo>
                    <a:lnTo>
                      <a:pt x="0" y="0"/>
                    </a:lnTo>
                    <a:lnTo>
                      <a:pt x="87340" y="77914"/>
                    </a:lnTo>
                    <a:lnTo>
                      <a:pt x="0" y="116491"/>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7" name="Google Shape;1214;p27">
                <a:extLst>
                  <a:ext uri="{FF2B5EF4-FFF2-40B4-BE49-F238E27FC236}">
                    <a16:creationId xmlns:a16="http://schemas.microsoft.com/office/drawing/2014/main" id="{CC9088A2-2A8C-3B4F-BC4E-3112530E7539}"/>
                  </a:ext>
                </a:extLst>
              </p:cNvPr>
              <p:cNvSpPr/>
              <p:nvPr/>
            </p:nvSpPr>
            <p:spPr>
              <a:xfrm>
                <a:off x="5281905" y="4217860"/>
                <a:ext cx="66526" cy="157067"/>
              </a:xfrm>
              <a:custGeom>
                <a:avLst/>
                <a:gdLst/>
                <a:ahLst/>
                <a:cxnLst/>
                <a:rect l="l" t="t" r="r" b="b"/>
                <a:pathLst>
                  <a:path w="66526" h="157067" extrusionOk="0">
                    <a:moveTo>
                      <a:pt x="66527" y="0"/>
                    </a:moveTo>
                    <a:lnTo>
                      <a:pt x="66527" y="109538"/>
                    </a:lnTo>
                    <a:lnTo>
                      <a:pt x="21954" y="157067"/>
                    </a:lnTo>
                    <a:lnTo>
                      <a:pt x="0" y="31623"/>
                    </a:lnTo>
                    <a:lnTo>
                      <a:pt x="66527" y="0"/>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8" name="Google Shape;1215;p27">
                <a:extLst>
                  <a:ext uri="{FF2B5EF4-FFF2-40B4-BE49-F238E27FC236}">
                    <a16:creationId xmlns:a16="http://schemas.microsoft.com/office/drawing/2014/main" id="{8989EC59-B477-194E-8A2F-7EE6E04D136F}"/>
                  </a:ext>
                </a:extLst>
              </p:cNvPr>
              <p:cNvSpPr/>
              <p:nvPr/>
            </p:nvSpPr>
            <p:spPr>
              <a:xfrm>
                <a:off x="4464580" y="3962114"/>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9" name="Google Shape;1216;p27">
                <a:extLst>
                  <a:ext uri="{FF2B5EF4-FFF2-40B4-BE49-F238E27FC236}">
                    <a16:creationId xmlns:a16="http://schemas.microsoft.com/office/drawing/2014/main" id="{26B605CA-F5DB-B043-8157-84A86D1AEA53}"/>
                  </a:ext>
                </a:extLst>
              </p:cNvPr>
              <p:cNvSpPr/>
              <p:nvPr/>
            </p:nvSpPr>
            <p:spPr>
              <a:xfrm>
                <a:off x="4590295" y="4031718"/>
                <a:ext cx="632609" cy="366117"/>
              </a:xfrm>
              <a:custGeom>
                <a:avLst/>
                <a:gdLst/>
                <a:ahLst/>
                <a:cxnLst/>
                <a:rect l="l" t="t" r="r" b="b"/>
                <a:pathLst>
                  <a:path w="632609" h="366117" extrusionOk="0">
                    <a:moveTo>
                      <a:pt x="632022" y="194048"/>
                    </a:moveTo>
                    <a:cubicBezTo>
                      <a:pt x="627555" y="237101"/>
                      <a:pt x="596953" y="279773"/>
                      <a:pt x="540025" y="312539"/>
                    </a:cubicBezTo>
                    <a:cubicBezTo>
                      <a:pt x="416476" y="383977"/>
                      <a:pt x="216136" y="383977"/>
                      <a:pt x="92586" y="312539"/>
                    </a:cubicBezTo>
                    <a:cubicBezTo>
                      <a:pt x="35564" y="279583"/>
                      <a:pt x="4962" y="237101"/>
                      <a:pt x="590" y="194048"/>
                    </a:cubicBezTo>
                    <a:cubicBezTo>
                      <a:pt x="-4732" y="143661"/>
                      <a:pt x="25965" y="92131"/>
                      <a:pt x="92586" y="53650"/>
                    </a:cubicBezTo>
                    <a:cubicBezTo>
                      <a:pt x="216136" y="-17883"/>
                      <a:pt x="416476" y="-17883"/>
                      <a:pt x="540025" y="53650"/>
                    </a:cubicBezTo>
                    <a:cubicBezTo>
                      <a:pt x="606551" y="92607"/>
                      <a:pt x="637344" y="143661"/>
                      <a:pt x="632022" y="194048"/>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10" name="Google Shape;1217;p27">
                <a:extLst>
                  <a:ext uri="{FF2B5EF4-FFF2-40B4-BE49-F238E27FC236}">
                    <a16:creationId xmlns:a16="http://schemas.microsoft.com/office/drawing/2014/main" id="{2397E889-05A2-CA4C-942D-982A1265FFBA}"/>
                  </a:ext>
                </a:extLst>
              </p:cNvPr>
              <p:cNvSpPr/>
              <p:nvPr/>
            </p:nvSpPr>
            <p:spPr>
              <a:xfrm>
                <a:off x="4590885" y="4053625"/>
                <a:ext cx="631431" cy="344209"/>
              </a:xfrm>
              <a:custGeom>
                <a:avLst/>
                <a:gdLst/>
                <a:ahLst/>
                <a:cxnLst/>
                <a:rect l="l" t="t" r="r" b="b"/>
                <a:pathLst>
                  <a:path w="631431" h="344209" extrusionOk="0">
                    <a:moveTo>
                      <a:pt x="631432" y="172140"/>
                    </a:moveTo>
                    <a:cubicBezTo>
                      <a:pt x="626965" y="215194"/>
                      <a:pt x="596363" y="257865"/>
                      <a:pt x="539435" y="290631"/>
                    </a:cubicBezTo>
                    <a:cubicBezTo>
                      <a:pt x="415886" y="362069"/>
                      <a:pt x="215546" y="362069"/>
                      <a:pt x="91997" y="290631"/>
                    </a:cubicBezTo>
                    <a:cubicBezTo>
                      <a:pt x="34974" y="257675"/>
                      <a:pt x="4372" y="215194"/>
                      <a:pt x="0" y="172140"/>
                    </a:cubicBezTo>
                    <a:cubicBezTo>
                      <a:pt x="4372" y="129088"/>
                      <a:pt x="34974" y="86415"/>
                      <a:pt x="91997" y="53649"/>
                    </a:cubicBezTo>
                    <a:cubicBezTo>
                      <a:pt x="215546" y="-17883"/>
                      <a:pt x="415886" y="-17883"/>
                      <a:pt x="539435" y="53649"/>
                    </a:cubicBezTo>
                    <a:cubicBezTo>
                      <a:pt x="596363" y="86701"/>
                      <a:pt x="626965" y="129088"/>
                      <a:pt x="631432" y="172140"/>
                    </a:cubicBezTo>
                    <a:close/>
                  </a:path>
                </a:pathLst>
              </a:custGeom>
              <a:solidFill>
                <a:srgbClr val="E8A30A"/>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11" name="Google Shape;1218;p27">
                <a:extLst>
                  <a:ext uri="{FF2B5EF4-FFF2-40B4-BE49-F238E27FC236}">
                    <a16:creationId xmlns:a16="http://schemas.microsoft.com/office/drawing/2014/main" id="{C2546089-BFD6-4F42-BE6C-11E48E6B0DEC}"/>
                  </a:ext>
                </a:extLst>
              </p:cNvPr>
              <p:cNvSpPr/>
              <p:nvPr/>
            </p:nvSpPr>
            <p:spPr>
              <a:xfrm>
                <a:off x="4752449" y="4136612"/>
                <a:ext cx="294752" cy="184784"/>
              </a:xfrm>
              <a:custGeom>
                <a:avLst/>
                <a:gdLst/>
                <a:ahLst/>
                <a:cxnLst/>
                <a:rect l="l" t="t" r="r" b="b"/>
                <a:pathLst>
                  <a:path w="294752" h="184784" extrusionOk="0">
                    <a:moveTo>
                      <a:pt x="149495" y="29242"/>
                    </a:moveTo>
                    <a:cubicBezTo>
                      <a:pt x="145609" y="29232"/>
                      <a:pt x="141731" y="29546"/>
                      <a:pt x="137900" y="30194"/>
                    </a:cubicBezTo>
                    <a:cubicBezTo>
                      <a:pt x="132673" y="30956"/>
                      <a:pt x="126876" y="32004"/>
                      <a:pt x="120413" y="33338"/>
                    </a:cubicBezTo>
                    <a:cubicBezTo>
                      <a:pt x="113950" y="34671"/>
                      <a:pt x="107203" y="36481"/>
                      <a:pt x="100265" y="38481"/>
                    </a:cubicBezTo>
                    <a:cubicBezTo>
                      <a:pt x="93482" y="40576"/>
                      <a:pt x="86847" y="43119"/>
                      <a:pt x="80402" y="46101"/>
                    </a:cubicBezTo>
                    <a:lnTo>
                      <a:pt x="131247" y="75533"/>
                    </a:lnTo>
                    <a:lnTo>
                      <a:pt x="140751" y="72295"/>
                    </a:lnTo>
                    <a:cubicBezTo>
                      <a:pt x="153676" y="68008"/>
                      <a:pt x="165841" y="64294"/>
                      <a:pt x="177341" y="61341"/>
                    </a:cubicBezTo>
                    <a:cubicBezTo>
                      <a:pt x="188099" y="58426"/>
                      <a:pt x="199104" y="56569"/>
                      <a:pt x="210224" y="55816"/>
                    </a:cubicBezTo>
                    <a:cubicBezTo>
                      <a:pt x="220345" y="55207"/>
                      <a:pt x="230505" y="55912"/>
                      <a:pt x="240446" y="57912"/>
                    </a:cubicBezTo>
                    <a:cubicBezTo>
                      <a:pt x="250501" y="60122"/>
                      <a:pt x="260128" y="63951"/>
                      <a:pt x="268957" y="69247"/>
                    </a:cubicBezTo>
                    <a:cubicBezTo>
                      <a:pt x="277758" y="73609"/>
                      <a:pt x="285285" y="80172"/>
                      <a:pt x="290816" y="88297"/>
                    </a:cubicBezTo>
                    <a:cubicBezTo>
                      <a:pt x="294494" y="94240"/>
                      <a:pt x="295653" y="101403"/>
                      <a:pt x="294047" y="108204"/>
                    </a:cubicBezTo>
                    <a:cubicBezTo>
                      <a:pt x="291852" y="115662"/>
                      <a:pt x="287756" y="122425"/>
                      <a:pt x="282167" y="127825"/>
                    </a:cubicBezTo>
                    <a:cubicBezTo>
                      <a:pt x="275163" y="134855"/>
                      <a:pt x="267342" y="141027"/>
                      <a:pt x="258883" y="146209"/>
                    </a:cubicBezTo>
                    <a:lnTo>
                      <a:pt x="291196" y="165259"/>
                    </a:lnTo>
                    <a:lnTo>
                      <a:pt x="273614" y="175450"/>
                    </a:lnTo>
                    <a:lnTo>
                      <a:pt x="241016" y="156400"/>
                    </a:lnTo>
                    <a:cubicBezTo>
                      <a:pt x="225487" y="164068"/>
                      <a:pt x="209254" y="170231"/>
                      <a:pt x="192547" y="174784"/>
                    </a:cubicBezTo>
                    <a:cubicBezTo>
                      <a:pt x="175060" y="179622"/>
                      <a:pt x="157188" y="182966"/>
                      <a:pt x="139135" y="184785"/>
                    </a:cubicBezTo>
                    <a:lnTo>
                      <a:pt x="122314" y="154210"/>
                    </a:lnTo>
                    <a:cubicBezTo>
                      <a:pt x="127083" y="154086"/>
                      <a:pt x="131841" y="153705"/>
                      <a:pt x="136569" y="153067"/>
                    </a:cubicBezTo>
                    <a:cubicBezTo>
                      <a:pt x="142937" y="152305"/>
                      <a:pt x="150065" y="151162"/>
                      <a:pt x="157858" y="149447"/>
                    </a:cubicBezTo>
                    <a:cubicBezTo>
                      <a:pt x="165651" y="147733"/>
                      <a:pt x="174014" y="145637"/>
                      <a:pt x="182663" y="143065"/>
                    </a:cubicBezTo>
                    <a:cubicBezTo>
                      <a:pt x="191178" y="140494"/>
                      <a:pt x="199504" y="137312"/>
                      <a:pt x="207563" y="133540"/>
                    </a:cubicBezTo>
                    <a:lnTo>
                      <a:pt x="157003" y="104299"/>
                    </a:lnTo>
                    <a:lnTo>
                      <a:pt x="150350" y="106585"/>
                    </a:lnTo>
                    <a:lnTo>
                      <a:pt x="143507" y="108680"/>
                    </a:lnTo>
                    <a:cubicBezTo>
                      <a:pt x="130772" y="112871"/>
                      <a:pt x="119083" y="116205"/>
                      <a:pt x="108533" y="118205"/>
                    </a:cubicBezTo>
                    <a:cubicBezTo>
                      <a:pt x="98735" y="120482"/>
                      <a:pt x="88743" y="121825"/>
                      <a:pt x="78691" y="122206"/>
                    </a:cubicBezTo>
                    <a:cubicBezTo>
                      <a:pt x="69880" y="122472"/>
                      <a:pt x="61068" y="121644"/>
                      <a:pt x="52461" y="119729"/>
                    </a:cubicBezTo>
                    <a:cubicBezTo>
                      <a:pt x="43906" y="117748"/>
                      <a:pt x="35680" y="114538"/>
                      <a:pt x="28036" y="110204"/>
                    </a:cubicBezTo>
                    <a:cubicBezTo>
                      <a:pt x="19681" y="106004"/>
                      <a:pt x="12399" y="99946"/>
                      <a:pt x="6748" y="92488"/>
                    </a:cubicBezTo>
                    <a:cubicBezTo>
                      <a:pt x="2599" y="86820"/>
                      <a:pt x="581" y="79877"/>
                      <a:pt x="1045" y="72866"/>
                    </a:cubicBezTo>
                    <a:cubicBezTo>
                      <a:pt x="1795" y="65589"/>
                      <a:pt x="4672" y="58703"/>
                      <a:pt x="9314" y="53054"/>
                    </a:cubicBezTo>
                    <a:cubicBezTo>
                      <a:pt x="15159" y="45672"/>
                      <a:pt x="22117" y="39243"/>
                      <a:pt x="29937" y="34004"/>
                    </a:cubicBezTo>
                    <a:lnTo>
                      <a:pt x="0" y="16669"/>
                    </a:lnTo>
                    <a:lnTo>
                      <a:pt x="17772" y="6763"/>
                    </a:lnTo>
                    <a:lnTo>
                      <a:pt x="47424" y="23908"/>
                    </a:lnTo>
                    <a:cubicBezTo>
                      <a:pt x="61342" y="17002"/>
                      <a:pt x="75969" y="11639"/>
                      <a:pt x="91046" y="7906"/>
                    </a:cubicBezTo>
                    <a:cubicBezTo>
                      <a:pt x="105382" y="4238"/>
                      <a:pt x="119959" y="1591"/>
                      <a:pt x="134669" y="0"/>
                    </a:cubicBezTo>
                    <a:close/>
                    <a:moveTo>
                      <a:pt x="63105" y="82963"/>
                    </a:moveTo>
                    <a:cubicBezTo>
                      <a:pt x="69780" y="86811"/>
                      <a:pt x="77497" y="88449"/>
                      <a:pt x="85154" y="87630"/>
                    </a:cubicBezTo>
                    <a:cubicBezTo>
                      <a:pt x="95447" y="86506"/>
                      <a:pt x="105583" y="84239"/>
                      <a:pt x="115376" y="80867"/>
                    </a:cubicBezTo>
                    <a:lnTo>
                      <a:pt x="67857" y="53340"/>
                    </a:lnTo>
                    <a:cubicBezTo>
                      <a:pt x="50370" y="64484"/>
                      <a:pt x="48849" y="74390"/>
                      <a:pt x="63105" y="82963"/>
                    </a:cubicBezTo>
                    <a:close/>
                    <a:moveTo>
                      <a:pt x="229992" y="96869"/>
                    </a:moveTo>
                    <a:cubicBezTo>
                      <a:pt x="222721" y="92869"/>
                      <a:pt x="214339" y="91364"/>
                      <a:pt x="206137" y="92583"/>
                    </a:cubicBezTo>
                    <a:cubicBezTo>
                      <a:pt x="194894" y="94088"/>
                      <a:pt x="183803" y="96545"/>
                      <a:pt x="172969" y="99917"/>
                    </a:cubicBezTo>
                    <a:lnTo>
                      <a:pt x="220488" y="127254"/>
                    </a:lnTo>
                    <a:cubicBezTo>
                      <a:pt x="240446" y="114681"/>
                      <a:pt x="243677" y="104489"/>
                      <a:pt x="229992" y="96583"/>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12" name="Google Shape;1219;p27">
                <a:extLst>
                  <a:ext uri="{FF2B5EF4-FFF2-40B4-BE49-F238E27FC236}">
                    <a16:creationId xmlns:a16="http://schemas.microsoft.com/office/drawing/2014/main" id="{15487BC4-E9E7-F84D-ACE0-72F9F129ACC4}"/>
                  </a:ext>
                </a:extLst>
              </p:cNvPr>
              <p:cNvSpPr/>
              <p:nvPr/>
            </p:nvSpPr>
            <p:spPr>
              <a:xfrm>
                <a:off x="4874763" y="4273581"/>
                <a:ext cx="19007" cy="25621"/>
              </a:xfrm>
              <a:custGeom>
                <a:avLst/>
                <a:gdLst/>
                <a:ahLst/>
                <a:cxnLst/>
                <a:rect l="l" t="t" r="r" b="b"/>
                <a:pathLst>
                  <a:path w="19007" h="25621" extrusionOk="0">
                    <a:moveTo>
                      <a:pt x="0" y="17240"/>
                    </a:moveTo>
                    <a:cubicBezTo>
                      <a:pt x="0" y="16002"/>
                      <a:pt x="0" y="0"/>
                      <a:pt x="0" y="0"/>
                    </a:cubicBezTo>
                    <a:lnTo>
                      <a:pt x="19008" y="12668"/>
                    </a:lnTo>
                    <a:lnTo>
                      <a:pt x="10644" y="25622"/>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13" name="Google Shape;1220;p27">
                <a:extLst>
                  <a:ext uri="{FF2B5EF4-FFF2-40B4-BE49-F238E27FC236}">
                    <a16:creationId xmlns:a16="http://schemas.microsoft.com/office/drawing/2014/main" id="{3F87A896-ADFE-254F-B66A-D50B5D89F18D}"/>
                  </a:ext>
                </a:extLst>
              </p:cNvPr>
              <p:cNvSpPr/>
              <p:nvPr/>
            </p:nvSpPr>
            <p:spPr>
              <a:xfrm>
                <a:off x="5001734" y="4284535"/>
                <a:ext cx="42006" cy="19716"/>
              </a:xfrm>
              <a:custGeom>
                <a:avLst/>
                <a:gdLst/>
                <a:ahLst/>
                <a:cxnLst/>
                <a:rect l="l" t="t" r="r" b="b"/>
                <a:pathLst>
                  <a:path w="42006" h="19716" extrusionOk="0">
                    <a:moveTo>
                      <a:pt x="42007" y="17145"/>
                    </a:moveTo>
                    <a:lnTo>
                      <a:pt x="42007" y="0"/>
                    </a:lnTo>
                    <a:lnTo>
                      <a:pt x="0" y="3143"/>
                    </a:lnTo>
                    <a:lnTo>
                      <a:pt x="24140" y="19717"/>
                    </a:lnTo>
                    <a:lnTo>
                      <a:pt x="42007"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14" name="Google Shape;1221;p27">
                <a:extLst>
                  <a:ext uri="{FF2B5EF4-FFF2-40B4-BE49-F238E27FC236}">
                    <a16:creationId xmlns:a16="http://schemas.microsoft.com/office/drawing/2014/main" id="{DA061FE8-2F4A-5E4C-9A42-B619D1E67758}"/>
                  </a:ext>
                </a:extLst>
              </p:cNvPr>
              <p:cNvSpPr/>
              <p:nvPr/>
            </p:nvSpPr>
            <p:spPr>
              <a:xfrm>
                <a:off x="5015894" y="4221289"/>
                <a:ext cx="31457" cy="17335"/>
              </a:xfrm>
              <a:custGeom>
                <a:avLst/>
                <a:gdLst/>
                <a:ahLst/>
                <a:cxnLst/>
                <a:rect l="l" t="t" r="r" b="b"/>
                <a:pathLst>
                  <a:path w="31457" h="17335" extrusionOk="0">
                    <a:moveTo>
                      <a:pt x="31458" y="17336"/>
                    </a:moveTo>
                    <a:lnTo>
                      <a:pt x="31458" y="0"/>
                    </a:lnTo>
                    <a:lnTo>
                      <a:pt x="0" y="11430"/>
                    </a:lnTo>
                    <a:lnTo>
                      <a:pt x="31458" y="17336"/>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15" name="Google Shape;1222;p27">
                <a:extLst>
                  <a:ext uri="{FF2B5EF4-FFF2-40B4-BE49-F238E27FC236}">
                    <a16:creationId xmlns:a16="http://schemas.microsoft.com/office/drawing/2014/main" id="{E9EDAEA1-22FC-8948-A25A-91F9E5B65B9D}"/>
                  </a:ext>
                </a:extLst>
              </p:cNvPr>
              <p:cNvSpPr/>
              <p:nvPr/>
            </p:nvSpPr>
            <p:spPr>
              <a:xfrm>
                <a:off x="4917055" y="4227671"/>
                <a:ext cx="47328" cy="33146"/>
              </a:xfrm>
              <a:custGeom>
                <a:avLst/>
                <a:gdLst/>
                <a:ahLst/>
                <a:cxnLst/>
                <a:rect l="l" t="t" r="r" b="b"/>
                <a:pathLst>
                  <a:path w="47328" h="33146" extrusionOk="0">
                    <a:moveTo>
                      <a:pt x="0" y="10096"/>
                    </a:moveTo>
                    <a:lnTo>
                      <a:pt x="10454" y="0"/>
                    </a:lnTo>
                    <a:lnTo>
                      <a:pt x="47329" y="25622"/>
                    </a:lnTo>
                    <a:lnTo>
                      <a:pt x="45048" y="33147"/>
                    </a:lnTo>
                    <a:cubicBezTo>
                      <a:pt x="45048" y="33147"/>
                      <a:pt x="17487" y="21431"/>
                      <a:pt x="16537" y="20764"/>
                    </a:cubicBezTo>
                    <a:cubicBezTo>
                      <a:pt x="15586" y="20098"/>
                      <a:pt x="0" y="10096"/>
                      <a:pt x="0" y="10096"/>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16" name="Google Shape;1223;p27">
                <a:extLst>
                  <a:ext uri="{FF2B5EF4-FFF2-40B4-BE49-F238E27FC236}">
                    <a16:creationId xmlns:a16="http://schemas.microsoft.com/office/drawing/2014/main" id="{E7218087-D78A-4A47-BA64-479B92BACB9C}"/>
                  </a:ext>
                </a:extLst>
              </p:cNvPr>
              <p:cNvSpPr/>
              <p:nvPr/>
            </p:nvSpPr>
            <p:spPr>
              <a:xfrm>
                <a:off x="4820401" y="4172521"/>
                <a:ext cx="58543" cy="38957"/>
              </a:xfrm>
              <a:custGeom>
                <a:avLst/>
                <a:gdLst/>
                <a:ahLst/>
                <a:cxnLst/>
                <a:rect l="l" t="t" r="r" b="b"/>
                <a:pathLst>
                  <a:path w="58543" h="38957" extrusionOk="0">
                    <a:moveTo>
                      <a:pt x="0" y="11049"/>
                    </a:moveTo>
                    <a:lnTo>
                      <a:pt x="49040" y="38957"/>
                    </a:lnTo>
                    <a:lnTo>
                      <a:pt x="58543" y="31623"/>
                    </a:lnTo>
                    <a:cubicBezTo>
                      <a:pt x="58543" y="31623"/>
                      <a:pt x="52366" y="24575"/>
                      <a:pt x="51986" y="23908"/>
                    </a:cubicBezTo>
                    <a:cubicBezTo>
                      <a:pt x="47568" y="18869"/>
                      <a:pt x="42409" y="14526"/>
                      <a:pt x="36685" y="11049"/>
                    </a:cubicBezTo>
                    <a:cubicBezTo>
                      <a:pt x="33073" y="10382"/>
                      <a:pt x="9789" y="0"/>
                      <a:pt x="9789" y="0"/>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17" name="Google Shape;1224;p27">
                <a:extLst>
                  <a:ext uri="{FF2B5EF4-FFF2-40B4-BE49-F238E27FC236}">
                    <a16:creationId xmlns:a16="http://schemas.microsoft.com/office/drawing/2014/main" id="{0A76F58A-0C57-664B-82CC-FE72AF0AA30C}"/>
                  </a:ext>
                </a:extLst>
              </p:cNvPr>
              <p:cNvSpPr/>
              <p:nvPr/>
            </p:nvSpPr>
            <p:spPr>
              <a:xfrm>
                <a:off x="4874573" y="4141374"/>
                <a:ext cx="27370" cy="24479"/>
              </a:xfrm>
              <a:custGeom>
                <a:avLst/>
                <a:gdLst/>
                <a:ahLst/>
                <a:cxnLst/>
                <a:rect l="l" t="t" r="r" b="b"/>
                <a:pathLst>
                  <a:path w="27370" h="24479" extrusionOk="0">
                    <a:moveTo>
                      <a:pt x="27371" y="24479"/>
                    </a:moveTo>
                    <a:lnTo>
                      <a:pt x="27371" y="7334"/>
                    </a:lnTo>
                    <a:lnTo>
                      <a:pt x="4847" y="0"/>
                    </a:lnTo>
                    <a:lnTo>
                      <a:pt x="0" y="13430"/>
                    </a:lnTo>
                    <a:lnTo>
                      <a:pt x="1235" y="19621"/>
                    </a:lnTo>
                    <a:lnTo>
                      <a:pt x="27371" y="2447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18" name="Google Shape;1225;p27">
                <a:extLst>
                  <a:ext uri="{FF2B5EF4-FFF2-40B4-BE49-F238E27FC236}">
                    <a16:creationId xmlns:a16="http://schemas.microsoft.com/office/drawing/2014/main" id="{0119AE70-D5E7-B240-9723-AEE6F9C98CD6}"/>
                  </a:ext>
                </a:extLst>
              </p:cNvPr>
              <p:cNvSpPr/>
              <p:nvPr/>
            </p:nvSpPr>
            <p:spPr>
              <a:xfrm>
                <a:off x="4752449" y="4136326"/>
                <a:ext cx="26040" cy="19430"/>
              </a:xfrm>
              <a:custGeom>
                <a:avLst/>
                <a:gdLst/>
                <a:ahLst/>
                <a:cxnLst/>
                <a:rect l="l" t="t" r="r" b="b"/>
                <a:pathLst>
                  <a:path w="26040" h="19430" extrusionOk="0">
                    <a:moveTo>
                      <a:pt x="0" y="17145"/>
                    </a:moveTo>
                    <a:lnTo>
                      <a:pt x="0" y="0"/>
                    </a:lnTo>
                    <a:lnTo>
                      <a:pt x="26040" y="2762"/>
                    </a:lnTo>
                    <a:lnTo>
                      <a:pt x="17582" y="19431"/>
                    </a:lnTo>
                    <a:lnTo>
                      <a:pt x="0"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19" name="Google Shape;1226;p27">
                <a:extLst>
                  <a:ext uri="{FF2B5EF4-FFF2-40B4-BE49-F238E27FC236}">
                    <a16:creationId xmlns:a16="http://schemas.microsoft.com/office/drawing/2014/main" id="{E012E795-2A7B-5743-86D5-FD61E55E7364}"/>
                  </a:ext>
                </a:extLst>
              </p:cNvPr>
              <p:cNvSpPr/>
              <p:nvPr/>
            </p:nvSpPr>
            <p:spPr>
              <a:xfrm>
                <a:off x="4753400" y="4193857"/>
                <a:ext cx="29936" cy="30480"/>
              </a:xfrm>
              <a:custGeom>
                <a:avLst/>
                <a:gdLst/>
                <a:ahLst/>
                <a:cxnLst/>
                <a:rect l="l" t="t" r="r" b="b"/>
                <a:pathLst>
                  <a:path w="29936" h="30480" extrusionOk="0">
                    <a:moveTo>
                      <a:pt x="0" y="17907"/>
                    </a:moveTo>
                    <a:lnTo>
                      <a:pt x="0" y="0"/>
                    </a:lnTo>
                    <a:lnTo>
                      <a:pt x="29937" y="0"/>
                    </a:lnTo>
                    <a:lnTo>
                      <a:pt x="22619" y="16193"/>
                    </a:lnTo>
                    <a:lnTo>
                      <a:pt x="9599" y="30480"/>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20" name="Google Shape;1227;p27">
                <a:extLst>
                  <a:ext uri="{FF2B5EF4-FFF2-40B4-BE49-F238E27FC236}">
                    <a16:creationId xmlns:a16="http://schemas.microsoft.com/office/drawing/2014/main" id="{CB243AD6-F344-BC40-89A9-190564DA1B1C}"/>
                  </a:ext>
                </a:extLst>
              </p:cNvPr>
              <p:cNvSpPr/>
              <p:nvPr/>
            </p:nvSpPr>
            <p:spPr>
              <a:xfrm>
                <a:off x="4752639" y="4119372"/>
                <a:ext cx="294568" cy="184689"/>
              </a:xfrm>
              <a:custGeom>
                <a:avLst/>
                <a:gdLst/>
                <a:ahLst/>
                <a:cxnLst/>
                <a:rect l="l" t="t" r="r" b="b"/>
                <a:pathLst>
                  <a:path w="294568" h="184689" extrusionOk="0">
                    <a:moveTo>
                      <a:pt x="149304" y="29337"/>
                    </a:moveTo>
                    <a:cubicBezTo>
                      <a:pt x="145419" y="29327"/>
                      <a:pt x="141541" y="29642"/>
                      <a:pt x="137710" y="30289"/>
                    </a:cubicBezTo>
                    <a:cubicBezTo>
                      <a:pt x="132483" y="31051"/>
                      <a:pt x="126685" y="32004"/>
                      <a:pt x="120223" y="33433"/>
                    </a:cubicBezTo>
                    <a:cubicBezTo>
                      <a:pt x="113760" y="34862"/>
                      <a:pt x="107013" y="36481"/>
                      <a:pt x="100075" y="38576"/>
                    </a:cubicBezTo>
                    <a:cubicBezTo>
                      <a:pt x="93278" y="40624"/>
                      <a:pt x="86638" y="43177"/>
                      <a:pt x="80212" y="46196"/>
                    </a:cubicBezTo>
                    <a:lnTo>
                      <a:pt x="131057" y="75533"/>
                    </a:lnTo>
                    <a:lnTo>
                      <a:pt x="140561" y="72295"/>
                    </a:lnTo>
                    <a:cubicBezTo>
                      <a:pt x="153486" y="68008"/>
                      <a:pt x="165651" y="64389"/>
                      <a:pt x="177151" y="61341"/>
                    </a:cubicBezTo>
                    <a:cubicBezTo>
                      <a:pt x="187918" y="58503"/>
                      <a:pt x="198924" y="56683"/>
                      <a:pt x="210034" y="55912"/>
                    </a:cubicBezTo>
                    <a:cubicBezTo>
                      <a:pt x="220155" y="55302"/>
                      <a:pt x="230315" y="56007"/>
                      <a:pt x="240256" y="58007"/>
                    </a:cubicBezTo>
                    <a:cubicBezTo>
                      <a:pt x="250301" y="60179"/>
                      <a:pt x="259929" y="63979"/>
                      <a:pt x="268767" y="69247"/>
                    </a:cubicBezTo>
                    <a:cubicBezTo>
                      <a:pt x="277539" y="73647"/>
                      <a:pt x="285066" y="80200"/>
                      <a:pt x="290626" y="88297"/>
                    </a:cubicBezTo>
                    <a:cubicBezTo>
                      <a:pt x="294313" y="94231"/>
                      <a:pt x="295473" y="101403"/>
                      <a:pt x="293857" y="108204"/>
                    </a:cubicBezTo>
                    <a:cubicBezTo>
                      <a:pt x="291662" y="115662"/>
                      <a:pt x="287566" y="122425"/>
                      <a:pt x="281977" y="127825"/>
                    </a:cubicBezTo>
                    <a:cubicBezTo>
                      <a:pt x="274964" y="134826"/>
                      <a:pt x="267151" y="140960"/>
                      <a:pt x="258693" y="146113"/>
                    </a:cubicBezTo>
                    <a:lnTo>
                      <a:pt x="291006" y="165163"/>
                    </a:lnTo>
                    <a:lnTo>
                      <a:pt x="273424" y="175355"/>
                    </a:lnTo>
                    <a:lnTo>
                      <a:pt x="240826" y="156305"/>
                    </a:lnTo>
                    <a:cubicBezTo>
                      <a:pt x="225287" y="163944"/>
                      <a:pt x="209064" y="170069"/>
                      <a:pt x="192357" y="174593"/>
                    </a:cubicBezTo>
                    <a:cubicBezTo>
                      <a:pt x="174879" y="179508"/>
                      <a:pt x="157007" y="182880"/>
                      <a:pt x="138945" y="184690"/>
                    </a:cubicBezTo>
                    <a:lnTo>
                      <a:pt x="122124" y="154210"/>
                    </a:lnTo>
                    <a:cubicBezTo>
                      <a:pt x="126892" y="154133"/>
                      <a:pt x="131651" y="153781"/>
                      <a:pt x="136379" y="153162"/>
                    </a:cubicBezTo>
                    <a:cubicBezTo>
                      <a:pt x="142747" y="152400"/>
                      <a:pt x="149875" y="151162"/>
                      <a:pt x="157668" y="149447"/>
                    </a:cubicBezTo>
                    <a:cubicBezTo>
                      <a:pt x="165461" y="147733"/>
                      <a:pt x="173824" y="145637"/>
                      <a:pt x="182473" y="143161"/>
                    </a:cubicBezTo>
                    <a:cubicBezTo>
                      <a:pt x="190988" y="140589"/>
                      <a:pt x="199313" y="137408"/>
                      <a:pt x="207373" y="133636"/>
                    </a:cubicBezTo>
                    <a:lnTo>
                      <a:pt x="156812" y="104394"/>
                    </a:lnTo>
                    <a:lnTo>
                      <a:pt x="150160" y="106775"/>
                    </a:lnTo>
                    <a:lnTo>
                      <a:pt x="143317" y="108871"/>
                    </a:lnTo>
                    <a:cubicBezTo>
                      <a:pt x="130582" y="113062"/>
                      <a:pt x="118892" y="116300"/>
                      <a:pt x="108343" y="118396"/>
                    </a:cubicBezTo>
                    <a:cubicBezTo>
                      <a:pt x="98545" y="120672"/>
                      <a:pt x="88552" y="122015"/>
                      <a:pt x="78501" y="122396"/>
                    </a:cubicBezTo>
                    <a:cubicBezTo>
                      <a:pt x="69686" y="122758"/>
                      <a:pt x="60862" y="121929"/>
                      <a:pt x="52271" y="119920"/>
                    </a:cubicBezTo>
                    <a:cubicBezTo>
                      <a:pt x="43701" y="117986"/>
                      <a:pt x="35469" y="114767"/>
                      <a:pt x="27846" y="110395"/>
                    </a:cubicBezTo>
                    <a:cubicBezTo>
                      <a:pt x="19529" y="106013"/>
                      <a:pt x="12316" y="99793"/>
                      <a:pt x="6748" y="92202"/>
                    </a:cubicBezTo>
                    <a:cubicBezTo>
                      <a:pt x="2599" y="86535"/>
                      <a:pt x="581" y="79591"/>
                      <a:pt x="1045" y="72580"/>
                    </a:cubicBezTo>
                    <a:cubicBezTo>
                      <a:pt x="1772" y="65303"/>
                      <a:pt x="4652" y="58398"/>
                      <a:pt x="9314" y="52768"/>
                    </a:cubicBezTo>
                    <a:cubicBezTo>
                      <a:pt x="15159" y="45386"/>
                      <a:pt x="22117" y="38957"/>
                      <a:pt x="29937" y="33718"/>
                    </a:cubicBezTo>
                    <a:lnTo>
                      <a:pt x="0" y="16383"/>
                    </a:lnTo>
                    <a:lnTo>
                      <a:pt x="17582" y="6763"/>
                    </a:lnTo>
                    <a:lnTo>
                      <a:pt x="47044" y="24003"/>
                    </a:lnTo>
                    <a:cubicBezTo>
                      <a:pt x="60959" y="17069"/>
                      <a:pt x="75586" y="11668"/>
                      <a:pt x="90666" y="7906"/>
                    </a:cubicBezTo>
                    <a:cubicBezTo>
                      <a:pt x="105011" y="4286"/>
                      <a:pt x="119585" y="1638"/>
                      <a:pt x="134288" y="0"/>
                    </a:cubicBezTo>
                    <a:close/>
                    <a:moveTo>
                      <a:pt x="62915" y="82677"/>
                    </a:moveTo>
                    <a:cubicBezTo>
                      <a:pt x="69578" y="86553"/>
                      <a:pt x="77297" y="88220"/>
                      <a:pt x="84964" y="87439"/>
                    </a:cubicBezTo>
                    <a:cubicBezTo>
                      <a:pt x="95249" y="86268"/>
                      <a:pt x="105380" y="84001"/>
                      <a:pt x="115186" y="80677"/>
                    </a:cubicBezTo>
                    <a:lnTo>
                      <a:pt x="67667" y="53149"/>
                    </a:lnTo>
                    <a:cubicBezTo>
                      <a:pt x="50180" y="64579"/>
                      <a:pt x="48659" y="74390"/>
                      <a:pt x="62915" y="82677"/>
                    </a:cubicBezTo>
                    <a:close/>
                    <a:moveTo>
                      <a:pt x="229802" y="96679"/>
                    </a:moveTo>
                    <a:cubicBezTo>
                      <a:pt x="222531" y="92678"/>
                      <a:pt x="214149" y="91173"/>
                      <a:pt x="205947" y="92392"/>
                    </a:cubicBezTo>
                    <a:cubicBezTo>
                      <a:pt x="194695" y="93850"/>
                      <a:pt x="183594" y="96307"/>
                      <a:pt x="172779" y="99727"/>
                    </a:cubicBezTo>
                    <a:lnTo>
                      <a:pt x="220298" y="127063"/>
                    </a:lnTo>
                    <a:cubicBezTo>
                      <a:pt x="240379" y="114681"/>
                      <a:pt x="243554" y="104556"/>
                      <a:pt x="229802" y="96679"/>
                    </a:cubicBezTo>
                    <a:close/>
                  </a:path>
                </a:pathLst>
              </a:custGeom>
              <a:solidFill>
                <a:srgbClr val="F9CA0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6" name="Google Shape;1228;p27">
              <a:extLst>
                <a:ext uri="{FF2B5EF4-FFF2-40B4-BE49-F238E27FC236}">
                  <a16:creationId xmlns:a16="http://schemas.microsoft.com/office/drawing/2014/main" id="{B0CA9044-35FE-4945-ABCD-C8BB73FBBEAA}"/>
                </a:ext>
              </a:extLst>
            </p:cNvPr>
            <p:cNvGrpSpPr/>
            <p:nvPr/>
          </p:nvGrpSpPr>
          <p:grpSpPr>
            <a:xfrm>
              <a:off x="2692590" y="3093401"/>
              <a:ext cx="883852" cy="621030"/>
              <a:chOff x="4502215" y="3835526"/>
              <a:chExt cx="883852" cy="621030"/>
            </a:xfrm>
          </p:grpSpPr>
          <p:sp>
            <p:nvSpPr>
              <p:cNvPr id="489" name="Google Shape;1229;p27">
                <a:extLst>
                  <a:ext uri="{FF2B5EF4-FFF2-40B4-BE49-F238E27FC236}">
                    <a16:creationId xmlns:a16="http://schemas.microsoft.com/office/drawing/2014/main" id="{F3D8EFFF-2A55-144E-985E-72F60251F142}"/>
                  </a:ext>
                </a:extLst>
              </p:cNvPr>
              <p:cNvSpPr/>
              <p:nvPr/>
            </p:nvSpPr>
            <p:spPr>
              <a:xfrm>
                <a:off x="4502215" y="3945064"/>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0" name="Google Shape;1230;p27">
                <a:extLst>
                  <a:ext uri="{FF2B5EF4-FFF2-40B4-BE49-F238E27FC236}">
                    <a16:creationId xmlns:a16="http://schemas.microsoft.com/office/drawing/2014/main" id="{86246449-ABA4-784E-807A-5BD83B35277F}"/>
                  </a:ext>
                </a:extLst>
              </p:cNvPr>
              <p:cNvSpPr/>
              <p:nvPr/>
            </p:nvSpPr>
            <p:spPr>
              <a:xfrm>
                <a:off x="4502310" y="4088225"/>
                <a:ext cx="87339" cy="116490"/>
              </a:xfrm>
              <a:custGeom>
                <a:avLst/>
                <a:gdLst/>
                <a:ahLst/>
                <a:cxnLst/>
                <a:rect l="l" t="t" r="r" b="b"/>
                <a:pathLst>
                  <a:path w="87339" h="116490" extrusionOk="0">
                    <a:moveTo>
                      <a:pt x="0" y="116491"/>
                    </a:moveTo>
                    <a:lnTo>
                      <a:pt x="0" y="0"/>
                    </a:lnTo>
                    <a:lnTo>
                      <a:pt x="87340" y="77915"/>
                    </a:lnTo>
                    <a:lnTo>
                      <a:pt x="0" y="116491"/>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1" name="Google Shape;1231;p27">
                <a:extLst>
                  <a:ext uri="{FF2B5EF4-FFF2-40B4-BE49-F238E27FC236}">
                    <a16:creationId xmlns:a16="http://schemas.microsoft.com/office/drawing/2014/main" id="{75FF38DC-47EE-AE40-838B-41EAFE9A5430}"/>
                  </a:ext>
                </a:extLst>
              </p:cNvPr>
              <p:cNvSpPr/>
              <p:nvPr/>
            </p:nvSpPr>
            <p:spPr>
              <a:xfrm>
                <a:off x="5319540" y="4091273"/>
                <a:ext cx="66526" cy="157067"/>
              </a:xfrm>
              <a:custGeom>
                <a:avLst/>
                <a:gdLst/>
                <a:ahLst/>
                <a:cxnLst/>
                <a:rect l="l" t="t" r="r" b="b"/>
                <a:pathLst>
                  <a:path w="66526" h="157067" extrusionOk="0">
                    <a:moveTo>
                      <a:pt x="66527" y="0"/>
                    </a:moveTo>
                    <a:lnTo>
                      <a:pt x="66527" y="109538"/>
                    </a:lnTo>
                    <a:lnTo>
                      <a:pt x="21859" y="157067"/>
                    </a:lnTo>
                    <a:lnTo>
                      <a:pt x="0" y="31623"/>
                    </a:lnTo>
                    <a:lnTo>
                      <a:pt x="66527" y="0"/>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2" name="Google Shape;1232;p27">
                <a:extLst>
                  <a:ext uri="{FF2B5EF4-FFF2-40B4-BE49-F238E27FC236}">
                    <a16:creationId xmlns:a16="http://schemas.microsoft.com/office/drawing/2014/main" id="{3D2443F0-17F5-1F40-8E71-49C5E71A7B8A}"/>
                  </a:ext>
                </a:extLst>
              </p:cNvPr>
              <p:cNvSpPr/>
              <p:nvPr/>
            </p:nvSpPr>
            <p:spPr>
              <a:xfrm>
                <a:off x="4502215" y="3835526"/>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3" name="Google Shape;1233;p27">
                <a:extLst>
                  <a:ext uri="{FF2B5EF4-FFF2-40B4-BE49-F238E27FC236}">
                    <a16:creationId xmlns:a16="http://schemas.microsoft.com/office/drawing/2014/main" id="{C94B39BE-2DE6-D14F-A695-2FA2323CC952}"/>
                  </a:ext>
                </a:extLst>
              </p:cNvPr>
              <p:cNvSpPr/>
              <p:nvPr/>
            </p:nvSpPr>
            <p:spPr>
              <a:xfrm>
                <a:off x="4627912" y="3905130"/>
                <a:ext cx="632610" cy="366117"/>
              </a:xfrm>
              <a:custGeom>
                <a:avLst/>
                <a:gdLst/>
                <a:ahLst/>
                <a:cxnLst/>
                <a:rect l="l" t="t" r="r" b="b"/>
                <a:pathLst>
                  <a:path w="632610" h="366117" extrusionOk="0">
                    <a:moveTo>
                      <a:pt x="632040" y="194048"/>
                    </a:moveTo>
                    <a:cubicBezTo>
                      <a:pt x="627573" y="237101"/>
                      <a:pt x="596971" y="279773"/>
                      <a:pt x="539948" y="312539"/>
                    </a:cubicBezTo>
                    <a:cubicBezTo>
                      <a:pt x="416399" y="383977"/>
                      <a:pt x="216059" y="383977"/>
                      <a:pt x="92510" y="312539"/>
                    </a:cubicBezTo>
                    <a:cubicBezTo>
                      <a:pt x="35487" y="279487"/>
                      <a:pt x="4980" y="237101"/>
                      <a:pt x="608" y="194048"/>
                    </a:cubicBezTo>
                    <a:cubicBezTo>
                      <a:pt x="-4809" y="143661"/>
                      <a:pt x="25983" y="92131"/>
                      <a:pt x="92510" y="53650"/>
                    </a:cubicBezTo>
                    <a:cubicBezTo>
                      <a:pt x="216059" y="-17883"/>
                      <a:pt x="416399" y="-17883"/>
                      <a:pt x="539948" y="53650"/>
                    </a:cubicBezTo>
                    <a:cubicBezTo>
                      <a:pt x="606570" y="92131"/>
                      <a:pt x="637267" y="143661"/>
                      <a:pt x="632040" y="194048"/>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4" name="Google Shape;1234;p27">
                <a:extLst>
                  <a:ext uri="{FF2B5EF4-FFF2-40B4-BE49-F238E27FC236}">
                    <a16:creationId xmlns:a16="http://schemas.microsoft.com/office/drawing/2014/main" id="{FE566FEF-577D-9948-B51F-BA45054CA389}"/>
                  </a:ext>
                </a:extLst>
              </p:cNvPr>
              <p:cNvSpPr/>
              <p:nvPr/>
            </p:nvSpPr>
            <p:spPr>
              <a:xfrm>
                <a:off x="4628520" y="3927038"/>
                <a:ext cx="631431" cy="344209"/>
              </a:xfrm>
              <a:custGeom>
                <a:avLst/>
                <a:gdLst/>
                <a:ahLst/>
                <a:cxnLst/>
                <a:rect l="l" t="t" r="r" b="b"/>
                <a:pathLst>
                  <a:path w="631431" h="344209" extrusionOk="0">
                    <a:moveTo>
                      <a:pt x="631432" y="172140"/>
                    </a:moveTo>
                    <a:cubicBezTo>
                      <a:pt x="626965" y="215194"/>
                      <a:pt x="596363" y="257865"/>
                      <a:pt x="539340" y="290631"/>
                    </a:cubicBezTo>
                    <a:cubicBezTo>
                      <a:pt x="415791" y="362069"/>
                      <a:pt x="215451" y="362069"/>
                      <a:pt x="91902" y="290631"/>
                    </a:cubicBezTo>
                    <a:cubicBezTo>
                      <a:pt x="34879" y="257580"/>
                      <a:pt x="4372" y="215194"/>
                      <a:pt x="0" y="172140"/>
                    </a:cubicBezTo>
                    <a:cubicBezTo>
                      <a:pt x="4372" y="129087"/>
                      <a:pt x="34974" y="86415"/>
                      <a:pt x="91902" y="53650"/>
                    </a:cubicBezTo>
                    <a:cubicBezTo>
                      <a:pt x="215451" y="-17883"/>
                      <a:pt x="415791" y="-17883"/>
                      <a:pt x="539340" y="53650"/>
                    </a:cubicBezTo>
                    <a:cubicBezTo>
                      <a:pt x="596363" y="86606"/>
                      <a:pt x="626965" y="129087"/>
                      <a:pt x="631432" y="172140"/>
                    </a:cubicBezTo>
                    <a:close/>
                  </a:path>
                </a:pathLst>
              </a:custGeom>
              <a:solidFill>
                <a:srgbClr val="E8A30A"/>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5" name="Google Shape;1235;p27">
                <a:extLst>
                  <a:ext uri="{FF2B5EF4-FFF2-40B4-BE49-F238E27FC236}">
                    <a16:creationId xmlns:a16="http://schemas.microsoft.com/office/drawing/2014/main" id="{640B99BA-5B3C-974F-B4E2-1EBDF00AFB19}"/>
                  </a:ext>
                </a:extLst>
              </p:cNvPr>
              <p:cNvSpPr/>
              <p:nvPr/>
            </p:nvSpPr>
            <p:spPr>
              <a:xfrm>
                <a:off x="4789989" y="4009739"/>
                <a:ext cx="294525" cy="184880"/>
              </a:xfrm>
              <a:custGeom>
                <a:avLst/>
                <a:gdLst/>
                <a:ahLst/>
                <a:cxnLst/>
                <a:rect l="l" t="t" r="r" b="b"/>
                <a:pathLst>
                  <a:path w="294525" h="184880" extrusionOk="0">
                    <a:moveTo>
                      <a:pt x="149495" y="29528"/>
                    </a:moveTo>
                    <a:cubicBezTo>
                      <a:pt x="145608" y="29518"/>
                      <a:pt x="141730" y="29832"/>
                      <a:pt x="137900" y="30480"/>
                    </a:cubicBezTo>
                    <a:cubicBezTo>
                      <a:pt x="132768" y="31147"/>
                      <a:pt x="126876" y="32195"/>
                      <a:pt x="120413" y="33623"/>
                    </a:cubicBezTo>
                    <a:cubicBezTo>
                      <a:pt x="113950" y="35052"/>
                      <a:pt x="107298" y="36671"/>
                      <a:pt x="100360" y="38767"/>
                    </a:cubicBezTo>
                    <a:cubicBezTo>
                      <a:pt x="93573" y="40815"/>
                      <a:pt x="86937" y="43329"/>
                      <a:pt x="80497" y="46291"/>
                    </a:cubicBezTo>
                    <a:lnTo>
                      <a:pt x="131342" y="75724"/>
                    </a:lnTo>
                    <a:lnTo>
                      <a:pt x="140371" y="72485"/>
                    </a:lnTo>
                    <a:cubicBezTo>
                      <a:pt x="153296" y="68199"/>
                      <a:pt x="165556" y="64579"/>
                      <a:pt x="176960" y="61531"/>
                    </a:cubicBezTo>
                    <a:cubicBezTo>
                      <a:pt x="187728" y="58693"/>
                      <a:pt x="198734" y="56874"/>
                      <a:pt x="209844" y="56102"/>
                    </a:cubicBezTo>
                    <a:cubicBezTo>
                      <a:pt x="219994" y="55493"/>
                      <a:pt x="230191" y="56197"/>
                      <a:pt x="240161" y="58198"/>
                    </a:cubicBezTo>
                    <a:cubicBezTo>
                      <a:pt x="250206" y="60370"/>
                      <a:pt x="259833" y="64170"/>
                      <a:pt x="268672" y="69437"/>
                    </a:cubicBezTo>
                    <a:cubicBezTo>
                      <a:pt x="277444" y="73838"/>
                      <a:pt x="284971" y="80391"/>
                      <a:pt x="290531" y="88487"/>
                    </a:cubicBezTo>
                    <a:cubicBezTo>
                      <a:pt x="294294" y="94355"/>
                      <a:pt x="295463" y="101527"/>
                      <a:pt x="293762" y="108299"/>
                    </a:cubicBezTo>
                    <a:cubicBezTo>
                      <a:pt x="291633" y="115814"/>
                      <a:pt x="287528" y="122625"/>
                      <a:pt x="281882" y="128016"/>
                    </a:cubicBezTo>
                    <a:cubicBezTo>
                      <a:pt x="274906" y="135017"/>
                      <a:pt x="267123" y="141161"/>
                      <a:pt x="258693" y="146304"/>
                    </a:cubicBezTo>
                    <a:lnTo>
                      <a:pt x="291006" y="165354"/>
                    </a:lnTo>
                    <a:lnTo>
                      <a:pt x="273329" y="175546"/>
                    </a:lnTo>
                    <a:lnTo>
                      <a:pt x="240731" y="156496"/>
                    </a:lnTo>
                    <a:cubicBezTo>
                      <a:pt x="225211" y="164163"/>
                      <a:pt x="208979" y="170288"/>
                      <a:pt x="192262" y="174784"/>
                    </a:cubicBezTo>
                    <a:cubicBezTo>
                      <a:pt x="174775" y="179661"/>
                      <a:pt x="156907" y="183032"/>
                      <a:pt x="138850" y="184880"/>
                    </a:cubicBezTo>
                    <a:lnTo>
                      <a:pt x="121839" y="154210"/>
                    </a:lnTo>
                    <a:cubicBezTo>
                      <a:pt x="124975" y="154210"/>
                      <a:pt x="129727" y="154210"/>
                      <a:pt x="136094" y="153162"/>
                    </a:cubicBezTo>
                    <a:cubicBezTo>
                      <a:pt x="142462" y="152114"/>
                      <a:pt x="149495" y="151162"/>
                      <a:pt x="157383" y="149447"/>
                    </a:cubicBezTo>
                    <a:cubicBezTo>
                      <a:pt x="165271" y="147733"/>
                      <a:pt x="173444" y="145637"/>
                      <a:pt x="182188" y="143161"/>
                    </a:cubicBezTo>
                    <a:cubicBezTo>
                      <a:pt x="190684" y="140608"/>
                      <a:pt x="198971" y="137427"/>
                      <a:pt x="206992" y="133636"/>
                    </a:cubicBezTo>
                    <a:lnTo>
                      <a:pt x="156907" y="105061"/>
                    </a:lnTo>
                    <a:cubicBezTo>
                      <a:pt x="154722" y="105918"/>
                      <a:pt x="152536" y="106680"/>
                      <a:pt x="150255" y="107347"/>
                    </a:cubicBezTo>
                    <a:lnTo>
                      <a:pt x="143317" y="109538"/>
                    </a:lnTo>
                    <a:cubicBezTo>
                      <a:pt x="130582" y="113729"/>
                      <a:pt x="118987" y="116967"/>
                      <a:pt x="108343" y="119063"/>
                    </a:cubicBezTo>
                    <a:cubicBezTo>
                      <a:pt x="98577" y="121339"/>
                      <a:pt x="88616" y="122682"/>
                      <a:pt x="78596" y="123063"/>
                    </a:cubicBezTo>
                    <a:cubicBezTo>
                      <a:pt x="69750" y="123425"/>
                      <a:pt x="60896" y="122587"/>
                      <a:pt x="52271" y="120587"/>
                    </a:cubicBezTo>
                    <a:cubicBezTo>
                      <a:pt x="43732" y="118643"/>
                      <a:pt x="35532" y="115433"/>
                      <a:pt x="27941" y="111062"/>
                    </a:cubicBezTo>
                    <a:cubicBezTo>
                      <a:pt x="19600" y="106671"/>
                      <a:pt x="12355" y="100460"/>
                      <a:pt x="6748" y="92869"/>
                    </a:cubicBezTo>
                    <a:cubicBezTo>
                      <a:pt x="2692" y="87163"/>
                      <a:pt x="682" y="80248"/>
                      <a:pt x="1045" y="73247"/>
                    </a:cubicBezTo>
                    <a:cubicBezTo>
                      <a:pt x="1772" y="65951"/>
                      <a:pt x="4687" y="59036"/>
                      <a:pt x="9409" y="53435"/>
                    </a:cubicBezTo>
                    <a:cubicBezTo>
                      <a:pt x="15216" y="46053"/>
                      <a:pt x="22143" y="39624"/>
                      <a:pt x="29937" y="34385"/>
                    </a:cubicBezTo>
                    <a:lnTo>
                      <a:pt x="0" y="17050"/>
                    </a:lnTo>
                    <a:lnTo>
                      <a:pt x="17677" y="6858"/>
                    </a:lnTo>
                    <a:lnTo>
                      <a:pt x="47329" y="24003"/>
                    </a:lnTo>
                    <a:cubicBezTo>
                      <a:pt x="61238" y="17050"/>
                      <a:pt x="75867" y="11659"/>
                      <a:pt x="90951" y="7906"/>
                    </a:cubicBezTo>
                    <a:cubicBezTo>
                      <a:pt x="105292" y="4267"/>
                      <a:pt x="119868" y="1629"/>
                      <a:pt x="134574" y="0"/>
                    </a:cubicBezTo>
                    <a:close/>
                    <a:moveTo>
                      <a:pt x="63200" y="82868"/>
                    </a:moveTo>
                    <a:cubicBezTo>
                      <a:pt x="69834" y="86735"/>
                      <a:pt x="77518" y="88402"/>
                      <a:pt x="85154" y="87630"/>
                    </a:cubicBezTo>
                    <a:cubicBezTo>
                      <a:pt x="95470" y="86458"/>
                      <a:pt x="105633" y="84191"/>
                      <a:pt x="115471" y="80867"/>
                    </a:cubicBezTo>
                    <a:lnTo>
                      <a:pt x="67952" y="53340"/>
                    </a:lnTo>
                    <a:cubicBezTo>
                      <a:pt x="50465" y="64770"/>
                      <a:pt x="48849" y="74581"/>
                      <a:pt x="63200" y="82868"/>
                    </a:cubicBezTo>
                    <a:close/>
                    <a:moveTo>
                      <a:pt x="229992" y="96774"/>
                    </a:moveTo>
                    <a:cubicBezTo>
                      <a:pt x="222740" y="92831"/>
                      <a:pt x="214396" y="91354"/>
                      <a:pt x="206232" y="92583"/>
                    </a:cubicBezTo>
                    <a:cubicBezTo>
                      <a:pt x="194951" y="94050"/>
                      <a:pt x="183822" y="96507"/>
                      <a:pt x="172969" y="99917"/>
                    </a:cubicBezTo>
                    <a:lnTo>
                      <a:pt x="220488" y="127254"/>
                    </a:lnTo>
                    <a:cubicBezTo>
                      <a:pt x="240446" y="114586"/>
                      <a:pt x="243677" y="105061"/>
                      <a:pt x="229992" y="96774"/>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6" name="Google Shape;1236;p27">
                <a:extLst>
                  <a:ext uri="{FF2B5EF4-FFF2-40B4-BE49-F238E27FC236}">
                    <a16:creationId xmlns:a16="http://schemas.microsoft.com/office/drawing/2014/main" id="{BB395CDD-923E-8F4B-807E-438F38653AF6}"/>
                  </a:ext>
                </a:extLst>
              </p:cNvPr>
              <p:cNvSpPr/>
              <p:nvPr/>
            </p:nvSpPr>
            <p:spPr>
              <a:xfrm>
                <a:off x="4912208" y="4146994"/>
                <a:ext cx="19007" cy="25526"/>
              </a:xfrm>
              <a:custGeom>
                <a:avLst/>
                <a:gdLst/>
                <a:ahLst/>
                <a:cxnLst/>
                <a:rect l="l" t="t" r="r" b="b"/>
                <a:pathLst>
                  <a:path w="19007" h="25526" extrusionOk="0">
                    <a:moveTo>
                      <a:pt x="0" y="17145"/>
                    </a:moveTo>
                    <a:cubicBezTo>
                      <a:pt x="0" y="15907"/>
                      <a:pt x="0" y="0"/>
                      <a:pt x="0" y="0"/>
                    </a:cubicBezTo>
                    <a:lnTo>
                      <a:pt x="19008" y="12478"/>
                    </a:lnTo>
                    <a:lnTo>
                      <a:pt x="10549" y="25527"/>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7" name="Google Shape;1237;p27">
                <a:extLst>
                  <a:ext uri="{FF2B5EF4-FFF2-40B4-BE49-F238E27FC236}">
                    <a16:creationId xmlns:a16="http://schemas.microsoft.com/office/drawing/2014/main" id="{ECF2FC04-842B-5547-B31F-33599A530408}"/>
                  </a:ext>
                </a:extLst>
              </p:cNvPr>
              <p:cNvSpPr/>
              <p:nvPr/>
            </p:nvSpPr>
            <p:spPr>
              <a:xfrm>
                <a:off x="5039369" y="4157852"/>
                <a:ext cx="42006" cy="19716"/>
              </a:xfrm>
              <a:custGeom>
                <a:avLst/>
                <a:gdLst/>
                <a:ahLst/>
                <a:cxnLst/>
                <a:rect l="l" t="t" r="r" b="b"/>
                <a:pathLst>
                  <a:path w="42006" h="19716" extrusionOk="0">
                    <a:moveTo>
                      <a:pt x="42007" y="17145"/>
                    </a:moveTo>
                    <a:lnTo>
                      <a:pt x="42007" y="0"/>
                    </a:lnTo>
                    <a:lnTo>
                      <a:pt x="0" y="3238"/>
                    </a:lnTo>
                    <a:lnTo>
                      <a:pt x="24140" y="19717"/>
                    </a:lnTo>
                    <a:lnTo>
                      <a:pt x="42007"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8" name="Google Shape;1238;p27">
                <a:extLst>
                  <a:ext uri="{FF2B5EF4-FFF2-40B4-BE49-F238E27FC236}">
                    <a16:creationId xmlns:a16="http://schemas.microsoft.com/office/drawing/2014/main" id="{ADAE03A9-6E50-8443-920D-E92EBB139B8A}"/>
                  </a:ext>
                </a:extLst>
              </p:cNvPr>
              <p:cNvSpPr/>
              <p:nvPr/>
            </p:nvSpPr>
            <p:spPr>
              <a:xfrm>
                <a:off x="5053434" y="4094702"/>
                <a:ext cx="31457" cy="17335"/>
              </a:xfrm>
              <a:custGeom>
                <a:avLst/>
                <a:gdLst/>
                <a:ahLst/>
                <a:cxnLst/>
                <a:rect l="l" t="t" r="r" b="b"/>
                <a:pathLst>
                  <a:path w="31457" h="17335" extrusionOk="0">
                    <a:moveTo>
                      <a:pt x="31458" y="17335"/>
                    </a:moveTo>
                    <a:lnTo>
                      <a:pt x="31458" y="0"/>
                    </a:lnTo>
                    <a:lnTo>
                      <a:pt x="0" y="11334"/>
                    </a:lnTo>
                    <a:lnTo>
                      <a:pt x="31458" y="1733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9" name="Google Shape;1239;p27">
                <a:extLst>
                  <a:ext uri="{FF2B5EF4-FFF2-40B4-BE49-F238E27FC236}">
                    <a16:creationId xmlns:a16="http://schemas.microsoft.com/office/drawing/2014/main" id="{0F699ABF-32D0-9C4A-ADE5-281D1C239778}"/>
                  </a:ext>
                </a:extLst>
              </p:cNvPr>
              <p:cNvSpPr/>
              <p:nvPr/>
            </p:nvSpPr>
            <p:spPr>
              <a:xfrm>
                <a:off x="4954595" y="4101083"/>
                <a:ext cx="47423" cy="33051"/>
              </a:xfrm>
              <a:custGeom>
                <a:avLst/>
                <a:gdLst/>
                <a:ahLst/>
                <a:cxnLst/>
                <a:rect l="l" t="t" r="r" b="b"/>
                <a:pathLst>
                  <a:path w="47423" h="33051" extrusionOk="0">
                    <a:moveTo>
                      <a:pt x="0" y="10001"/>
                    </a:moveTo>
                    <a:lnTo>
                      <a:pt x="10454" y="0"/>
                    </a:lnTo>
                    <a:lnTo>
                      <a:pt x="47424" y="25527"/>
                    </a:lnTo>
                    <a:lnTo>
                      <a:pt x="45143" y="33052"/>
                    </a:lnTo>
                    <a:cubicBezTo>
                      <a:pt x="45143" y="33052"/>
                      <a:pt x="17582" y="21431"/>
                      <a:pt x="16632" y="20764"/>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0" name="Google Shape;1240;p27">
                <a:extLst>
                  <a:ext uri="{FF2B5EF4-FFF2-40B4-BE49-F238E27FC236}">
                    <a16:creationId xmlns:a16="http://schemas.microsoft.com/office/drawing/2014/main" id="{1598910A-C5E3-BA46-B9A2-7CBAA6C80FF1}"/>
                  </a:ext>
                </a:extLst>
              </p:cNvPr>
              <p:cNvSpPr/>
              <p:nvPr/>
            </p:nvSpPr>
            <p:spPr>
              <a:xfrm>
                <a:off x="4858036" y="4045839"/>
                <a:ext cx="59018" cy="38957"/>
              </a:xfrm>
              <a:custGeom>
                <a:avLst/>
                <a:gdLst/>
                <a:ahLst/>
                <a:cxnLst/>
                <a:rect l="l" t="t" r="r" b="b"/>
                <a:pathLst>
                  <a:path w="59018" h="38957" extrusionOk="0">
                    <a:moveTo>
                      <a:pt x="0" y="11144"/>
                    </a:moveTo>
                    <a:lnTo>
                      <a:pt x="48945" y="38957"/>
                    </a:lnTo>
                    <a:lnTo>
                      <a:pt x="59019" y="31718"/>
                    </a:lnTo>
                    <a:cubicBezTo>
                      <a:pt x="59019" y="31718"/>
                      <a:pt x="52841" y="24574"/>
                      <a:pt x="52366" y="23908"/>
                    </a:cubicBezTo>
                    <a:cubicBezTo>
                      <a:pt x="47964" y="18878"/>
                      <a:pt x="42800" y="14573"/>
                      <a:pt x="37065" y="11144"/>
                    </a:cubicBezTo>
                    <a:cubicBezTo>
                      <a:pt x="33453" y="10477"/>
                      <a:pt x="10264" y="0"/>
                      <a:pt x="10264" y="0"/>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1" name="Google Shape;1241;p27">
                <a:extLst>
                  <a:ext uri="{FF2B5EF4-FFF2-40B4-BE49-F238E27FC236}">
                    <a16:creationId xmlns:a16="http://schemas.microsoft.com/office/drawing/2014/main" id="{076176C9-5F70-AC40-BFD8-C904C7807734}"/>
                  </a:ext>
                </a:extLst>
              </p:cNvPr>
              <p:cNvSpPr/>
              <p:nvPr/>
            </p:nvSpPr>
            <p:spPr>
              <a:xfrm>
                <a:off x="4912208" y="4014787"/>
                <a:ext cx="27275" cy="24479"/>
              </a:xfrm>
              <a:custGeom>
                <a:avLst/>
                <a:gdLst/>
                <a:ahLst/>
                <a:cxnLst/>
                <a:rect l="l" t="t" r="r" b="b"/>
                <a:pathLst>
                  <a:path w="27275" h="24479" extrusionOk="0">
                    <a:moveTo>
                      <a:pt x="27276" y="24479"/>
                    </a:moveTo>
                    <a:lnTo>
                      <a:pt x="27276" y="7334"/>
                    </a:lnTo>
                    <a:lnTo>
                      <a:pt x="4752" y="0"/>
                    </a:lnTo>
                    <a:lnTo>
                      <a:pt x="0" y="13430"/>
                    </a:lnTo>
                    <a:lnTo>
                      <a:pt x="1140" y="19621"/>
                    </a:lnTo>
                    <a:lnTo>
                      <a:pt x="27276" y="2447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2" name="Google Shape;1242;p27">
                <a:extLst>
                  <a:ext uri="{FF2B5EF4-FFF2-40B4-BE49-F238E27FC236}">
                    <a16:creationId xmlns:a16="http://schemas.microsoft.com/office/drawing/2014/main" id="{28F43A3B-076E-B14A-B82E-15D8AC9B4AED}"/>
                  </a:ext>
                </a:extLst>
              </p:cNvPr>
              <p:cNvSpPr/>
              <p:nvPr/>
            </p:nvSpPr>
            <p:spPr>
              <a:xfrm>
                <a:off x="4789989" y="4009643"/>
                <a:ext cx="26135" cy="19526"/>
              </a:xfrm>
              <a:custGeom>
                <a:avLst/>
                <a:gdLst/>
                <a:ahLst/>
                <a:cxnLst/>
                <a:rect l="l" t="t" r="r" b="b"/>
                <a:pathLst>
                  <a:path w="26135" h="19526" extrusionOk="0">
                    <a:moveTo>
                      <a:pt x="0" y="17240"/>
                    </a:moveTo>
                    <a:lnTo>
                      <a:pt x="0" y="0"/>
                    </a:lnTo>
                    <a:lnTo>
                      <a:pt x="26135" y="2858"/>
                    </a:lnTo>
                    <a:lnTo>
                      <a:pt x="17677" y="19526"/>
                    </a:lnTo>
                    <a:lnTo>
                      <a:pt x="0" y="17240"/>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3" name="Google Shape;1243;p27">
                <a:extLst>
                  <a:ext uri="{FF2B5EF4-FFF2-40B4-BE49-F238E27FC236}">
                    <a16:creationId xmlns:a16="http://schemas.microsoft.com/office/drawing/2014/main" id="{2500AE38-9EFB-FD4C-A07C-6726B67A37D7}"/>
                  </a:ext>
                </a:extLst>
              </p:cNvPr>
              <p:cNvSpPr/>
              <p:nvPr/>
            </p:nvSpPr>
            <p:spPr>
              <a:xfrm>
                <a:off x="4790940" y="4067175"/>
                <a:ext cx="29936" cy="30289"/>
              </a:xfrm>
              <a:custGeom>
                <a:avLst/>
                <a:gdLst/>
                <a:ahLst/>
                <a:cxnLst/>
                <a:rect l="l" t="t" r="r" b="b"/>
                <a:pathLst>
                  <a:path w="29936" h="30289" extrusionOk="0">
                    <a:moveTo>
                      <a:pt x="0" y="18002"/>
                    </a:moveTo>
                    <a:lnTo>
                      <a:pt x="0" y="0"/>
                    </a:lnTo>
                    <a:lnTo>
                      <a:pt x="29937" y="0"/>
                    </a:lnTo>
                    <a:lnTo>
                      <a:pt x="22619" y="16002"/>
                    </a:lnTo>
                    <a:lnTo>
                      <a:pt x="9694" y="3028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4" name="Google Shape;1244;p27">
                <a:extLst>
                  <a:ext uri="{FF2B5EF4-FFF2-40B4-BE49-F238E27FC236}">
                    <a16:creationId xmlns:a16="http://schemas.microsoft.com/office/drawing/2014/main" id="{58A192A1-ACAF-7344-852E-A620C321C77B}"/>
                  </a:ext>
                </a:extLst>
              </p:cNvPr>
              <p:cNvSpPr/>
              <p:nvPr/>
            </p:nvSpPr>
            <p:spPr>
              <a:xfrm>
                <a:off x="4789989" y="3992594"/>
                <a:ext cx="294519" cy="184499"/>
              </a:xfrm>
              <a:custGeom>
                <a:avLst/>
                <a:gdLst/>
                <a:ahLst/>
                <a:cxnLst/>
                <a:rect l="l" t="t" r="r" b="b"/>
                <a:pathLst>
                  <a:path w="294519" h="184499" extrusionOk="0">
                    <a:moveTo>
                      <a:pt x="149495" y="29527"/>
                    </a:moveTo>
                    <a:cubicBezTo>
                      <a:pt x="145608" y="29470"/>
                      <a:pt x="141730" y="29756"/>
                      <a:pt x="137900" y="30384"/>
                    </a:cubicBezTo>
                    <a:cubicBezTo>
                      <a:pt x="132768" y="31147"/>
                      <a:pt x="126876" y="32194"/>
                      <a:pt x="120413" y="33528"/>
                    </a:cubicBezTo>
                    <a:cubicBezTo>
                      <a:pt x="113950" y="34861"/>
                      <a:pt x="107298" y="36671"/>
                      <a:pt x="100360" y="38767"/>
                    </a:cubicBezTo>
                    <a:cubicBezTo>
                      <a:pt x="93559" y="40767"/>
                      <a:pt x="86920" y="43281"/>
                      <a:pt x="80497" y="46291"/>
                    </a:cubicBezTo>
                    <a:lnTo>
                      <a:pt x="131342" y="75724"/>
                    </a:lnTo>
                    <a:lnTo>
                      <a:pt x="140371" y="72485"/>
                    </a:lnTo>
                    <a:cubicBezTo>
                      <a:pt x="153296" y="68199"/>
                      <a:pt x="165556" y="64484"/>
                      <a:pt x="176960" y="61531"/>
                    </a:cubicBezTo>
                    <a:cubicBezTo>
                      <a:pt x="187709" y="58607"/>
                      <a:pt x="198724" y="56788"/>
                      <a:pt x="209844" y="56102"/>
                    </a:cubicBezTo>
                    <a:cubicBezTo>
                      <a:pt x="219994" y="55407"/>
                      <a:pt x="230191" y="56083"/>
                      <a:pt x="240161" y="58102"/>
                    </a:cubicBezTo>
                    <a:cubicBezTo>
                      <a:pt x="250206" y="60350"/>
                      <a:pt x="259824" y="64179"/>
                      <a:pt x="268672" y="69437"/>
                    </a:cubicBezTo>
                    <a:cubicBezTo>
                      <a:pt x="277454" y="73828"/>
                      <a:pt x="284971" y="80381"/>
                      <a:pt x="290531" y="88487"/>
                    </a:cubicBezTo>
                    <a:cubicBezTo>
                      <a:pt x="294285" y="94392"/>
                      <a:pt x="295454" y="101594"/>
                      <a:pt x="293762" y="108394"/>
                    </a:cubicBezTo>
                    <a:cubicBezTo>
                      <a:pt x="291624" y="115881"/>
                      <a:pt x="287518" y="122663"/>
                      <a:pt x="281882" y="128016"/>
                    </a:cubicBezTo>
                    <a:cubicBezTo>
                      <a:pt x="274906" y="135045"/>
                      <a:pt x="267123" y="141218"/>
                      <a:pt x="258693" y="146399"/>
                    </a:cubicBezTo>
                    <a:lnTo>
                      <a:pt x="291006" y="165449"/>
                    </a:lnTo>
                    <a:lnTo>
                      <a:pt x="273329" y="175641"/>
                    </a:lnTo>
                    <a:lnTo>
                      <a:pt x="240731" y="156591"/>
                    </a:lnTo>
                    <a:cubicBezTo>
                      <a:pt x="225230" y="164335"/>
                      <a:pt x="208988" y="170488"/>
                      <a:pt x="192262" y="174974"/>
                    </a:cubicBezTo>
                    <a:cubicBezTo>
                      <a:pt x="174756" y="179661"/>
                      <a:pt x="156888" y="182842"/>
                      <a:pt x="138850" y="184499"/>
                    </a:cubicBezTo>
                    <a:lnTo>
                      <a:pt x="121839" y="153924"/>
                    </a:lnTo>
                    <a:cubicBezTo>
                      <a:pt x="126609" y="153800"/>
                      <a:pt x="131371" y="153419"/>
                      <a:pt x="136094" y="152781"/>
                    </a:cubicBezTo>
                    <a:cubicBezTo>
                      <a:pt x="143251" y="151962"/>
                      <a:pt x="150359" y="150752"/>
                      <a:pt x="157383" y="149161"/>
                    </a:cubicBezTo>
                    <a:cubicBezTo>
                      <a:pt x="165176" y="147447"/>
                      <a:pt x="173444" y="145351"/>
                      <a:pt x="182188" y="142780"/>
                    </a:cubicBezTo>
                    <a:cubicBezTo>
                      <a:pt x="190684" y="140227"/>
                      <a:pt x="198971" y="137046"/>
                      <a:pt x="206992" y="133255"/>
                    </a:cubicBezTo>
                    <a:lnTo>
                      <a:pt x="156527" y="104013"/>
                    </a:lnTo>
                    <a:lnTo>
                      <a:pt x="149875" y="106299"/>
                    </a:lnTo>
                    <a:lnTo>
                      <a:pt x="142937" y="108394"/>
                    </a:lnTo>
                    <a:cubicBezTo>
                      <a:pt x="130202" y="112585"/>
                      <a:pt x="118607" y="115919"/>
                      <a:pt x="107963" y="117919"/>
                    </a:cubicBezTo>
                    <a:cubicBezTo>
                      <a:pt x="98197" y="120196"/>
                      <a:pt x="88236" y="121539"/>
                      <a:pt x="78216" y="121920"/>
                    </a:cubicBezTo>
                    <a:cubicBezTo>
                      <a:pt x="69371" y="122234"/>
                      <a:pt x="60523" y="121396"/>
                      <a:pt x="51891" y="119443"/>
                    </a:cubicBezTo>
                    <a:cubicBezTo>
                      <a:pt x="43365" y="117462"/>
                      <a:pt x="35170" y="114252"/>
                      <a:pt x="27561" y="109918"/>
                    </a:cubicBezTo>
                    <a:cubicBezTo>
                      <a:pt x="19239" y="105499"/>
                      <a:pt x="12000" y="99288"/>
                      <a:pt x="6368" y="91726"/>
                    </a:cubicBezTo>
                    <a:cubicBezTo>
                      <a:pt x="2298" y="85992"/>
                      <a:pt x="288" y="79038"/>
                      <a:pt x="665" y="72009"/>
                    </a:cubicBezTo>
                    <a:cubicBezTo>
                      <a:pt x="1409" y="64741"/>
                      <a:pt x="4324" y="57874"/>
                      <a:pt x="9029" y="52292"/>
                    </a:cubicBezTo>
                    <a:cubicBezTo>
                      <a:pt x="14865" y="44929"/>
                      <a:pt x="21787" y="38510"/>
                      <a:pt x="29557" y="33242"/>
                    </a:cubicBezTo>
                    <a:lnTo>
                      <a:pt x="0" y="17431"/>
                    </a:lnTo>
                    <a:lnTo>
                      <a:pt x="17677" y="7239"/>
                    </a:lnTo>
                    <a:lnTo>
                      <a:pt x="47329" y="24384"/>
                    </a:lnTo>
                    <a:cubicBezTo>
                      <a:pt x="61240" y="17345"/>
                      <a:pt x="75864" y="11820"/>
                      <a:pt x="90951" y="7906"/>
                    </a:cubicBezTo>
                    <a:cubicBezTo>
                      <a:pt x="105283" y="4220"/>
                      <a:pt x="119862" y="1581"/>
                      <a:pt x="134574" y="0"/>
                    </a:cubicBezTo>
                    <a:close/>
                    <a:moveTo>
                      <a:pt x="63200" y="82867"/>
                    </a:moveTo>
                    <a:cubicBezTo>
                      <a:pt x="69850" y="86696"/>
                      <a:pt x="77520" y="88354"/>
                      <a:pt x="85154" y="87630"/>
                    </a:cubicBezTo>
                    <a:cubicBezTo>
                      <a:pt x="95480" y="86468"/>
                      <a:pt x="105647" y="84163"/>
                      <a:pt x="115471" y="80772"/>
                    </a:cubicBezTo>
                    <a:lnTo>
                      <a:pt x="67952" y="53245"/>
                    </a:lnTo>
                    <a:cubicBezTo>
                      <a:pt x="50465" y="65056"/>
                      <a:pt x="48849" y="74581"/>
                      <a:pt x="63200" y="82867"/>
                    </a:cubicBezTo>
                    <a:close/>
                    <a:moveTo>
                      <a:pt x="229992" y="96774"/>
                    </a:moveTo>
                    <a:cubicBezTo>
                      <a:pt x="222731" y="92840"/>
                      <a:pt x="214405" y="91335"/>
                      <a:pt x="206232" y="92488"/>
                    </a:cubicBezTo>
                    <a:cubicBezTo>
                      <a:pt x="194961" y="94002"/>
                      <a:pt x="183832" y="96460"/>
                      <a:pt x="172969" y="99822"/>
                    </a:cubicBezTo>
                    <a:lnTo>
                      <a:pt x="220488" y="127254"/>
                    </a:lnTo>
                    <a:cubicBezTo>
                      <a:pt x="240512" y="114871"/>
                      <a:pt x="243677" y="104708"/>
                      <a:pt x="229992" y="96774"/>
                    </a:cubicBezTo>
                    <a:close/>
                  </a:path>
                </a:pathLst>
              </a:custGeom>
              <a:solidFill>
                <a:srgbClr val="F9CA0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7" name="Google Shape;1245;p27">
              <a:extLst>
                <a:ext uri="{FF2B5EF4-FFF2-40B4-BE49-F238E27FC236}">
                  <a16:creationId xmlns:a16="http://schemas.microsoft.com/office/drawing/2014/main" id="{D5987C50-6C94-FA49-A557-658AA4FAF643}"/>
                </a:ext>
              </a:extLst>
            </p:cNvPr>
            <p:cNvGrpSpPr/>
            <p:nvPr/>
          </p:nvGrpSpPr>
          <p:grpSpPr>
            <a:xfrm>
              <a:off x="2665504" y="2962052"/>
              <a:ext cx="883852" cy="621125"/>
              <a:chOff x="4475129" y="3704177"/>
              <a:chExt cx="883852" cy="621125"/>
            </a:xfrm>
          </p:grpSpPr>
          <p:sp>
            <p:nvSpPr>
              <p:cNvPr id="473" name="Google Shape;1246;p27">
                <a:extLst>
                  <a:ext uri="{FF2B5EF4-FFF2-40B4-BE49-F238E27FC236}">
                    <a16:creationId xmlns:a16="http://schemas.microsoft.com/office/drawing/2014/main" id="{059F7A46-7BA1-464D-B3AF-DDFFFF811B4C}"/>
                  </a:ext>
                </a:extLst>
              </p:cNvPr>
              <p:cNvSpPr/>
              <p:nvPr/>
            </p:nvSpPr>
            <p:spPr>
              <a:xfrm>
                <a:off x="4475129" y="3813810"/>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4" name="Google Shape;1247;p27">
                <a:extLst>
                  <a:ext uri="{FF2B5EF4-FFF2-40B4-BE49-F238E27FC236}">
                    <a16:creationId xmlns:a16="http://schemas.microsoft.com/office/drawing/2014/main" id="{CDE56339-2F34-4445-831D-BE5D55F32339}"/>
                  </a:ext>
                </a:extLst>
              </p:cNvPr>
              <p:cNvSpPr/>
              <p:nvPr/>
            </p:nvSpPr>
            <p:spPr>
              <a:xfrm>
                <a:off x="4475224" y="3956875"/>
                <a:ext cx="87339" cy="116490"/>
              </a:xfrm>
              <a:custGeom>
                <a:avLst/>
                <a:gdLst/>
                <a:ahLst/>
                <a:cxnLst/>
                <a:rect l="l" t="t" r="r" b="b"/>
                <a:pathLst>
                  <a:path w="87339" h="116490" extrusionOk="0">
                    <a:moveTo>
                      <a:pt x="0" y="116491"/>
                    </a:moveTo>
                    <a:lnTo>
                      <a:pt x="0" y="0"/>
                    </a:lnTo>
                    <a:lnTo>
                      <a:pt x="87340" y="78009"/>
                    </a:lnTo>
                    <a:lnTo>
                      <a:pt x="0" y="116491"/>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5" name="Google Shape;1248;p27">
                <a:extLst>
                  <a:ext uri="{FF2B5EF4-FFF2-40B4-BE49-F238E27FC236}">
                    <a16:creationId xmlns:a16="http://schemas.microsoft.com/office/drawing/2014/main" id="{8B219A64-C388-5C43-84DF-B267A94EBD94}"/>
                  </a:ext>
                </a:extLst>
              </p:cNvPr>
              <p:cNvSpPr/>
              <p:nvPr/>
            </p:nvSpPr>
            <p:spPr>
              <a:xfrm>
                <a:off x="5292454" y="3959923"/>
                <a:ext cx="66431" cy="157162"/>
              </a:xfrm>
              <a:custGeom>
                <a:avLst/>
                <a:gdLst/>
                <a:ahLst/>
                <a:cxnLst/>
                <a:rect l="l" t="t" r="r" b="b"/>
                <a:pathLst>
                  <a:path w="66431" h="157162" extrusionOk="0">
                    <a:moveTo>
                      <a:pt x="66432" y="0"/>
                    </a:moveTo>
                    <a:lnTo>
                      <a:pt x="66432" y="109633"/>
                    </a:lnTo>
                    <a:lnTo>
                      <a:pt x="21859" y="157163"/>
                    </a:lnTo>
                    <a:lnTo>
                      <a:pt x="0" y="31623"/>
                    </a:lnTo>
                    <a:lnTo>
                      <a:pt x="66432" y="0"/>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6" name="Google Shape;1249;p27">
                <a:extLst>
                  <a:ext uri="{FF2B5EF4-FFF2-40B4-BE49-F238E27FC236}">
                    <a16:creationId xmlns:a16="http://schemas.microsoft.com/office/drawing/2014/main" id="{20F41A6C-7972-DD47-8B75-6D8A519DF71A}"/>
                  </a:ext>
                </a:extLst>
              </p:cNvPr>
              <p:cNvSpPr/>
              <p:nvPr/>
            </p:nvSpPr>
            <p:spPr>
              <a:xfrm>
                <a:off x="4475129" y="3704177"/>
                <a:ext cx="883852" cy="511492"/>
              </a:xfrm>
              <a:custGeom>
                <a:avLst/>
                <a:gdLst/>
                <a:ahLst/>
                <a:cxnLst/>
                <a:rect l="l" t="t" r="r" b="b"/>
                <a:pathLst>
                  <a:path w="883852" h="511492" extrusionOk="0">
                    <a:moveTo>
                      <a:pt x="883852" y="255746"/>
                    </a:moveTo>
                    <a:cubicBezTo>
                      <a:pt x="883852" y="396991"/>
                      <a:pt x="685995" y="511492"/>
                      <a:pt x="441926" y="511492"/>
                    </a:cubicBezTo>
                    <a:cubicBezTo>
                      <a:pt x="197857" y="511492"/>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7" name="Google Shape;1250;p27">
                <a:extLst>
                  <a:ext uri="{FF2B5EF4-FFF2-40B4-BE49-F238E27FC236}">
                    <a16:creationId xmlns:a16="http://schemas.microsoft.com/office/drawing/2014/main" id="{58F04E0D-C8B2-E245-88CC-7E9C47F58977}"/>
                  </a:ext>
                </a:extLst>
              </p:cNvPr>
              <p:cNvSpPr/>
              <p:nvPr/>
            </p:nvSpPr>
            <p:spPr>
              <a:xfrm>
                <a:off x="4600749" y="3773876"/>
                <a:ext cx="632686" cy="366022"/>
              </a:xfrm>
              <a:custGeom>
                <a:avLst/>
                <a:gdLst/>
                <a:ahLst/>
                <a:cxnLst/>
                <a:rect l="l" t="t" r="r" b="b"/>
                <a:pathLst>
                  <a:path w="632686" h="366022" extrusionOk="0">
                    <a:moveTo>
                      <a:pt x="632116" y="194048"/>
                    </a:moveTo>
                    <a:cubicBezTo>
                      <a:pt x="627555" y="237101"/>
                      <a:pt x="596952" y="279773"/>
                      <a:pt x="540025" y="312444"/>
                    </a:cubicBezTo>
                    <a:cubicBezTo>
                      <a:pt x="416475" y="383882"/>
                      <a:pt x="216136" y="383882"/>
                      <a:pt x="92586" y="312444"/>
                    </a:cubicBezTo>
                    <a:cubicBezTo>
                      <a:pt x="35564" y="279487"/>
                      <a:pt x="4962" y="237101"/>
                      <a:pt x="590" y="194048"/>
                    </a:cubicBezTo>
                    <a:cubicBezTo>
                      <a:pt x="-4732" y="143566"/>
                      <a:pt x="25965" y="92131"/>
                      <a:pt x="92586" y="53650"/>
                    </a:cubicBezTo>
                    <a:cubicBezTo>
                      <a:pt x="216136" y="-17883"/>
                      <a:pt x="416475" y="-17883"/>
                      <a:pt x="540025" y="53650"/>
                    </a:cubicBezTo>
                    <a:cubicBezTo>
                      <a:pt x="606646" y="92131"/>
                      <a:pt x="637343" y="143566"/>
                      <a:pt x="632116" y="194048"/>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8" name="Google Shape;1251;p27">
                <a:extLst>
                  <a:ext uri="{FF2B5EF4-FFF2-40B4-BE49-F238E27FC236}">
                    <a16:creationId xmlns:a16="http://schemas.microsoft.com/office/drawing/2014/main" id="{E1C478EF-9E5A-C047-AF95-E5729BE7B834}"/>
                  </a:ext>
                </a:extLst>
              </p:cNvPr>
              <p:cNvSpPr/>
              <p:nvPr/>
            </p:nvSpPr>
            <p:spPr>
              <a:xfrm>
                <a:off x="4601339" y="3795784"/>
                <a:ext cx="631526" cy="344114"/>
              </a:xfrm>
              <a:custGeom>
                <a:avLst/>
                <a:gdLst/>
                <a:ahLst/>
                <a:cxnLst/>
                <a:rect l="l" t="t" r="r" b="b"/>
                <a:pathLst>
                  <a:path w="631526" h="344114" extrusionOk="0">
                    <a:moveTo>
                      <a:pt x="631527" y="172140"/>
                    </a:moveTo>
                    <a:cubicBezTo>
                      <a:pt x="626965" y="215194"/>
                      <a:pt x="596363" y="257865"/>
                      <a:pt x="539435" y="290536"/>
                    </a:cubicBezTo>
                    <a:cubicBezTo>
                      <a:pt x="415886" y="361974"/>
                      <a:pt x="215546" y="361974"/>
                      <a:pt x="91997" y="290536"/>
                    </a:cubicBezTo>
                    <a:cubicBezTo>
                      <a:pt x="34974" y="257580"/>
                      <a:pt x="4372" y="215194"/>
                      <a:pt x="0" y="172140"/>
                    </a:cubicBezTo>
                    <a:cubicBezTo>
                      <a:pt x="4372" y="128992"/>
                      <a:pt x="35069" y="86415"/>
                      <a:pt x="91997" y="53650"/>
                    </a:cubicBezTo>
                    <a:cubicBezTo>
                      <a:pt x="215546" y="-17883"/>
                      <a:pt x="415886" y="-17883"/>
                      <a:pt x="539435" y="53650"/>
                    </a:cubicBezTo>
                    <a:cubicBezTo>
                      <a:pt x="596553" y="86606"/>
                      <a:pt x="626965" y="128992"/>
                      <a:pt x="631527" y="172140"/>
                    </a:cubicBezTo>
                    <a:close/>
                  </a:path>
                </a:pathLst>
              </a:custGeom>
              <a:solidFill>
                <a:srgbClr val="E8A30A"/>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9" name="Google Shape;1252;p27">
                <a:extLst>
                  <a:ext uri="{FF2B5EF4-FFF2-40B4-BE49-F238E27FC236}">
                    <a16:creationId xmlns:a16="http://schemas.microsoft.com/office/drawing/2014/main" id="{65A9AC1C-2799-D741-AD2C-AA9B8A6FB7DE}"/>
                  </a:ext>
                </a:extLst>
              </p:cNvPr>
              <p:cNvSpPr/>
              <p:nvPr/>
            </p:nvSpPr>
            <p:spPr>
              <a:xfrm>
                <a:off x="4762903" y="3878294"/>
                <a:ext cx="294875" cy="184975"/>
              </a:xfrm>
              <a:custGeom>
                <a:avLst/>
                <a:gdLst/>
                <a:ahLst/>
                <a:cxnLst/>
                <a:rect l="l" t="t" r="r" b="b"/>
                <a:pathLst>
                  <a:path w="294875" h="184975" extrusionOk="0">
                    <a:moveTo>
                      <a:pt x="149875" y="29718"/>
                    </a:moveTo>
                    <a:cubicBezTo>
                      <a:pt x="145992" y="29661"/>
                      <a:pt x="142113" y="29946"/>
                      <a:pt x="138280" y="30575"/>
                    </a:cubicBezTo>
                    <a:cubicBezTo>
                      <a:pt x="133053" y="31337"/>
                      <a:pt x="127256" y="32385"/>
                      <a:pt x="120793" y="33718"/>
                    </a:cubicBezTo>
                    <a:cubicBezTo>
                      <a:pt x="114331" y="35052"/>
                      <a:pt x="107583" y="36862"/>
                      <a:pt x="100645" y="38957"/>
                    </a:cubicBezTo>
                    <a:cubicBezTo>
                      <a:pt x="93881" y="40976"/>
                      <a:pt x="87273" y="43491"/>
                      <a:pt x="80877" y="46482"/>
                    </a:cubicBezTo>
                    <a:lnTo>
                      <a:pt x="130867" y="75914"/>
                    </a:lnTo>
                    <a:lnTo>
                      <a:pt x="140371" y="72676"/>
                    </a:lnTo>
                    <a:cubicBezTo>
                      <a:pt x="153296" y="68389"/>
                      <a:pt x="165461" y="64770"/>
                      <a:pt x="176960" y="61722"/>
                    </a:cubicBezTo>
                    <a:cubicBezTo>
                      <a:pt x="187719" y="58836"/>
                      <a:pt x="198734" y="57017"/>
                      <a:pt x="209844" y="56292"/>
                    </a:cubicBezTo>
                    <a:cubicBezTo>
                      <a:pt x="219965" y="55607"/>
                      <a:pt x="230125" y="56274"/>
                      <a:pt x="240066" y="58293"/>
                    </a:cubicBezTo>
                    <a:cubicBezTo>
                      <a:pt x="250273" y="60503"/>
                      <a:pt x="260052" y="64322"/>
                      <a:pt x="269052" y="69628"/>
                    </a:cubicBezTo>
                    <a:cubicBezTo>
                      <a:pt x="277834" y="74019"/>
                      <a:pt x="285351" y="80572"/>
                      <a:pt x="290911" y="88678"/>
                    </a:cubicBezTo>
                    <a:cubicBezTo>
                      <a:pt x="294627" y="94602"/>
                      <a:pt x="295796" y="101784"/>
                      <a:pt x="294142" y="108585"/>
                    </a:cubicBezTo>
                    <a:cubicBezTo>
                      <a:pt x="292032" y="116081"/>
                      <a:pt x="287927" y="122863"/>
                      <a:pt x="282262" y="128206"/>
                    </a:cubicBezTo>
                    <a:cubicBezTo>
                      <a:pt x="275287" y="135236"/>
                      <a:pt x="267503" y="141408"/>
                      <a:pt x="259073" y="146590"/>
                    </a:cubicBezTo>
                    <a:lnTo>
                      <a:pt x="291386" y="165640"/>
                    </a:lnTo>
                    <a:lnTo>
                      <a:pt x="273424" y="175641"/>
                    </a:lnTo>
                    <a:lnTo>
                      <a:pt x="240826" y="156591"/>
                    </a:lnTo>
                    <a:cubicBezTo>
                      <a:pt x="225325" y="164335"/>
                      <a:pt x="209083" y="170488"/>
                      <a:pt x="192357" y="174974"/>
                    </a:cubicBezTo>
                    <a:cubicBezTo>
                      <a:pt x="174870" y="179813"/>
                      <a:pt x="157003" y="183156"/>
                      <a:pt x="138945" y="184975"/>
                    </a:cubicBezTo>
                    <a:lnTo>
                      <a:pt x="121934" y="154400"/>
                    </a:lnTo>
                    <a:cubicBezTo>
                      <a:pt x="125070" y="154400"/>
                      <a:pt x="129727" y="154400"/>
                      <a:pt x="136094" y="153352"/>
                    </a:cubicBezTo>
                    <a:cubicBezTo>
                      <a:pt x="142462" y="152305"/>
                      <a:pt x="149590" y="151352"/>
                      <a:pt x="157478" y="149638"/>
                    </a:cubicBezTo>
                    <a:cubicBezTo>
                      <a:pt x="165366" y="147923"/>
                      <a:pt x="173539" y="145828"/>
                      <a:pt x="182283" y="143256"/>
                    </a:cubicBezTo>
                    <a:cubicBezTo>
                      <a:pt x="190769" y="140684"/>
                      <a:pt x="199057" y="137503"/>
                      <a:pt x="207087" y="133731"/>
                    </a:cubicBezTo>
                    <a:lnTo>
                      <a:pt x="156527" y="104489"/>
                    </a:lnTo>
                    <a:lnTo>
                      <a:pt x="149970" y="106775"/>
                    </a:lnTo>
                    <a:lnTo>
                      <a:pt x="143032" y="108966"/>
                    </a:lnTo>
                    <a:cubicBezTo>
                      <a:pt x="130297" y="113062"/>
                      <a:pt x="118702" y="116396"/>
                      <a:pt x="108058" y="118491"/>
                    </a:cubicBezTo>
                    <a:cubicBezTo>
                      <a:pt x="98291" y="120767"/>
                      <a:pt x="88331" y="122101"/>
                      <a:pt x="78311" y="122491"/>
                    </a:cubicBezTo>
                    <a:cubicBezTo>
                      <a:pt x="69466" y="122806"/>
                      <a:pt x="60618" y="121968"/>
                      <a:pt x="51986" y="120015"/>
                    </a:cubicBezTo>
                    <a:cubicBezTo>
                      <a:pt x="43454" y="118053"/>
                      <a:pt x="35257" y="114843"/>
                      <a:pt x="27656" y="110490"/>
                    </a:cubicBezTo>
                    <a:cubicBezTo>
                      <a:pt x="19316" y="106099"/>
                      <a:pt x="12072" y="99879"/>
                      <a:pt x="6463" y="92297"/>
                    </a:cubicBezTo>
                    <a:cubicBezTo>
                      <a:pt x="2407" y="86592"/>
                      <a:pt x="397" y="79677"/>
                      <a:pt x="760" y="72676"/>
                    </a:cubicBezTo>
                    <a:cubicBezTo>
                      <a:pt x="1486" y="65379"/>
                      <a:pt x="4402" y="58464"/>
                      <a:pt x="9124" y="52864"/>
                    </a:cubicBezTo>
                    <a:cubicBezTo>
                      <a:pt x="14936" y="45482"/>
                      <a:pt x="21863" y="39052"/>
                      <a:pt x="29652" y="33814"/>
                    </a:cubicBezTo>
                    <a:lnTo>
                      <a:pt x="0" y="17431"/>
                    </a:lnTo>
                    <a:lnTo>
                      <a:pt x="17582" y="7239"/>
                    </a:lnTo>
                    <a:lnTo>
                      <a:pt x="47234" y="24479"/>
                    </a:lnTo>
                    <a:cubicBezTo>
                      <a:pt x="61137" y="17393"/>
                      <a:pt x="75762" y="11839"/>
                      <a:pt x="90856" y="7906"/>
                    </a:cubicBezTo>
                    <a:cubicBezTo>
                      <a:pt x="105192" y="4238"/>
                      <a:pt x="119769" y="1591"/>
                      <a:pt x="134479" y="0"/>
                    </a:cubicBezTo>
                    <a:close/>
                    <a:moveTo>
                      <a:pt x="63485" y="83058"/>
                    </a:moveTo>
                    <a:cubicBezTo>
                      <a:pt x="70169" y="86887"/>
                      <a:pt x="77870" y="88544"/>
                      <a:pt x="85534" y="87821"/>
                    </a:cubicBezTo>
                    <a:cubicBezTo>
                      <a:pt x="95830" y="86668"/>
                      <a:pt x="105967" y="84363"/>
                      <a:pt x="115756" y="80963"/>
                    </a:cubicBezTo>
                    <a:lnTo>
                      <a:pt x="68237" y="53435"/>
                    </a:lnTo>
                    <a:cubicBezTo>
                      <a:pt x="50370" y="65056"/>
                      <a:pt x="48849" y="74581"/>
                      <a:pt x="63105" y="83058"/>
                    </a:cubicBezTo>
                    <a:close/>
                    <a:moveTo>
                      <a:pt x="230372" y="96964"/>
                    </a:moveTo>
                    <a:cubicBezTo>
                      <a:pt x="223092" y="93002"/>
                      <a:pt x="214710" y="91526"/>
                      <a:pt x="206517" y="92773"/>
                    </a:cubicBezTo>
                    <a:cubicBezTo>
                      <a:pt x="195274" y="94202"/>
                      <a:pt x="184174" y="96631"/>
                      <a:pt x="173349" y="100013"/>
                    </a:cubicBezTo>
                    <a:lnTo>
                      <a:pt x="220868" y="127444"/>
                    </a:lnTo>
                    <a:cubicBezTo>
                      <a:pt x="240636" y="115062"/>
                      <a:pt x="243677" y="104899"/>
                      <a:pt x="229992" y="96964"/>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0" name="Google Shape;1253;p27">
                <a:extLst>
                  <a:ext uri="{FF2B5EF4-FFF2-40B4-BE49-F238E27FC236}">
                    <a16:creationId xmlns:a16="http://schemas.microsoft.com/office/drawing/2014/main" id="{59B01CE3-EDA5-3D44-959D-D19ED4F5B6F0}"/>
                  </a:ext>
                </a:extLst>
              </p:cNvPr>
              <p:cNvSpPr/>
              <p:nvPr/>
            </p:nvSpPr>
            <p:spPr>
              <a:xfrm>
                <a:off x="4885122" y="4015740"/>
                <a:ext cx="19007" cy="25526"/>
              </a:xfrm>
              <a:custGeom>
                <a:avLst/>
                <a:gdLst/>
                <a:ahLst/>
                <a:cxnLst/>
                <a:rect l="l" t="t" r="r" b="b"/>
                <a:pathLst>
                  <a:path w="19007" h="25526" extrusionOk="0">
                    <a:moveTo>
                      <a:pt x="0" y="17145"/>
                    </a:moveTo>
                    <a:cubicBezTo>
                      <a:pt x="0" y="15907"/>
                      <a:pt x="0" y="0"/>
                      <a:pt x="0" y="0"/>
                    </a:cubicBezTo>
                    <a:lnTo>
                      <a:pt x="19008" y="12478"/>
                    </a:lnTo>
                    <a:lnTo>
                      <a:pt x="10549" y="25527"/>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1" name="Google Shape;1254;p27">
                <a:extLst>
                  <a:ext uri="{FF2B5EF4-FFF2-40B4-BE49-F238E27FC236}">
                    <a16:creationId xmlns:a16="http://schemas.microsoft.com/office/drawing/2014/main" id="{D9061225-FDE9-9144-B9D3-CCD5495FBADA}"/>
                  </a:ext>
                </a:extLst>
              </p:cNvPr>
              <p:cNvSpPr/>
              <p:nvPr/>
            </p:nvSpPr>
            <p:spPr>
              <a:xfrm>
                <a:off x="5012188" y="4026598"/>
                <a:ext cx="42101" cy="19716"/>
              </a:xfrm>
              <a:custGeom>
                <a:avLst/>
                <a:gdLst/>
                <a:ahLst/>
                <a:cxnLst/>
                <a:rect l="l" t="t" r="r" b="b"/>
                <a:pathLst>
                  <a:path w="42101" h="19716" extrusionOk="0">
                    <a:moveTo>
                      <a:pt x="42102" y="17145"/>
                    </a:moveTo>
                    <a:lnTo>
                      <a:pt x="42102" y="0"/>
                    </a:lnTo>
                    <a:lnTo>
                      <a:pt x="0" y="3238"/>
                    </a:lnTo>
                    <a:lnTo>
                      <a:pt x="24140" y="19717"/>
                    </a:lnTo>
                    <a:lnTo>
                      <a:pt x="42102"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2" name="Google Shape;1255;p27">
                <a:extLst>
                  <a:ext uri="{FF2B5EF4-FFF2-40B4-BE49-F238E27FC236}">
                    <a16:creationId xmlns:a16="http://schemas.microsoft.com/office/drawing/2014/main" id="{D806A9D6-4D41-BE41-98F9-D60D69DAE03D}"/>
                  </a:ext>
                </a:extLst>
              </p:cNvPr>
              <p:cNvSpPr/>
              <p:nvPr/>
            </p:nvSpPr>
            <p:spPr>
              <a:xfrm>
                <a:off x="5026348" y="3963352"/>
                <a:ext cx="31457" cy="17430"/>
              </a:xfrm>
              <a:custGeom>
                <a:avLst/>
                <a:gdLst/>
                <a:ahLst/>
                <a:cxnLst/>
                <a:rect l="l" t="t" r="r" b="b"/>
                <a:pathLst>
                  <a:path w="31457" h="17430" extrusionOk="0">
                    <a:moveTo>
                      <a:pt x="31458" y="17431"/>
                    </a:moveTo>
                    <a:lnTo>
                      <a:pt x="31458" y="0"/>
                    </a:lnTo>
                    <a:lnTo>
                      <a:pt x="0" y="11430"/>
                    </a:lnTo>
                    <a:lnTo>
                      <a:pt x="31458" y="17431"/>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3" name="Google Shape;1256;p27">
                <a:extLst>
                  <a:ext uri="{FF2B5EF4-FFF2-40B4-BE49-F238E27FC236}">
                    <a16:creationId xmlns:a16="http://schemas.microsoft.com/office/drawing/2014/main" id="{590D0F0E-18B1-8F48-9AE2-E61048A2CFCB}"/>
                  </a:ext>
                </a:extLst>
              </p:cNvPr>
              <p:cNvSpPr/>
              <p:nvPr/>
            </p:nvSpPr>
            <p:spPr>
              <a:xfrm>
                <a:off x="4927509" y="3969734"/>
                <a:ext cx="47328" cy="33147"/>
              </a:xfrm>
              <a:custGeom>
                <a:avLst/>
                <a:gdLst/>
                <a:ahLst/>
                <a:cxnLst/>
                <a:rect l="l" t="t" r="r" b="b"/>
                <a:pathLst>
                  <a:path w="47328" h="33147" extrusionOk="0">
                    <a:moveTo>
                      <a:pt x="0" y="10096"/>
                    </a:moveTo>
                    <a:lnTo>
                      <a:pt x="10454" y="0"/>
                    </a:lnTo>
                    <a:lnTo>
                      <a:pt x="47329" y="25622"/>
                    </a:lnTo>
                    <a:lnTo>
                      <a:pt x="45048" y="33147"/>
                    </a:lnTo>
                    <a:cubicBezTo>
                      <a:pt x="45048" y="33147"/>
                      <a:pt x="17487" y="21527"/>
                      <a:pt x="16537" y="20860"/>
                    </a:cubicBezTo>
                    <a:cubicBezTo>
                      <a:pt x="15586" y="20193"/>
                      <a:pt x="0" y="10096"/>
                      <a:pt x="0" y="10096"/>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4" name="Google Shape;1257;p27">
                <a:extLst>
                  <a:ext uri="{FF2B5EF4-FFF2-40B4-BE49-F238E27FC236}">
                    <a16:creationId xmlns:a16="http://schemas.microsoft.com/office/drawing/2014/main" id="{AAAC0F68-F311-A04B-BC67-B2E5132F4BE7}"/>
                  </a:ext>
                </a:extLst>
              </p:cNvPr>
              <p:cNvSpPr/>
              <p:nvPr/>
            </p:nvSpPr>
            <p:spPr>
              <a:xfrm>
                <a:off x="4830855" y="3914584"/>
                <a:ext cx="58543" cy="38957"/>
              </a:xfrm>
              <a:custGeom>
                <a:avLst/>
                <a:gdLst/>
                <a:ahLst/>
                <a:cxnLst/>
                <a:rect l="l" t="t" r="r" b="b"/>
                <a:pathLst>
                  <a:path w="58543" h="38957" extrusionOk="0">
                    <a:moveTo>
                      <a:pt x="0" y="11144"/>
                    </a:moveTo>
                    <a:lnTo>
                      <a:pt x="49040" y="38957"/>
                    </a:lnTo>
                    <a:lnTo>
                      <a:pt x="58543" y="31718"/>
                    </a:lnTo>
                    <a:cubicBezTo>
                      <a:pt x="58543" y="31718"/>
                      <a:pt x="52461" y="24574"/>
                      <a:pt x="51986" y="23908"/>
                    </a:cubicBezTo>
                    <a:cubicBezTo>
                      <a:pt x="47584" y="18878"/>
                      <a:pt x="42420" y="14573"/>
                      <a:pt x="36685" y="11144"/>
                    </a:cubicBezTo>
                    <a:cubicBezTo>
                      <a:pt x="33073" y="10477"/>
                      <a:pt x="9789" y="0"/>
                      <a:pt x="9789" y="0"/>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5" name="Google Shape;1258;p27">
                <a:extLst>
                  <a:ext uri="{FF2B5EF4-FFF2-40B4-BE49-F238E27FC236}">
                    <a16:creationId xmlns:a16="http://schemas.microsoft.com/office/drawing/2014/main" id="{05C93BBA-F21B-6F41-B378-1A3A1AFDF3DE}"/>
                  </a:ext>
                </a:extLst>
              </p:cNvPr>
              <p:cNvSpPr/>
              <p:nvPr/>
            </p:nvSpPr>
            <p:spPr>
              <a:xfrm>
                <a:off x="4885122" y="3883437"/>
                <a:ext cx="27275" cy="24574"/>
              </a:xfrm>
              <a:custGeom>
                <a:avLst/>
                <a:gdLst/>
                <a:ahLst/>
                <a:cxnLst/>
                <a:rect l="l" t="t" r="r" b="b"/>
                <a:pathLst>
                  <a:path w="27275" h="24574" extrusionOk="0">
                    <a:moveTo>
                      <a:pt x="27276" y="24575"/>
                    </a:moveTo>
                    <a:lnTo>
                      <a:pt x="27276" y="7334"/>
                    </a:lnTo>
                    <a:lnTo>
                      <a:pt x="4752" y="0"/>
                    </a:lnTo>
                    <a:lnTo>
                      <a:pt x="0" y="13526"/>
                    </a:lnTo>
                    <a:lnTo>
                      <a:pt x="1140" y="19621"/>
                    </a:lnTo>
                    <a:lnTo>
                      <a:pt x="27276" y="2457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6" name="Google Shape;1259;p27">
                <a:extLst>
                  <a:ext uri="{FF2B5EF4-FFF2-40B4-BE49-F238E27FC236}">
                    <a16:creationId xmlns:a16="http://schemas.microsoft.com/office/drawing/2014/main" id="{F89B062B-9F65-FD47-9B1F-52BDF48CE7C4}"/>
                  </a:ext>
                </a:extLst>
              </p:cNvPr>
              <p:cNvSpPr/>
              <p:nvPr/>
            </p:nvSpPr>
            <p:spPr>
              <a:xfrm>
                <a:off x="4762903" y="3878389"/>
                <a:ext cx="26040" cy="19431"/>
              </a:xfrm>
              <a:custGeom>
                <a:avLst/>
                <a:gdLst/>
                <a:ahLst/>
                <a:cxnLst/>
                <a:rect l="l" t="t" r="r" b="b"/>
                <a:pathLst>
                  <a:path w="26040" h="19431" extrusionOk="0">
                    <a:moveTo>
                      <a:pt x="0" y="17145"/>
                    </a:moveTo>
                    <a:lnTo>
                      <a:pt x="0" y="0"/>
                    </a:lnTo>
                    <a:lnTo>
                      <a:pt x="26040" y="2762"/>
                    </a:lnTo>
                    <a:lnTo>
                      <a:pt x="17677" y="19431"/>
                    </a:lnTo>
                    <a:lnTo>
                      <a:pt x="0"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7" name="Google Shape;1260;p27">
                <a:extLst>
                  <a:ext uri="{FF2B5EF4-FFF2-40B4-BE49-F238E27FC236}">
                    <a16:creationId xmlns:a16="http://schemas.microsoft.com/office/drawing/2014/main" id="{EA654D11-7C0C-E44A-8FED-1E4DB756BF40}"/>
                  </a:ext>
                </a:extLst>
              </p:cNvPr>
              <p:cNvSpPr/>
              <p:nvPr/>
            </p:nvSpPr>
            <p:spPr>
              <a:xfrm>
                <a:off x="4763854" y="3936015"/>
                <a:ext cx="29936" cy="30289"/>
              </a:xfrm>
              <a:custGeom>
                <a:avLst/>
                <a:gdLst/>
                <a:ahLst/>
                <a:cxnLst/>
                <a:rect l="l" t="t" r="r" b="b"/>
                <a:pathLst>
                  <a:path w="29936" h="30289" extrusionOk="0">
                    <a:moveTo>
                      <a:pt x="0" y="17812"/>
                    </a:moveTo>
                    <a:lnTo>
                      <a:pt x="0" y="0"/>
                    </a:lnTo>
                    <a:lnTo>
                      <a:pt x="29937" y="0"/>
                    </a:lnTo>
                    <a:lnTo>
                      <a:pt x="22619" y="15907"/>
                    </a:lnTo>
                    <a:lnTo>
                      <a:pt x="9599" y="3028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8" name="Google Shape;1261;p27">
                <a:extLst>
                  <a:ext uri="{FF2B5EF4-FFF2-40B4-BE49-F238E27FC236}">
                    <a16:creationId xmlns:a16="http://schemas.microsoft.com/office/drawing/2014/main" id="{42DDE007-B6C7-D248-ACF8-5CCF28BFE688}"/>
                  </a:ext>
                </a:extLst>
              </p:cNvPr>
              <p:cNvSpPr/>
              <p:nvPr/>
            </p:nvSpPr>
            <p:spPr>
              <a:xfrm>
                <a:off x="4762618" y="3860577"/>
                <a:ext cx="295161" cy="185547"/>
              </a:xfrm>
              <a:custGeom>
                <a:avLst/>
                <a:gdLst/>
                <a:ahLst/>
                <a:cxnLst/>
                <a:rect l="l" t="t" r="r" b="b"/>
                <a:pathLst>
                  <a:path w="295161" h="185547" extrusionOk="0">
                    <a:moveTo>
                      <a:pt x="150160" y="30194"/>
                    </a:moveTo>
                    <a:cubicBezTo>
                      <a:pt x="146275" y="30185"/>
                      <a:pt x="142396" y="30499"/>
                      <a:pt x="138565" y="31147"/>
                    </a:cubicBezTo>
                    <a:cubicBezTo>
                      <a:pt x="133338" y="31909"/>
                      <a:pt x="127541" y="32956"/>
                      <a:pt x="121078" y="34290"/>
                    </a:cubicBezTo>
                    <a:cubicBezTo>
                      <a:pt x="114616" y="35623"/>
                      <a:pt x="107868" y="37433"/>
                      <a:pt x="100930" y="39529"/>
                    </a:cubicBezTo>
                    <a:cubicBezTo>
                      <a:pt x="94166" y="41548"/>
                      <a:pt x="87558" y="44063"/>
                      <a:pt x="81162" y="47054"/>
                    </a:cubicBezTo>
                    <a:lnTo>
                      <a:pt x="131152" y="76486"/>
                    </a:lnTo>
                    <a:lnTo>
                      <a:pt x="140656" y="73247"/>
                    </a:lnTo>
                    <a:cubicBezTo>
                      <a:pt x="153581" y="68961"/>
                      <a:pt x="165746" y="65246"/>
                      <a:pt x="177246" y="62294"/>
                    </a:cubicBezTo>
                    <a:cubicBezTo>
                      <a:pt x="187994" y="59360"/>
                      <a:pt x="199009" y="57541"/>
                      <a:pt x="210129" y="56864"/>
                    </a:cubicBezTo>
                    <a:cubicBezTo>
                      <a:pt x="220250" y="56179"/>
                      <a:pt x="230410" y="56845"/>
                      <a:pt x="240351" y="58864"/>
                    </a:cubicBezTo>
                    <a:cubicBezTo>
                      <a:pt x="250567" y="61017"/>
                      <a:pt x="260366" y="64846"/>
                      <a:pt x="269337" y="70199"/>
                    </a:cubicBezTo>
                    <a:cubicBezTo>
                      <a:pt x="278119" y="74590"/>
                      <a:pt x="285636" y="81144"/>
                      <a:pt x="291196" y="89249"/>
                    </a:cubicBezTo>
                    <a:cubicBezTo>
                      <a:pt x="294912" y="95174"/>
                      <a:pt x="296081" y="102356"/>
                      <a:pt x="294427" y="109156"/>
                    </a:cubicBezTo>
                    <a:cubicBezTo>
                      <a:pt x="292289" y="116643"/>
                      <a:pt x="288183" y="123425"/>
                      <a:pt x="282548" y="128778"/>
                    </a:cubicBezTo>
                    <a:cubicBezTo>
                      <a:pt x="275572" y="135807"/>
                      <a:pt x="267788" y="141980"/>
                      <a:pt x="259358" y="147161"/>
                    </a:cubicBezTo>
                    <a:lnTo>
                      <a:pt x="291671" y="166211"/>
                    </a:lnTo>
                    <a:lnTo>
                      <a:pt x="273709" y="176213"/>
                    </a:lnTo>
                    <a:lnTo>
                      <a:pt x="241111" y="157163"/>
                    </a:lnTo>
                    <a:cubicBezTo>
                      <a:pt x="225591" y="164868"/>
                      <a:pt x="209359" y="171022"/>
                      <a:pt x="192642" y="175546"/>
                    </a:cubicBezTo>
                    <a:cubicBezTo>
                      <a:pt x="175155" y="180384"/>
                      <a:pt x="157288" y="183728"/>
                      <a:pt x="139230" y="185547"/>
                    </a:cubicBezTo>
                    <a:lnTo>
                      <a:pt x="122219" y="154972"/>
                    </a:lnTo>
                    <a:cubicBezTo>
                      <a:pt x="126956" y="154848"/>
                      <a:pt x="131684" y="154467"/>
                      <a:pt x="136379" y="153829"/>
                    </a:cubicBezTo>
                    <a:cubicBezTo>
                      <a:pt x="143567" y="153010"/>
                      <a:pt x="150702" y="151800"/>
                      <a:pt x="157763" y="150209"/>
                    </a:cubicBezTo>
                    <a:cubicBezTo>
                      <a:pt x="165556" y="148495"/>
                      <a:pt x="173824" y="146399"/>
                      <a:pt x="182568" y="143828"/>
                    </a:cubicBezTo>
                    <a:cubicBezTo>
                      <a:pt x="191055" y="141256"/>
                      <a:pt x="199342" y="138074"/>
                      <a:pt x="207373" y="134303"/>
                    </a:cubicBezTo>
                    <a:lnTo>
                      <a:pt x="156812" y="105061"/>
                    </a:lnTo>
                    <a:lnTo>
                      <a:pt x="150255" y="107347"/>
                    </a:lnTo>
                    <a:lnTo>
                      <a:pt x="143317" y="109442"/>
                    </a:lnTo>
                    <a:cubicBezTo>
                      <a:pt x="130582" y="113633"/>
                      <a:pt x="118987" y="116967"/>
                      <a:pt x="108343" y="118967"/>
                    </a:cubicBezTo>
                    <a:cubicBezTo>
                      <a:pt x="98576" y="121244"/>
                      <a:pt x="88616" y="122577"/>
                      <a:pt x="78596" y="122968"/>
                    </a:cubicBezTo>
                    <a:cubicBezTo>
                      <a:pt x="69751" y="123282"/>
                      <a:pt x="60903" y="122444"/>
                      <a:pt x="52271" y="120491"/>
                    </a:cubicBezTo>
                    <a:cubicBezTo>
                      <a:pt x="43728" y="118567"/>
                      <a:pt x="35526" y="115348"/>
                      <a:pt x="27941" y="110966"/>
                    </a:cubicBezTo>
                    <a:cubicBezTo>
                      <a:pt x="19562" y="106632"/>
                      <a:pt x="12305" y="100403"/>
                      <a:pt x="6748" y="92773"/>
                    </a:cubicBezTo>
                    <a:cubicBezTo>
                      <a:pt x="2672" y="87078"/>
                      <a:pt x="660" y="80153"/>
                      <a:pt x="1045" y="73152"/>
                    </a:cubicBezTo>
                    <a:cubicBezTo>
                      <a:pt x="1789" y="65856"/>
                      <a:pt x="4703" y="58950"/>
                      <a:pt x="9409" y="53340"/>
                    </a:cubicBezTo>
                    <a:cubicBezTo>
                      <a:pt x="15218" y="45958"/>
                      <a:pt x="22145" y="39529"/>
                      <a:pt x="29937" y="34290"/>
                    </a:cubicBezTo>
                    <a:lnTo>
                      <a:pt x="0" y="16954"/>
                    </a:lnTo>
                    <a:lnTo>
                      <a:pt x="17582" y="6763"/>
                    </a:lnTo>
                    <a:lnTo>
                      <a:pt x="47234" y="23908"/>
                    </a:lnTo>
                    <a:cubicBezTo>
                      <a:pt x="61159" y="17021"/>
                      <a:pt x="75784" y="11649"/>
                      <a:pt x="90856" y="7906"/>
                    </a:cubicBezTo>
                    <a:cubicBezTo>
                      <a:pt x="105192" y="4239"/>
                      <a:pt x="119769" y="1591"/>
                      <a:pt x="134479" y="0"/>
                    </a:cubicBezTo>
                    <a:close/>
                    <a:moveTo>
                      <a:pt x="63770" y="83629"/>
                    </a:moveTo>
                    <a:cubicBezTo>
                      <a:pt x="70454" y="87459"/>
                      <a:pt x="78155" y="89116"/>
                      <a:pt x="85819" y="88392"/>
                    </a:cubicBezTo>
                    <a:cubicBezTo>
                      <a:pt x="96108" y="87192"/>
                      <a:pt x="106239" y="84887"/>
                      <a:pt x="116041" y="81534"/>
                    </a:cubicBezTo>
                    <a:lnTo>
                      <a:pt x="68522" y="54007"/>
                    </a:lnTo>
                    <a:cubicBezTo>
                      <a:pt x="50655" y="65437"/>
                      <a:pt x="49135" y="75343"/>
                      <a:pt x="63390" y="83629"/>
                    </a:cubicBezTo>
                    <a:close/>
                    <a:moveTo>
                      <a:pt x="230657" y="97536"/>
                    </a:moveTo>
                    <a:cubicBezTo>
                      <a:pt x="223387" y="93536"/>
                      <a:pt x="215004" y="92030"/>
                      <a:pt x="206802" y="93250"/>
                    </a:cubicBezTo>
                    <a:cubicBezTo>
                      <a:pt x="195559" y="94764"/>
                      <a:pt x="184469" y="97222"/>
                      <a:pt x="173634" y="100584"/>
                    </a:cubicBezTo>
                    <a:lnTo>
                      <a:pt x="221153" y="127921"/>
                    </a:lnTo>
                    <a:cubicBezTo>
                      <a:pt x="240731" y="115634"/>
                      <a:pt x="243962" y="105442"/>
                      <a:pt x="230277" y="97536"/>
                    </a:cubicBezTo>
                    <a:close/>
                  </a:path>
                </a:pathLst>
              </a:custGeom>
              <a:solidFill>
                <a:srgbClr val="F9CA0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8" name="Google Shape;1262;p27">
              <a:extLst>
                <a:ext uri="{FF2B5EF4-FFF2-40B4-BE49-F238E27FC236}">
                  <a16:creationId xmlns:a16="http://schemas.microsoft.com/office/drawing/2014/main" id="{CF11207E-A11C-0F46-B062-A03EDF03A51D}"/>
                </a:ext>
              </a:extLst>
            </p:cNvPr>
            <p:cNvGrpSpPr/>
            <p:nvPr/>
          </p:nvGrpSpPr>
          <p:grpSpPr>
            <a:xfrm>
              <a:off x="2665504" y="2818605"/>
              <a:ext cx="883852" cy="621125"/>
              <a:chOff x="4475129" y="3560730"/>
              <a:chExt cx="883852" cy="621125"/>
            </a:xfrm>
          </p:grpSpPr>
          <p:sp>
            <p:nvSpPr>
              <p:cNvPr id="457" name="Google Shape;1263;p27">
                <a:extLst>
                  <a:ext uri="{FF2B5EF4-FFF2-40B4-BE49-F238E27FC236}">
                    <a16:creationId xmlns:a16="http://schemas.microsoft.com/office/drawing/2014/main" id="{ECEDA85B-01C0-1845-BC86-11A203B49D70}"/>
                  </a:ext>
                </a:extLst>
              </p:cNvPr>
              <p:cNvSpPr/>
              <p:nvPr/>
            </p:nvSpPr>
            <p:spPr>
              <a:xfrm>
                <a:off x="4475129" y="3670363"/>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58" name="Google Shape;1264;p27">
                <a:extLst>
                  <a:ext uri="{FF2B5EF4-FFF2-40B4-BE49-F238E27FC236}">
                    <a16:creationId xmlns:a16="http://schemas.microsoft.com/office/drawing/2014/main" id="{901AC7DD-0EB6-C147-A044-27ED96C6735A}"/>
                  </a:ext>
                </a:extLst>
              </p:cNvPr>
              <p:cNvSpPr/>
              <p:nvPr/>
            </p:nvSpPr>
            <p:spPr>
              <a:xfrm>
                <a:off x="4475224" y="3813428"/>
                <a:ext cx="87339" cy="116586"/>
              </a:xfrm>
              <a:custGeom>
                <a:avLst/>
                <a:gdLst/>
                <a:ahLst/>
                <a:cxnLst/>
                <a:rect l="l" t="t" r="r" b="b"/>
                <a:pathLst>
                  <a:path w="87339" h="116586" extrusionOk="0">
                    <a:moveTo>
                      <a:pt x="0" y="116586"/>
                    </a:moveTo>
                    <a:lnTo>
                      <a:pt x="0" y="0"/>
                    </a:lnTo>
                    <a:lnTo>
                      <a:pt x="87340" y="78010"/>
                    </a:lnTo>
                    <a:lnTo>
                      <a:pt x="0" y="116586"/>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59" name="Google Shape;1265;p27">
                <a:extLst>
                  <a:ext uri="{FF2B5EF4-FFF2-40B4-BE49-F238E27FC236}">
                    <a16:creationId xmlns:a16="http://schemas.microsoft.com/office/drawing/2014/main" id="{F5B7D6D1-A4F4-3644-9A25-DFE43508B6DC}"/>
                  </a:ext>
                </a:extLst>
              </p:cNvPr>
              <p:cNvSpPr/>
              <p:nvPr/>
            </p:nvSpPr>
            <p:spPr>
              <a:xfrm>
                <a:off x="5292454" y="3816476"/>
                <a:ext cx="66431" cy="157067"/>
              </a:xfrm>
              <a:custGeom>
                <a:avLst/>
                <a:gdLst/>
                <a:ahLst/>
                <a:cxnLst/>
                <a:rect l="l" t="t" r="r" b="b"/>
                <a:pathLst>
                  <a:path w="66431" h="157067" extrusionOk="0">
                    <a:moveTo>
                      <a:pt x="66432" y="0"/>
                    </a:moveTo>
                    <a:lnTo>
                      <a:pt x="66432" y="109633"/>
                    </a:lnTo>
                    <a:lnTo>
                      <a:pt x="21859" y="157067"/>
                    </a:lnTo>
                    <a:lnTo>
                      <a:pt x="0" y="31623"/>
                    </a:lnTo>
                    <a:lnTo>
                      <a:pt x="66432" y="0"/>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0" name="Google Shape;1266;p27">
                <a:extLst>
                  <a:ext uri="{FF2B5EF4-FFF2-40B4-BE49-F238E27FC236}">
                    <a16:creationId xmlns:a16="http://schemas.microsoft.com/office/drawing/2014/main" id="{9E748B37-8632-8B46-A2BA-1004DFAAFB63}"/>
                  </a:ext>
                </a:extLst>
              </p:cNvPr>
              <p:cNvSpPr/>
              <p:nvPr/>
            </p:nvSpPr>
            <p:spPr>
              <a:xfrm>
                <a:off x="4475129" y="3560730"/>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1" name="Google Shape;1267;p27">
                <a:extLst>
                  <a:ext uri="{FF2B5EF4-FFF2-40B4-BE49-F238E27FC236}">
                    <a16:creationId xmlns:a16="http://schemas.microsoft.com/office/drawing/2014/main" id="{27D98A88-3C4E-8A4F-8FCE-D129FEBFB76B}"/>
                  </a:ext>
                </a:extLst>
              </p:cNvPr>
              <p:cNvSpPr/>
              <p:nvPr/>
            </p:nvSpPr>
            <p:spPr>
              <a:xfrm>
                <a:off x="4600749" y="3630358"/>
                <a:ext cx="632686" cy="366093"/>
              </a:xfrm>
              <a:custGeom>
                <a:avLst/>
                <a:gdLst/>
                <a:ahLst/>
                <a:cxnLst/>
                <a:rect l="l" t="t" r="r" b="b"/>
                <a:pathLst>
                  <a:path w="632686" h="366093" extrusionOk="0">
                    <a:moveTo>
                      <a:pt x="632116" y="194119"/>
                    </a:moveTo>
                    <a:cubicBezTo>
                      <a:pt x="627555" y="237173"/>
                      <a:pt x="596952" y="279844"/>
                      <a:pt x="540025" y="312515"/>
                    </a:cubicBezTo>
                    <a:cubicBezTo>
                      <a:pt x="416475" y="383953"/>
                      <a:pt x="216136" y="383953"/>
                      <a:pt x="92586" y="312515"/>
                    </a:cubicBezTo>
                    <a:cubicBezTo>
                      <a:pt x="35564" y="279559"/>
                      <a:pt x="4962" y="237173"/>
                      <a:pt x="590" y="194119"/>
                    </a:cubicBezTo>
                    <a:cubicBezTo>
                      <a:pt x="-4732" y="143637"/>
                      <a:pt x="25965" y="92202"/>
                      <a:pt x="92586" y="53721"/>
                    </a:cubicBezTo>
                    <a:cubicBezTo>
                      <a:pt x="216136" y="-17907"/>
                      <a:pt x="416475" y="-17907"/>
                      <a:pt x="540025" y="53721"/>
                    </a:cubicBezTo>
                    <a:cubicBezTo>
                      <a:pt x="606646" y="92202"/>
                      <a:pt x="637343" y="143637"/>
                      <a:pt x="632116" y="194119"/>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2" name="Google Shape;1268;p27">
                <a:extLst>
                  <a:ext uri="{FF2B5EF4-FFF2-40B4-BE49-F238E27FC236}">
                    <a16:creationId xmlns:a16="http://schemas.microsoft.com/office/drawing/2014/main" id="{00E56C9B-C13D-3C4F-B418-84AE9866C612}"/>
                  </a:ext>
                </a:extLst>
              </p:cNvPr>
              <p:cNvSpPr/>
              <p:nvPr/>
            </p:nvSpPr>
            <p:spPr>
              <a:xfrm>
                <a:off x="4601339" y="3652337"/>
                <a:ext cx="631526" cy="344114"/>
              </a:xfrm>
              <a:custGeom>
                <a:avLst/>
                <a:gdLst/>
                <a:ahLst/>
                <a:cxnLst/>
                <a:rect l="l" t="t" r="r" b="b"/>
                <a:pathLst>
                  <a:path w="631526" h="344114" extrusionOk="0">
                    <a:moveTo>
                      <a:pt x="631527" y="172140"/>
                    </a:moveTo>
                    <a:cubicBezTo>
                      <a:pt x="626965" y="215194"/>
                      <a:pt x="596363" y="257865"/>
                      <a:pt x="539435" y="290536"/>
                    </a:cubicBezTo>
                    <a:cubicBezTo>
                      <a:pt x="415886" y="361974"/>
                      <a:pt x="215546" y="361974"/>
                      <a:pt x="91997" y="290536"/>
                    </a:cubicBezTo>
                    <a:cubicBezTo>
                      <a:pt x="34974" y="257580"/>
                      <a:pt x="4372" y="215194"/>
                      <a:pt x="0" y="172140"/>
                    </a:cubicBezTo>
                    <a:cubicBezTo>
                      <a:pt x="4372" y="128992"/>
                      <a:pt x="35069" y="86415"/>
                      <a:pt x="91997" y="53649"/>
                    </a:cubicBezTo>
                    <a:cubicBezTo>
                      <a:pt x="215546" y="-17883"/>
                      <a:pt x="415886" y="-17883"/>
                      <a:pt x="539435" y="53649"/>
                    </a:cubicBezTo>
                    <a:cubicBezTo>
                      <a:pt x="596553" y="86606"/>
                      <a:pt x="626965" y="129088"/>
                      <a:pt x="631527" y="172140"/>
                    </a:cubicBezTo>
                    <a:close/>
                  </a:path>
                </a:pathLst>
              </a:custGeom>
              <a:solidFill>
                <a:srgbClr val="E8A30A"/>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3" name="Google Shape;1269;p27">
                <a:extLst>
                  <a:ext uri="{FF2B5EF4-FFF2-40B4-BE49-F238E27FC236}">
                    <a16:creationId xmlns:a16="http://schemas.microsoft.com/office/drawing/2014/main" id="{4FE2BD96-D89F-2644-8860-0C6650E7CC63}"/>
                  </a:ext>
                </a:extLst>
              </p:cNvPr>
              <p:cNvSpPr/>
              <p:nvPr/>
            </p:nvSpPr>
            <p:spPr>
              <a:xfrm>
                <a:off x="4762618" y="3735419"/>
                <a:ext cx="295161" cy="184403"/>
              </a:xfrm>
              <a:custGeom>
                <a:avLst/>
                <a:gdLst/>
                <a:ahLst/>
                <a:cxnLst/>
                <a:rect l="l" t="t" r="r" b="b"/>
                <a:pathLst>
                  <a:path w="295161" h="184403" extrusionOk="0">
                    <a:moveTo>
                      <a:pt x="150160" y="29146"/>
                    </a:moveTo>
                    <a:cubicBezTo>
                      <a:pt x="146278" y="29089"/>
                      <a:pt x="142398" y="29375"/>
                      <a:pt x="138565" y="30004"/>
                    </a:cubicBezTo>
                    <a:cubicBezTo>
                      <a:pt x="133338" y="30766"/>
                      <a:pt x="127541" y="31813"/>
                      <a:pt x="121078" y="33147"/>
                    </a:cubicBezTo>
                    <a:cubicBezTo>
                      <a:pt x="114616" y="34480"/>
                      <a:pt x="107868" y="36290"/>
                      <a:pt x="100930" y="38386"/>
                    </a:cubicBezTo>
                    <a:cubicBezTo>
                      <a:pt x="94166" y="40405"/>
                      <a:pt x="87558" y="42919"/>
                      <a:pt x="81162" y="45910"/>
                    </a:cubicBezTo>
                    <a:lnTo>
                      <a:pt x="131152" y="75342"/>
                    </a:lnTo>
                    <a:lnTo>
                      <a:pt x="140656" y="72104"/>
                    </a:lnTo>
                    <a:cubicBezTo>
                      <a:pt x="153581" y="67818"/>
                      <a:pt x="165746" y="64198"/>
                      <a:pt x="177246" y="61150"/>
                    </a:cubicBezTo>
                    <a:cubicBezTo>
                      <a:pt x="187994" y="58217"/>
                      <a:pt x="199009" y="56397"/>
                      <a:pt x="210129" y="55721"/>
                    </a:cubicBezTo>
                    <a:cubicBezTo>
                      <a:pt x="220250" y="55035"/>
                      <a:pt x="230410" y="55702"/>
                      <a:pt x="240351" y="57721"/>
                    </a:cubicBezTo>
                    <a:cubicBezTo>
                      <a:pt x="250558" y="59931"/>
                      <a:pt x="260337" y="63751"/>
                      <a:pt x="269337" y="69056"/>
                    </a:cubicBezTo>
                    <a:cubicBezTo>
                      <a:pt x="278119" y="73447"/>
                      <a:pt x="285636" y="80000"/>
                      <a:pt x="291196" y="88106"/>
                    </a:cubicBezTo>
                    <a:cubicBezTo>
                      <a:pt x="294912" y="94031"/>
                      <a:pt x="296081" y="101212"/>
                      <a:pt x="294427" y="108013"/>
                    </a:cubicBezTo>
                    <a:cubicBezTo>
                      <a:pt x="292289" y="115500"/>
                      <a:pt x="288183" y="122282"/>
                      <a:pt x="282548" y="127635"/>
                    </a:cubicBezTo>
                    <a:cubicBezTo>
                      <a:pt x="275572" y="134664"/>
                      <a:pt x="267788" y="140836"/>
                      <a:pt x="259358" y="146018"/>
                    </a:cubicBezTo>
                    <a:lnTo>
                      <a:pt x="291671" y="165068"/>
                    </a:lnTo>
                    <a:lnTo>
                      <a:pt x="273709" y="175069"/>
                    </a:lnTo>
                    <a:lnTo>
                      <a:pt x="241111" y="156019"/>
                    </a:lnTo>
                    <a:cubicBezTo>
                      <a:pt x="225610" y="163763"/>
                      <a:pt x="209368" y="169916"/>
                      <a:pt x="192642" y="174403"/>
                    </a:cubicBezTo>
                    <a:cubicBezTo>
                      <a:pt x="175155" y="179241"/>
                      <a:pt x="157288" y="182585"/>
                      <a:pt x="139230" y="184404"/>
                    </a:cubicBezTo>
                    <a:lnTo>
                      <a:pt x="122219" y="153829"/>
                    </a:lnTo>
                    <a:cubicBezTo>
                      <a:pt x="126956" y="153705"/>
                      <a:pt x="131684" y="153324"/>
                      <a:pt x="136379" y="152686"/>
                    </a:cubicBezTo>
                    <a:cubicBezTo>
                      <a:pt x="143567" y="151867"/>
                      <a:pt x="150702" y="150657"/>
                      <a:pt x="157763" y="149066"/>
                    </a:cubicBezTo>
                    <a:cubicBezTo>
                      <a:pt x="165556" y="147352"/>
                      <a:pt x="173824" y="145256"/>
                      <a:pt x="182568" y="142684"/>
                    </a:cubicBezTo>
                    <a:cubicBezTo>
                      <a:pt x="191055" y="140113"/>
                      <a:pt x="199342" y="136931"/>
                      <a:pt x="207373" y="133159"/>
                    </a:cubicBezTo>
                    <a:lnTo>
                      <a:pt x="156812" y="103917"/>
                    </a:lnTo>
                    <a:lnTo>
                      <a:pt x="150255" y="106204"/>
                    </a:lnTo>
                    <a:lnTo>
                      <a:pt x="143317" y="108299"/>
                    </a:lnTo>
                    <a:cubicBezTo>
                      <a:pt x="130582" y="112490"/>
                      <a:pt x="118987" y="115824"/>
                      <a:pt x="108343" y="117824"/>
                    </a:cubicBezTo>
                    <a:cubicBezTo>
                      <a:pt x="98576" y="120101"/>
                      <a:pt x="88616" y="121434"/>
                      <a:pt x="78596" y="121825"/>
                    </a:cubicBezTo>
                    <a:cubicBezTo>
                      <a:pt x="69751" y="122139"/>
                      <a:pt x="60903" y="121310"/>
                      <a:pt x="52271" y="119348"/>
                    </a:cubicBezTo>
                    <a:cubicBezTo>
                      <a:pt x="43739" y="117386"/>
                      <a:pt x="35542" y="114176"/>
                      <a:pt x="27941" y="109823"/>
                    </a:cubicBezTo>
                    <a:cubicBezTo>
                      <a:pt x="19602" y="105432"/>
                      <a:pt x="12357" y="99212"/>
                      <a:pt x="6748" y="91630"/>
                    </a:cubicBezTo>
                    <a:cubicBezTo>
                      <a:pt x="2678" y="85896"/>
                      <a:pt x="668" y="78943"/>
                      <a:pt x="1045" y="71914"/>
                    </a:cubicBezTo>
                    <a:cubicBezTo>
                      <a:pt x="1790" y="64646"/>
                      <a:pt x="4704" y="57778"/>
                      <a:pt x="9409" y="52197"/>
                    </a:cubicBezTo>
                    <a:cubicBezTo>
                      <a:pt x="15221" y="44815"/>
                      <a:pt x="22148" y="38386"/>
                      <a:pt x="29937" y="33147"/>
                    </a:cubicBezTo>
                    <a:lnTo>
                      <a:pt x="0" y="15811"/>
                    </a:lnTo>
                    <a:lnTo>
                      <a:pt x="17582" y="5620"/>
                    </a:lnTo>
                    <a:lnTo>
                      <a:pt x="47234" y="22765"/>
                    </a:lnTo>
                    <a:cubicBezTo>
                      <a:pt x="61313" y="16288"/>
                      <a:pt x="76028" y="11306"/>
                      <a:pt x="91141" y="7906"/>
                    </a:cubicBezTo>
                    <a:cubicBezTo>
                      <a:pt x="105477" y="4238"/>
                      <a:pt x="120054" y="1591"/>
                      <a:pt x="134764" y="0"/>
                    </a:cubicBezTo>
                    <a:close/>
                    <a:moveTo>
                      <a:pt x="63770" y="82486"/>
                    </a:moveTo>
                    <a:cubicBezTo>
                      <a:pt x="70454" y="86315"/>
                      <a:pt x="78155" y="87973"/>
                      <a:pt x="85819" y="87249"/>
                    </a:cubicBezTo>
                    <a:cubicBezTo>
                      <a:pt x="96116" y="86096"/>
                      <a:pt x="106252" y="83791"/>
                      <a:pt x="116041" y="80391"/>
                    </a:cubicBezTo>
                    <a:lnTo>
                      <a:pt x="68522" y="52864"/>
                    </a:lnTo>
                    <a:cubicBezTo>
                      <a:pt x="50655" y="64389"/>
                      <a:pt x="49135" y="74581"/>
                      <a:pt x="63390" y="82486"/>
                    </a:cubicBezTo>
                    <a:close/>
                    <a:moveTo>
                      <a:pt x="230657" y="96393"/>
                    </a:moveTo>
                    <a:cubicBezTo>
                      <a:pt x="223377" y="92430"/>
                      <a:pt x="214995" y="90954"/>
                      <a:pt x="206802" y="92202"/>
                    </a:cubicBezTo>
                    <a:cubicBezTo>
                      <a:pt x="195559" y="93631"/>
                      <a:pt x="184459" y="96060"/>
                      <a:pt x="173634" y="99441"/>
                    </a:cubicBezTo>
                    <a:lnTo>
                      <a:pt x="221153" y="126873"/>
                    </a:lnTo>
                    <a:cubicBezTo>
                      <a:pt x="240921" y="114490"/>
                      <a:pt x="243962" y="104327"/>
                      <a:pt x="230277" y="96393"/>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4" name="Google Shape;1270;p27">
                <a:extLst>
                  <a:ext uri="{FF2B5EF4-FFF2-40B4-BE49-F238E27FC236}">
                    <a16:creationId xmlns:a16="http://schemas.microsoft.com/office/drawing/2014/main" id="{A5E78DED-1CF3-2242-BF7B-D7B87D3CF2CC}"/>
                  </a:ext>
                </a:extLst>
              </p:cNvPr>
              <p:cNvSpPr/>
              <p:nvPr/>
            </p:nvSpPr>
            <p:spPr>
              <a:xfrm>
                <a:off x="4885122" y="3872293"/>
                <a:ext cx="19007" cy="25526"/>
              </a:xfrm>
              <a:custGeom>
                <a:avLst/>
                <a:gdLst/>
                <a:ahLst/>
                <a:cxnLst/>
                <a:rect l="l" t="t" r="r" b="b"/>
                <a:pathLst>
                  <a:path w="19007" h="25526" extrusionOk="0">
                    <a:moveTo>
                      <a:pt x="0" y="17145"/>
                    </a:moveTo>
                    <a:cubicBezTo>
                      <a:pt x="0" y="15907"/>
                      <a:pt x="0" y="0"/>
                      <a:pt x="0" y="0"/>
                    </a:cubicBezTo>
                    <a:lnTo>
                      <a:pt x="19008" y="12478"/>
                    </a:lnTo>
                    <a:lnTo>
                      <a:pt x="10549" y="25527"/>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5" name="Google Shape;1271;p27">
                <a:extLst>
                  <a:ext uri="{FF2B5EF4-FFF2-40B4-BE49-F238E27FC236}">
                    <a16:creationId xmlns:a16="http://schemas.microsoft.com/office/drawing/2014/main" id="{69465BBE-3FE7-AD40-B697-E83509C79922}"/>
                  </a:ext>
                </a:extLst>
              </p:cNvPr>
              <p:cNvSpPr/>
              <p:nvPr/>
            </p:nvSpPr>
            <p:spPr>
              <a:xfrm>
                <a:off x="5012188" y="3883151"/>
                <a:ext cx="42101" cy="19716"/>
              </a:xfrm>
              <a:custGeom>
                <a:avLst/>
                <a:gdLst/>
                <a:ahLst/>
                <a:cxnLst/>
                <a:rect l="l" t="t" r="r" b="b"/>
                <a:pathLst>
                  <a:path w="42101" h="19716" extrusionOk="0">
                    <a:moveTo>
                      <a:pt x="42102" y="17145"/>
                    </a:moveTo>
                    <a:lnTo>
                      <a:pt x="42102" y="0"/>
                    </a:lnTo>
                    <a:lnTo>
                      <a:pt x="0" y="3238"/>
                    </a:lnTo>
                    <a:lnTo>
                      <a:pt x="24140" y="19717"/>
                    </a:lnTo>
                    <a:lnTo>
                      <a:pt x="42102"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6" name="Google Shape;1272;p27">
                <a:extLst>
                  <a:ext uri="{FF2B5EF4-FFF2-40B4-BE49-F238E27FC236}">
                    <a16:creationId xmlns:a16="http://schemas.microsoft.com/office/drawing/2014/main" id="{08AFAE52-AB5F-C945-9468-C4006E2E4B1E}"/>
                  </a:ext>
                </a:extLst>
              </p:cNvPr>
              <p:cNvSpPr/>
              <p:nvPr/>
            </p:nvSpPr>
            <p:spPr>
              <a:xfrm>
                <a:off x="5026348" y="3819906"/>
                <a:ext cx="31457" cy="17430"/>
              </a:xfrm>
              <a:custGeom>
                <a:avLst/>
                <a:gdLst/>
                <a:ahLst/>
                <a:cxnLst/>
                <a:rect l="l" t="t" r="r" b="b"/>
                <a:pathLst>
                  <a:path w="31457" h="17430" extrusionOk="0">
                    <a:moveTo>
                      <a:pt x="31458" y="17431"/>
                    </a:moveTo>
                    <a:lnTo>
                      <a:pt x="31458" y="0"/>
                    </a:lnTo>
                    <a:lnTo>
                      <a:pt x="0" y="11430"/>
                    </a:lnTo>
                    <a:lnTo>
                      <a:pt x="31458" y="17431"/>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7" name="Google Shape;1273;p27">
                <a:extLst>
                  <a:ext uri="{FF2B5EF4-FFF2-40B4-BE49-F238E27FC236}">
                    <a16:creationId xmlns:a16="http://schemas.microsoft.com/office/drawing/2014/main" id="{65C2D935-2E32-D14F-AA65-98FAFD620F3F}"/>
                  </a:ext>
                </a:extLst>
              </p:cNvPr>
              <p:cNvSpPr/>
              <p:nvPr/>
            </p:nvSpPr>
            <p:spPr>
              <a:xfrm>
                <a:off x="4927509" y="3826287"/>
                <a:ext cx="47328" cy="33147"/>
              </a:xfrm>
              <a:custGeom>
                <a:avLst/>
                <a:gdLst/>
                <a:ahLst/>
                <a:cxnLst/>
                <a:rect l="l" t="t" r="r" b="b"/>
                <a:pathLst>
                  <a:path w="47328" h="33147" extrusionOk="0">
                    <a:moveTo>
                      <a:pt x="0" y="10096"/>
                    </a:moveTo>
                    <a:lnTo>
                      <a:pt x="10454" y="0"/>
                    </a:lnTo>
                    <a:lnTo>
                      <a:pt x="47329" y="25622"/>
                    </a:lnTo>
                    <a:lnTo>
                      <a:pt x="45048" y="33147"/>
                    </a:lnTo>
                    <a:cubicBezTo>
                      <a:pt x="45048" y="33147"/>
                      <a:pt x="17487" y="21527"/>
                      <a:pt x="16537" y="20860"/>
                    </a:cubicBezTo>
                    <a:cubicBezTo>
                      <a:pt x="15586" y="20193"/>
                      <a:pt x="0" y="10096"/>
                      <a:pt x="0" y="10096"/>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8" name="Google Shape;1274;p27">
                <a:extLst>
                  <a:ext uri="{FF2B5EF4-FFF2-40B4-BE49-F238E27FC236}">
                    <a16:creationId xmlns:a16="http://schemas.microsoft.com/office/drawing/2014/main" id="{00003BF8-BFD4-B448-8CAB-4B88308F23EB}"/>
                  </a:ext>
                </a:extLst>
              </p:cNvPr>
              <p:cNvSpPr/>
              <p:nvPr/>
            </p:nvSpPr>
            <p:spPr>
              <a:xfrm>
                <a:off x="4830855" y="3771042"/>
                <a:ext cx="58543" cy="38957"/>
              </a:xfrm>
              <a:custGeom>
                <a:avLst/>
                <a:gdLst/>
                <a:ahLst/>
                <a:cxnLst/>
                <a:rect l="l" t="t" r="r" b="b"/>
                <a:pathLst>
                  <a:path w="58543" h="38957" extrusionOk="0">
                    <a:moveTo>
                      <a:pt x="0" y="11239"/>
                    </a:moveTo>
                    <a:lnTo>
                      <a:pt x="49040" y="38957"/>
                    </a:lnTo>
                    <a:lnTo>
                      <a:pt x="58543" y="31718"/>
                    </a:lnTo>
                    <a:cubicBezTo>
                      <a:pt x="58543" y="31718"/>
                      <a:pt x="52461" y="24574"/>
                      <a:pt x="51986" y="23908"/>
                    </a:cubicBezTo>
                    <a:cubicBezTo>
                      <a:pt x="47584" y="18878"/>
                      <a:pt x="42420" y="14573"/>
                      <a:pt x="36685" y="11144"/>
                    </a:cubicBezTo>
                    <a:cubicBezTo>
                      <a:pt x="33073" y="10478"/>
                      <a:pt x="9789" y="0"/>
                      <a:pt x="9789" y="0"/>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9" name="Google Shape;1275;p27">
                <a:extLst>
                  <a:ext uri="{FF2B5EF4-FFF2-40B4-BE49-F238E27FC236}">
                    <a16:creationId xmlns:a16="http://schemas.microsoft.com/office/drawing/2014/main" id="{902FBFDD-C0ED-964D-8BF5-21D4FFE7EB89}"/>
                  </a:ext>
                </a:extLst>
              </p:cNvPr>
              <p:cNvSpPr/>
              <p:nvPr/>
            </p:nvSpPr>
            <p:spPr>
              <a:xfrm>
                <a:off x="4885122" y="3739991"/>
                <a:ext cx="27275" cy="24574"/>
              </a:xfrm>
              <a:custGeom>
                <a:avLst/>
                <a:gdLst/>
                <a:ahLst/>
                <a:cxnLst/>
                <a:rect l="l" t="t" r="r" b="b"/>
                <a:pathLst>
                  <a:path w="27275" h="24574" extrusionOk="0">
                    <a:moveTo>
                      <a:pt x="27276" y="24575"/>
                    </a:moveTo>
                    <a:lnTo>
                      <a:pt x="27276" y="7334"/>
                    </a:lnTo>
                    <a:lnTo>
                      <a:pt x="4752" y="0"/>
                    </a:lnTo>
                    <a:lnTo>
                      <a:pt x="0" y="13526"/>
                    </a:lnTo>
                    <a:lnTo>
                      <a:pt x="1140" y="19621"/>
                    </a:lnTo>
                    <a:lnTo>
                      <a:pt x="27276" y="2457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0" name="Google Shape;1276;p27">
                <a:extLst>
                  <a:ext uri="{FF2B5EF4-FFF2-40B4-BE49-F238E27FC236}">
                    <a16:creationId xmlns:a16="http://schemas.microsoft.com/office/drawing/2014/main" id="{CA180BF0-A82C-1340-86D1-56BB02AFA924}"/>
                  </a:ext>
                </a:extLst>
              </p:cNvPr>
              <p:cNvSpPr/>
              <p:nvPr/>
            </p:nvSpPr>
            <p:spPr>
              <a:xfrm>
                <a:off x="4762903" y="3734942"/>
                <a:ext cx="26040" cy="19431"/>
              </a:xfrm>
              <a:custGeom>
                <a:avLst/>
                <a:gdLst/>
                <a:ahLst/>
                <a:cxnLst/>
                <a:rect l="l" t="t" r="r" b="b"/>
                <a:pathLst>
                  <a:path w="26040" h="19431" extrusionOk="0">
                    <a:moveTo>
                      <a:pt x="0" y="17145"/>
                    </a:moveTo>
                    <a:lnTo>
                      <a:pt x="0" y="0"/>
                    </a:lnTo>
                    <a:lnTo>
                      <a:pt x="26040" y="2762"/>
                    </a:lnTo>
                    <a:lnTo>
                      <a:pt x="17677" y="19431"/>
                    </a:lnTo>
                    <a:lnTo>
                      <a:pt x="0"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1" name="Google Shape;1277;p27">
                <a:extLst>
                  <a:ext uri="{FF2B5EF4-FFF2-40B4-BE49-F238E27FC236}">
                    <a16:creationId xmlns:a16="http://schemas.microsoft.com/office/drawing/2014/main" id="{10473BE0-122E-7B46-8887-DE5A51A39ED9}"/>
                  </a:ext>
                </a:extLst>
              </p:cNvPr>
              <p:cNvSpPr/>
              <p:nvPr/>
            </p:nvSpPr>
            <p:spPr>
              <a:xfrm>
                <a:off x="4763854" y="3792188"/>
                <a:ext cx="29936" cy="30194"/>
              </a:xfrm>
              <a:custGeom>
                <a:avLst/>
                <a:gdLst/>
                <a:ahLst/>
                <a:cxnLst/>
                <a:rect l="l" t="t" r="r" b="b"/>
                <a:pathLst>
                  <a:path w="29936" h="30194" extrusionOk="0">
                    <a:moveTo>
                      <a:pt x="0" y="17812"/>
                    </a:moveTo>
                    <a:lnTo>
                      <a:pt x="0" y="0"/>
                    </a:lnTo>
                    <a:lnTo>
                      <a:pt x="29937" y="0"/>
                    </a:lnTo>
                    <a:lnTo>
                      <a:pt x="22619" y="15907"/>
                    </a:lnTo>
                    <a:lnTo>
                      <a:pt x="9599" y="30194"/>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2" name="Google Shape;1278;p27">
                <a:extLst>
                  <a:ext uri="{FF2B5EF4-FFF2-40B4-BE49-F238E27FC236}">
                    <a16:creationId xmlns:a16="http://schemas.microsoft.com/office/drawing/2014/main" id="{4A544D4F-76A4-394E-A707-59596CC03C21}"/>
                  </a:ext>
                </a:extLst>
              </p:cNvPr>
              <p:cNvSpPr/>
              <p:nvPr/>
            </p:nvSpPr>
            <p:spPr>
              <a:xfrm>
                <a:off x="4762903" y="3717226"/>
                <a:ext cx="294875" cy="185451"/>
              </a:xfrm>
              <a:custGeom>
                <a:avLst/>
                <a:gdLst/>
                <a:ahLst/>
                <a:cxnLst/>
                <a:rect l="l" t="t" r="r" b="b"/>
                <a:pathLst>
                  <a:path w="294875" h="185451" extrusionOk="0">
                    <a:moveTo>
                      <a:pt x="149875" y="30099"/>
                    </a:moveTo>
                    <a:cubicBezTo>
                      <a:pt x="145990" y="30089"/>
                      <a:pt x="142111" y="30404"/>
                      <a:pt x="138280" y="31051"/>
                    </a:cubicBezTo>
                    <a:cubicBezTo>
                      <a:pt x="133053" y="31813"/>
                      <a:pt x="127256" y="32861"/>
                      <a:pt x="120793" y="34195"/>
                    </a:cubicBezTo>
                    <a:cubicBezTo>
                      <a:pt x="114331" y="35528"/>
                      <a:pt x="107583" y="37338"/>
                      <a:pt x="100645" y="39433"/>
                    </a:cubicBezTo>
                    <a:cubicBezTo>
                      <a:pt x="93881" y="41453"/>
                      <a:pt x="87273" y="43967"/>
                      <a:pt x="80877" y="46958"/>
                    </a:cubicBezTo>
                    <a:lnTo>
                      <a:pt x="130867" y="76390"/>
                    </a:lnTo>
                    <a:lnTo>
                      <a:pt x="140371" y="73152"/>
                    </a:lnTo>
                    <a:cubicBezTo>
                      <a:pt x="153296" y="68866"/>
                      <a:pt x="165461" y="65151"/>
                      <a:pt x="176960" y="62198"/>
                    </a:cubicBezTo>
                    <a:cubicBezTo>
                      <a:pt x="187709" y="59264"/>
                      <a:pt x="198724" y="57445"/>
                      <a:pt x="209844" y="56769"/>
                    </a:cubicBezTo>
                    <a:cubicBezTo>
                      <a:pt x="219965" y="56083"/>
                      <a:pt x="230125" y="56750"/>
                      <a:pt x="240066" y="58769"/>
                    </a:cubicBezTo>
                    <a:cubicBezTo>
                      <a:pt x="250282" y="60922"/>
                      <a:pt x="260081" y="64751"/>
                      <a:pt x="269052" y="70104"/>
                    </a:cubicBezTo>
                    <a:cubicBezTo>
                      <a:pt x="277834" y="74495"/>
                      <a:pt x="285351" y="81048"/>
                      <a:pt x="290911" y="89154"/>
                    </a:cubicBezTo>
                    <a:cubicBezTo>
                      <a:pt x="294627" y="95079"/>
                      <a:pt x="295796" y="102260"/>
                      <a:pt x="294142" y="109061"/>
                    </a:cubicBezTo>
                    <a:cubicBezTo>
                      <a:pt x="291985" y="116538"/>
                      <a:pt x="287889" y="123311"/>
                      <a:pt x="282262" y="128683"/>
                    </a:cubicBezTo>
                    <a:cubicBezTo>
                      <a:pt x="275287" y="135712"/>
                      <a:pt x="267503" y="141884"/>
                      <a:pt x="259073" y="147066"/>
                    </a:cubicBezTo>
                    <a:lnTo>
                      <a:pt x="291386" y="166116"/>
                    </a:lnTo>
                    <a:lnTo>
                      <a:pt x="273424" y="176117"/>
                    </a:lnTo>
                    <a:lnTo>
                      <a:pt x="240826" y="157067"/>
                    </a:lnTo>
                    <a:cubicBezTo>
                      <a:pt x="225306" y="164773"/>
                      <a:pt x="209074" y="170926"/>
                      <a:pt x="192357" y="175450"/>
                    </a:cubicBezTo>
                    <a:cubicBezTo>
                      <a:pt x="174870" y="180289"/>
                      <a:pt x="157003" y="183632"/>
                      <a:pt x="138945" y="185452"/>
                    </a:cubicBezTo>
                    <a:lnTo>
                      <a:pt x="121934" y="154876"/>
                    </a:lnTo>
                    <a:cubicBezTo>
                      <a:pt x="126671" y="154752"/>
                      <a:pt x="131398" y="154372"/>
                      <a:pt x="136094" y="153733"/>
                    </a:cubicBezTo>
                    <a:cubicBezTo>
                      <a:pt x="143282" y="152914"/>
                      <a:pt x="150416" y="151705"/>
                      <a:pt x="157478" y="150114"/>
                    </a:cubicBezTo>
                    <a:cubicBezTo>
                      <a:pt x="165271" y="148399"/>
                      <a:pt x="173539" y="146304"/>
                      <a:pt x="182283" y="143732"/>
                    </a:cubicBezTo>
                    <a:cubicBezTo>
                      <a:pt x="190769" y="141160"/>
                      <a:pt x="199057" y="137979"/>
                      <a:pt x="207087" y="134207"/>
                    </a:cubicBezTo>
                    <a:lnTo>
                      <a:pt x="156527" y="104965"/>
                    </a:lnTo>
                    <a:lnTo>
                      <a:pt x="149970" y="107251"/>
                    </a:lnTo>
                    <a:lnTo>
                      <a:pt x="143032" y="109347"/>
                    </a:lnTo>
                    <a:cubicBezTo>
                      <a:pt x="130297" y="113538"/>
                      <a:pt x="118702" y="116872"/>
                      <a:pt x="108058" y="118872"/>
                    </a:cubicBezTo>
                    <a:cubicBezTo>
                      <a:pt x="98291" y="121148"/>
                      <a:pt x="88331" y="122482"/>
                      <a:pt x="78311" y="122872"/>
                    </a:cubicBezTo>
                    <a:cubicBezTo>
                      <a:pt x="69466" y="123187"/>
                      <a:pt x="60618" y="122349"/>
                      <a:pt x="51986" y="120396"/>
                    </a:cubicBezTo>
                    <a:cubicBezTo>
                      <a:pt x="43443" y="118472"/>
                      <a:pt x="35241" y="115252"/>
                      <a:pt x="27656" y="110871"/>
                    </a:cubicBezTo>
                    <a:cubicBezTo>
                      <a:pt x="19390" y="106528"/>
                      <a:pt x="12235" y="100336"/>
                      <a:pt x="6748" y="92773"/>
                    </a:cubicBezTo>
                    <a:cubicBezTo>
                      <a:pt x="2671" y="87078"/>
                      <a:pt x="660" y="80153"/>
                      <a:pt x="1045" y="73152"/>
                    </a:cubicBezTo>
                    <a:cubicBezTo>
                      <a:pt x="1789" y="65856"/>
                      <a:pt x="4702" y="58950"/>
                      <a:pt x="9409" y="53340"/>
                    </a:cubicBezTo>
                    <a:cubicBezTo>
                      <a:pt x="15217" y="45958"/>
                      <a:pt x="22145" y="39529"/>
                      <a:pt x="29937" y="34290"/>
                    </a:cubicBezTo>
                    <a:lnTo>
                      <a:pt x="0" y="16954"/>
                    </a:lnTo>
                    <a:lnTo>
                      <a:pt x="17582" y="6763"/>
                    </a:lnTo>
                    <a:lnTo>
                      <a:pt x="47234" y="23908"/>
                    </a:lnTo>
                    <a:cubicBezTo>
                      <a:pt x="61159" y="17021"/>
                      <a:pt x="75784" y="11649"/>
                      <a:pt x="90856" y="7906"/>
                    </a:cubicBezTo>
                    <a:cubicBezTo>
                      <a:pt x="105192" y="4238"/>
                      <a:pt x="119769" y="1591"/>
                      <a:pt x="134479" y="0"/>
                    </a:cubicBezTo>
                    <a:close/>
                    <a:moveTo>
                      <a:pt x="63105" y="83248"/>
                    </a:moveTo>
                    <a:cubicBezTo>
                      <a:pt x="69789" y="87078"/>
                      <a:pt x="77490" y="88735"/>
                      <a:pt x="85154" y="88011"/>
                    </a:cubicBezTo>
                    <a:cubicBezTo>
                      <a:pt x="95443" y="86811"/>
                      <a:pt x="105574" y="84506"/>
                      <a:pt x="115376" y="81153"/>
                    </a:cubicBezTo>
                    <a:lnTo>
                      <a:pt x="67857" y="53626"/>
                    </a:lnTo>
                    <a:cubicBezTo>
                      <a:pt x="50370" y="65341"/>
                      <a:pt x="48849" y="75247"/>
                      <a:pt x="63105" y="83248"/>
                    </a:cubicBezTo>
                    <a:close/>
                    <a:moveTo>
                      <a:pt x="229992" y="97155"/>
                    </a:moveTo>
                    <a:cubicBezTo>
                      <a:pt x="222721" y="93154"/>
                      <a:pt x="214339" y="91649"/>
                      <a:pt x="206137" y="92869"/>
                    </a:cubicBezTo>
                    <a:cubicBezTo>
                      <a:pt x="194894" y="94383"/>
                      <a:pt x="183803" y="96841"/>
                      <a:pt x="172969" y="100203"/>
                    </a:cubicBezTo>
                    <a:lnTo>
                      <a:pt x="220488" y="127540"/>
                    </a:lnTo>
                    <a:cubicBezTo>
                      <a:pt x="240446" y="115538"/>
                      <a:pt x="243677" y="105346"/>
                      <a:pt x="229992" y="97441"/>
                    </a:cubicBezTo>
                    <a:close/>
                  </a:path>
                </a:pathLst>
              </a:custGeom>
              <a:solidFill>
                <a:srgbClr val="F9CA0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9" name="Google Shape;1279;p27">
              <a:extLst>
                <a:ext uri="{FF2B5EF4-FFF2-40B4-BE49-F238E27FC236}">
                  <a16:creationId xmlns:a16="http://schemas.microsoft.com/office/drawing/2014/main" id="{91078178-489D-2843-B59C-20DFB296CBD0}"/>
                </a:ext>
              </a:extLst>
            </p:cNvPr>
            <p:cNvGrpSpPr/>
            <p:nvPr/>
          </p:nvGrpSpPr>
          <p:grpSpPr>
            <a:xfrm>
              <a:off x="2694110" y="2656109"/>
              <a:ext cx="883852" cy="621029"/>
              <a:chOff x="4503735" y="3398234"/>
              <a:chExt cx="883852" cy="621029"/>
            </a:xfrm>
          </p:grpSpPr>
          <p:sp>
            <p:nvSpPr>
              <p:cNvPr id="441" name="Google Shape;1280;p27">
                <a:extLst>
                  <a:ext uri="{FF2B5EF4-FFF2-40B4-BE49-F238E27FC236}">
                    <a16:creationId xmlns:a16="http://schemas.microsoft.com/office/drawing/2014/main" id="{9D85926E-257B-DD40-BF03-94BEFEC4D5C1}"/>
                  </a:ext>
                </a:extLst>
              </p:cNvPr>
              <p:cNvSpPr/>
              <p:nvPr/>
            </p:nvSpPr>
            <p:spPr>
              <a:xfrm>
                <a:off x="4503735" y="3507771"/>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2" name="Google Shape;1281;p27">
                <a:extLst>
                  <a:ext uri="{FF2B5EF4-FFF2-40B4-BE49-F238E27FC236}">
                    <a16:creationId xmlns:a16="http://schemas.microsoft.com/office/drawing/2014/main" id="{E7C3C754-050A-CD41-809C-A7A5444C2018}"/>
                  </a:ext>
                </a:extLst>
              </p:cNvPr>
              <p:cNvSpPr/>
              <p:nvPr/>
            </p:nvSpPr>
            <p:spPr>
              <a:xfrm>
                <a:off x="4503925" y="3650932"/>
                <a:ext cx="87244" cy="116490"/>
              </a:xfrm>
              <a:custGeom>
                <a:avLst/>
                <a:gdLst/>
                <a:ahLst/>
                <a:cxnLst/>
                <a:rect l="l" t="t" r="r" b="b"/>
                <a:pathLst>
                  <a:path w="87244" h="116490" extrusionOk="0">
                    <a:moveTo>
                      <a:pt x="0" y="116491"/>
                    </a:moveTo>
                    <a:lnTo>
                      <a:pt x="0" y="0"/>
                    </a:lnTo>
                    <a:lnTo>
                      <a:pt x="87245" y="77915"/>
                    </a:lnTo>
                    <a:lnTo>
                      <a:pt x="0" y="116491"/>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3" name="Google Shape;1282;p27">
                <a:extLst>
                  <a:ext uri="{FF2B5EF4-FFF2-40B4-BE49-F238E27FC236}">
                    <a16:creationId xmlns:a16="http://schemas.microsoft.com/office/drawing/2014/main" id="{50E5AEC0-81C9-C545-B1EA-3A5E2FD643EF}"/>
                  </a:ext>
                </a:extLst>
              </p:cNvPr>
              <p:cNvSpPr/>
              <p:nvPr/>
            </p:nvSpPr>
            <p:spPr>
              <a:xfrm>
                <a:off x="5321061" y="3653980"/>
                <a:ext cx="66526" cy="157067"/>
              </a:xfrm>
              <a:custGeom>
                <a:avLst/>
                <a:gdLst/>
                <a:ahLst/>
                <a:cxnLst/>
                <a:rect l="l" t="t" r="r" b="b"/>
                <a:pathLst>
                  <a:path w="66526" h="157067" extrusionOk="0">
                    <a:moveTo>
                      <a:pt x="66527" y="0"/>
                    </a:moveTo>
                    <a:lnTo>
                      <a:pt x="66527" y="109538"/>
                    </a:lnTo>
                    <a:lnTo>
                      <a:pt x="21859" y="157067"/>
                    </a:lnTo>
                    <a:lnTo>
                      <a:pt x="0" y="31623"/>
                    </a:lnTo>
                    <a:lnTo>
                      <a:pt x="66527" y="0"/>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4" name="Google Shape;1283;p27">
                <a:extLst>
                  <a:ext uri="{FF2B5EF4-FFF2-40B4-BE49-F238E27FC236}">
                    <a16:creationId xmlns:a16="http://schemas.microsoft.com/office/drawing/2014/main" id="{1AE86E37-7669-4543-A15C-078B5E86B5A8}"/>
                  </a:ext>
                </a:extLst>
              </p:cNvPr>
              <p:cNvSpPr/>
              <p:nvPr/>
            </p:nvSpPr>
            <p:spPr>
              <a:xfrm>
                <a:off x="4503735" y="3398234"/>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5" name="Google Shape;1284;p27">
                <a:extLst>
                  <a:ext uri="{FF2B5EF4-FFF2-40B4-BE49-F238E27FC236}">
                    <a16:creationId xmlns:a16="http://schemas.microsoft.com/office/drawing/2014/main" id="{87961E40-4ECF-2E49-9981-22AFA90F9B81}"/>
                  </a:ext>
                </a:extLst>
              </p:cNvPr>
              <p:cNvSpPr/>
              <p:nvPr/>
            </p:nvSpPr>
            <p:spPr>
              <a:xfrm>
                <a:off x="4629431" y="3467838"/>
                <a:ext cx="632610" cy="366093"/>
              </a:xfrm>
              <a:custGeom>
                <a:avLst/>
                <a:gdLst/>
                <a:ahLst/>
                <a:cxnLst/>
                <a:rect l="l" t="t" r="r" b="b"/>
                <a:pathLst>
                  <a:path w="632610" h="366093" extrusionOk="0">
                    <a:moveTo>
                      <a:pt x="632041" y="194048"/>
                    </a:moveTo>
                    <a:cubicBezTo>
                      <a:pt x="627574" y="237101"/>
                      <a:pt x="596877" y="279773"/>
                      <a:pt x="539949" y="312444"/>
                    </a:cubicBezTo>
                    <a:cubicBezTo>
                      <a:pt x="416400" y="383977"/>
                      <a:pt x="216060" y="383977"/>
                      <a:pt x="92511" y="312444"/>
                    </a:cubicBezTo>
                    <a:cubicBezTo>
                      <a:pt x="35488" y="279487"/>
                      <a:pt x="4981" y="237101"/>
                      <a:pt x="610" y="194048"/>
                    </a:cubicBezTo>
                    <a:cubicBezTo>
                      <a:pt x="-4808" y="143566"/>
                      <a:pt x="25890" y="92131"/>
                      <a:pt x="92511" y="53650"/>
                    </a:cubicBezTo>
                    <a:cubicBezTo>
                      <a:pt x="216060" y="-17883"/>
                      <a:pt x="416400" y="-17883"/>
                      <a:pt x="539949" y="53650"/>
                    </a:cubicBezTo>
                    <a:cubicBezTo>
                      <a:pt x="606476" y="92131"/>
                      <a:pt x="637268" y="143566"/>
                      <a:pt x="632041" y="194048"/>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6" name="Google Shape;1285;p27">
                <a:extLst>
                  <a:ext uri="{FF2B5EF4-FFF2-40B4-BE49-F238E27FC236}">
                    <a16:creationId xmlns:a16="http://schemas.microsoft.com/office/drawing/2014/main" id="{7C3FB827-F37E-A84E-B3AB-90F924EBE122}"/>
                  </a:ext>
                </a:extLst>
              </p:cNvPr>
              <p:cNvSpPr/>
              <p:nvPr/>
            </p:nvSpPr>
            <p:spPr>
              <a:xfrm>
                <a:off x="4630040" y="3489745"/>
                <a:ext cx="631431" cy="344185"/>
              </a:xfrm>
              <a:custGeom>
                <a:avLst/>
                <a:gdLst/>
                <a:ahLst/>
                <a:cxnLst/>
                <a:rect l="l" t="t" r="r" b="b"/>
                <a:pathLst>
                  <a:path w="631431" h="344185" extrusionOk="0">
                    <a:moveTo>
                      <a:pt x="631432" y="172141"/>
                    </a:moveTo>
                    <a:cubicBezTo>
                      <a:pt x="626965" y="215194"/>
                      <a:pt x="596268" y="257866"/>
                      <a:pt x="539340" y="290536"/>
                    </a:cubicBezTo>
                    <a:cubicBezTo>
                      <a:pt x="415791" y="362069"/>
                      <a:pt x="215451" y="362069"/>
                      <a:pt x="91902" y="290536"/>
                    </a:cubicBezTo>
                    <a:cubicBezTo>
                      <a:pt x="34879" y="257580"/>
                      <a:pt x="4372" y="215194"/>
                      <a:pt x="0" y="172141"/>
                    </a:cubicBezTo>
                    <a:cubicBezTo>
                      <a:pt x="4372" y="129087"/>
                      <a:pt x="34974" y="86416"/>
                      <a:pt x="91902" y="53650"/>
                    </a:cubicBezTo>
                    <a:cubicBezTo>
                      <a:pt x="215451" y="-17883"/>
                      <a:pt x="415791" y="-17883"/>
                      <a:pt x="539340" y="53650"/>
                    </a:cubicBezTo>
                    <a:cubicBezTo>
                      <a:pt x="596363" y="86606"/>
                      <a:pt x="626965" y="129087"/>
                      <a:pt x="631432" y="172141"/>
                    </a:cubicBezTo>
                    <a:close/>
                  </a:path>
                </a:pathLst>
              </a:custGeom>
              <a:solidFill>
                <a:srgbClr val="E8A30A"/>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7" name="Google Shape;1286;p27">
                <a:extLst>
                  <a:ext uri="{FF2B5EF4-FFF2-40B4-BE49-F238E27FC236}">
                    <a16:creationId xmlns:a16="http://schemas.microsoft.com/office/drawing/2014/main" id="{387D937F-B0FC-1B4B-9748-B44264A928D2}"/>
                  </a:ext>
                </a:extLst>
              </p:cNvPr>
              <p:cNvSpPr/>
              <p:nvPr/>
            </p:nvSpPr>
            <p:spPr>
              <a:xfrm>
                <a:off x="4791985" y="3572160"/>
                <a:ext cx="294810" cy="185070"/>
              </a:xfrm>
              <a:custGeom>
                <a:avLst/>
                <a:gdLst/>
                <a:ahLst/>
                <a:cxnLst/>
                <a:rect l="l" t="t" r="r" b="b"/>
                <a:pathLst>
                  <a:path w="294810" h="185070" extrusionOk="0">
                    <a:moveTo>
                      <a:pt x="149304" y="29813"/>
                    </a:moveTo>
                    <a:cubicBezTo>
                      <a:pt x="145417" y="29804"/>
                      <a:pt x="141540" y="30118"/>
                      <a:pt x="137710" y="30766"/>
                    </a:cubicBezTo>
                    <a:cubicBezTo>
                      <a:pt x="132578" y="31432"/>
                      <a:pt x="126685" y="32480"/>
                      <a:pt x="120223" y="33909"/>
                    </a:cubicBezTo>
                    <a:cubicBezTo>
                      <a:pt x="113760" y="35338"/>
                      <a:pt x="107108" y="36957"/>
                      <a:pt x="100170" y="39053"/>
                    </a:cubicBezTo>
                    <a:cubicBezTo>
                      <a:pt x="93383" y="41100"/>
                      <a:pt x="86747" y="43615"/>
                      <a:pt x="80307" y="46577"/>
                    </a:cubicBezTo>
                    <a:lnTo>
                      <a:pt x="131152" y="76010"/>
                    </a:lnTo>
                    <a:lnTo>
                      <a:pt x="140656" y="72771"/>
                    </a:lnTo>
                    <a:cubicBezTo>
                      <a:pt x="153581" y="68485"/>
                      <a:pt x="165841" y="64865"/>
                      <a:pt x="177246" y="61817"/>
                    </a:cubicBezTo>
                    <a:cubicBezTo>
                      <a:pt x="188013" y="58979"/>
                      <a:pt x="199019" y="57160"/>
                      <a:pt x="210129" y="56388"/>
                    </a:cubicBezTo>
                    <a:cubicBezTo>
                      <a:pt x="220279" y="55750"/>
                      <a:pt x="230467" y="56417"/>
                      <a:pt x="240446" y="58388"/>
                    </a:cubicBezTo>
                    <a:cubicBezTo>
                      <a:pt x="250491" y="60636"/>
                      <a:pt x="260109" y="64465"/>
                      <a:pt x="268957" y="69723"/>
                    </a:cubicBezTo>
                    <a:cubicBezTo>
                      <a:pt x="277729" y="74124"/>
                      <a:pt x="285256" y="80677"/>
                      <a:pt x="290816" y="88773"/>
                    </a:cubicBezTo>
                    <a:cubicBezTo>
                      <a:pt x="294579" y="94640"/>
                      <a:pt x="295748" y="101813"/>
                      <a:pt x="294047" y="108585"/>
                    </a:cubicBezTo>
                    <a:cubicBezTo>
                      <a:pt x="291937" y="116081"/>
                      <a:pt x="287832" y="122863"/>
                      <a:pt x="282167" y="128206"/>
                    </a:cubicBezTo>
                    <a:cubicBezTo>
                      <a:pt x="275220" y="135264"/>
                      <a:pt x="267437" y="141437"/>
                      <a:pt x="258978" y="146590"/>
                    </a:cubicBezTo>
                    <a:lnTo>
                      <a:pt x="291291" y="165640"/>
                    </a:lnTo>
                    <a:lnTo>
                      <a:pt x="272854" y="175736"/>
                    </a:lnTo>
                    <a:lnTo>
                      <a:pt x="240256" y="156686"/>
                    </a:lnTo>
                    <a:cubicBezTo>
                      <a:pt x="224755" y="164430"/>
                      <a:pt x="208513" y="170593"/>
                      <a:pt x="191786" y="175070"/>
                    </a:cubicBezTo>
                    <a:cubicBezTo>
                      <a:pt x="174299" y="179908"/>
                      <a:pt x="156432" y="183261"/>
                      <a:pt x="138375" y="185071"/>
                    </a:cubicBezTo>
                    <a:lnTo>
                      <a:pt x="121363" y="154496"/>
                    </a:lnTo>
                    <a:cubicBezTo>
                      <a:pt x="124500" y="154496"/>
                      <a:pt x="129251" y="154496"/>
                      <a:pt x="135619" y="153448"/>
                    </a:cubicBezTo>
                    <a:cubicBezTo>
                      <a:pt x="141987" y="152400"/>
                      <a:pt x="149019" y="151447"/>
                      <a:pt x="156908" y="149733"/>
                    </a:cubicBezTo>
                    <a:cubicBezTo>
                      <a:pt x="164796" y="148019"/>
                      <a:pt x="172969" y="145923"/>
                      <a:pt x="181712" y="143351"/>
                    </a:cubicBezTo>
                    <a:cubicBezTo>
                      <a:pt x="190218" y="140837"/>
                      <a:pt x="198515" y="137655"/>
                      <a:pt x="206517" y="133826"/>
                    </a:cubicBezTo>
                    <a:lnTo>
                      <a:pt x="155957" y="104585"/>
                    </a:lnTo>
                    <a:cubicBezTo>
                      <a:pt x="153809" y="105461"/>
                      <a:pt x="151623" y="106223"/>
                      <a:pt x="149400" y="106871"/>
                    </a:cubicBezTo>
                    <a:lnTo>
                      <a:pt x="142462" y="109061"/>
                    </a:lnTo>
                    <a:cubicBezTo>
                      <a:pt x="129727" y="113252"/>
                      <a:pt x="118132" y="116491"/>
                      <a:pt x="107488" y="118586"/>
                    </a:cubicBezTo>
                    <a:cubicBezTo>
                      <a:pt x="97722" y="120863"/>
                      <a:pt x="87761" y="122206"/>
                      <a:pt x="77741" y="122587"/>
                    </a:cubicBezTo>
                    <a:cubicBezTo>
                      <a:pt x="68896" y="122901"/>
                      <a:pt x="60048" y="122072"/>
                      <a:pt x="51415" y="120110"/>
                    </a:cubicBezTo>
                    <a:cubicBezTo>
                      <a:pt x="42890" y="118129"/>
                      <a:pt x="34694" y="114919"/>
                      <a:pt x="27086" y="110585"/>
                    </a:cubicBezTo>
                    <a:cubicBezTo>
                      <a:pt x="19103" y="106232"/>
                      <a:pt x="12162" y="100184"/>
                      <a:pt x="6748" y="92869"/>
                    </a:cubicBezTo>
                    <a:cubicBezTo>
                      <a:pt x="2692" y="87163"/>
                      <a:pt x="682" y="80248"/>
                      <a:pt x="1045" y="73247"/>
                    </a:cubicBezTo>
                    <a:cubicBezTo>
                      <a:pt x="1772" y="65951"/>
                      <a:pt x="4687" y="59036"/>
                      <a:pt x="9409" y="53435"/>
                    </a:cubicBezTo>
                    <a:cubicBezTo>
                      <a:pt x="15216" y="46053"/>
                      <a:pt x="22143" y="39624"/>
                      <a:pt x="29937" y="34385"/>
                    </a:cubicBezTo>
                    <a:lnTo>
                      <a:pt x="0" y="17050"/>
                    </a:lnTo>
                    <a:lnTo>
                      <a:pt x="17677" y="6763"/>
                    </a:lnTo>
                    <a:lnTo>
                      <a:pt x="47329" y="24003"/>
                    </a:lnTo>
                    <a:cubicBezTo>
                      <a:pt x="61238" y="17050"/>
                      <a:pt x="75867" y="11659"/>
                      <a:pt x="90951" y="7906"/>
                    </a:cubicBezTo>
                    <a:cubicBezTo>
                      <a:pt x="105292" y="4267"/>
                      <a:pt x="119868" y="1629"/>
                      <a:pt x="134574" y="0"/>
                    </a:cubicBezTo>
                    <a:close/>
                    <a:moveTo>
                      <a:pt x="63010" y="83153"/>
                    </a:moveTo>
                    <a:cubicBezTo>
                      <a:pt x="69644" y="87020"/>
                      <a:pt x="77328" y="88687"/>
                      <a:pt x="84964" y="87916"/>
                    </a:cubicBezTo>
                    <a:cubicBezTo>
                      <a:pt x="95280" y="86744"/>
                      <a:pt x="105443" y="84477"/>
                      <a:pt x="115281" y="81153"/>
                    </a:cubicBezTo>
                    <a:lnTo>
                      <a:pt x="67762" y="53626"/>
                    </a:lnTo>
                    <a:cubicBezTo>
                      <a:pt x="49990" y="65056"/>
                      <a:pt x="48374" y="74867"/>
                      <a:pt x="62725" y="83153"/>
                    </a:cubicBezTo>
                    <a:close/>
                    <a:moveTo>
                      <a:pt x="229802" y="97060"/>
                    </a:moveTo>
                    <a:cubicBezTo>
                      <a:pt x="222550" y="93116"/>
                      <a:pt x="214206" y="91640"/>
                      <a:pt x="206042" y="92869"/>
                    </a:cubicBezTo>
                    <a:cubicBezTo>
                      <a:pt x="194752" y="94279"/>
                      <a:pt x="183613" y="96736"/>
                      <a:pt x="172779" y="100203"/>
                    </a:cubicBezTo>
                    <a:lnTo>
                      <a:pt x="220298" y="127540"/>
                    </a:lnTo>
                    <a:cubicBezTo>
                      <a:pt x="239971" y="115157"/>
                      <a:pt x="243202" y="105061"/>
                      <a:pt x="229516" y="97060"/>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8" name="Google Shape;1287;p27">
                <a:extLst>
                  <a:ext uri="{FF2B5EF4-FFF2-40B4-BE49-F238E27FC236}">
                    <a16:creationId xmlns:a16="http://schemas.microsoft.com/office/drawing/2014/main" id="{6B37467B-C9B7-2B49-9D20-FEB22111835E}"/>
                  </a:ext>
                </a:extLst>
              </p:cNvPr>
              <p:cNvSpPr/>
              <p:nvPr/>
            </p:nvSpPr>
            <p:spPr>
              <a:xfrm>
                <a:off x="4913728" y="3709701"/>
                <a:ext cx="19007" cy="25526"/>
              </a:xfrm>
              <a:custGeom>
                <a:avLst/>
                <a:gdLst/>
                <a:ahLst/>
                <a:cxnLst/>
                <a:rect l="l" t="t" r="r" b="b"/>
                <a:pathLst>
                  <a:path w="19007" h="25526" extrusionOk="0">
                    <a:moveTo>
                      <a:pt x="0" y="17145"/>
                    </a:moveTo>
                    <a:cubicBezTo>
                      <a:pt x="475" y="15907"/>
                      <a:pt x="0" y="0"/>
                      <a:pt x="0" y="0"/>
                    </a:cubicBezTo>
                    <a:lnTo>
                      <a:pt x="19008" y="12478"/>
                    </a:lnTo>
                    <a:lnTo>
                      <a:pt x="10549" y="25527"/>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9" name="Google Shape;1288;p27">
                <a:extLst>
                  <a:ext uri="{FF2B5EF4-FFF2-40B4-BE49-F238E27FC236}">
                    <a16:creationId xmlns:a16="http://schemas.microsoft.com/office/drawing/2014/main" id="{1156672D-36CF-6447-847B-01C72B56F1AA}"/>
                  </a:ext>
                </a:extLst>
              </p:cNvPr>
              <p:cNvSpPr/>
              <p:nvPr/>
            </p:nvSpPr>
            <p:spPr>
              <a:xfrm>
                <a:off x="5040889" y="3720560"/>
                <a:ext cx="42006" cy="19716"/>
              </a:xfrm>
              <a:custGeom>
                <a:avLst/>
                <a:gdLst/>
                <a:ahLst/>
                <a:cxnLst/>
                <a:rect l="l" t="t" r="r" b="b"/>
                <a:pathLst>
                  <a:path w="42006" h="19716" extrusionOk="0">
                    <a:moveTo>
                      <a:pt x="42007" y="17145"/>
                    </a:moveTo>
                    <a:lnTo>
                      <a:pt x="42007" y="0"/>
                    </a:lnTo>
                    <a:lnTo>
                      <a:pt x="0" y="3239"/>
                    </a:lnTo>
                    <a:lnTo>
                      <a:pt x="24140" y="19717"/>
                    </a:lnTo>
                    <a:lnTo>
                      <a:pt x="42007"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50" name="Google Shape;1289;p27">
                <a:extLst>
                  <a:ext uri="{FF2B5EF4-FFF2-40B4-BE49-F238E27FC236}">
                    <a16:creationId xmlns:a16="http://schemas.microsoft.com/office/drawing/2014/main" id="{A28FB2E0-030D-5F4D-8DF4-27E5F2258483}"/>
                  </a:ext>
                </a:extLst>
              </p:cNvPr>
              <p:cNvSpPr/>
              <p:nvPr/>
            </p:nvSpPr>
            <p:spPr>
              <a:xfrm>
                <a:off x="5054955" y="3657409"/>
                <a:ext cx="31457" cy="17335"/>
              </a:xfrm>
              <a:custGeom>
                <a:avLst/>
                <a:gdLst/>
                <a:ahLst/>
                <a:cxnLst/>
                <a:rect l="l" t="t" r="r" b="b"/>
                <a:pathLst>
                  <a:path w="31457" h="17335" extrusionOk="0">
                    <a:moveTo>
                      <a:pt x="31458" y="17335"/>
                    </a:moveTo>
                    <a:lnTo>
                      <a:pt x="31458" y="0"/>
                    </a:lnTo>
                    <a:lnTo>
                      <a:pt x="0" y="11335"/>
                    </a:lnTo>
                    <a:lnTo>
                      <a:pt x="31458" y="1733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51" name="Google Shape;1290;p27">
                <a:extLst>
                  <a:ext uri="{FF2B5EF4-FFF2-40B4-BE49-F238E27FC236}">
                    <a16:creationId xmlns:a16="http://schemas.microsoft.com/office/drawing/2014/main" id="{E5B03A6E-0619-AF4F-8ED9-7A6F92541FEE}"/>
                  </a:ext>
                </a:extLst>
              </p:cNvPr>
              <p:cNvSpPr/>
              <p:nvPr/>
            </p:nvSpPr>
            <p:spPr>
              <a:xfrm>
                <a:off x="4956115" y="3663791"/>
                <a:ext cx="47423" cy="33051"/>
              </a:xfrm>
              <a:custGeom>
                <a:avLst/>
                <a:gdLst/>
                <a:ahLst/>
                <a:cxnLst/>
                <a:rect l="l" t="t" r="r" b="b"/>
                <a:pathLst>
                  <a:path w="47423" h="33051" extrusionOk="0">
                    <a:moveTo>
                      <a:pt x="0" y="10001"/>
                    </a:moveTo>
                    <a:lnTo>
                      <a:pt x="10454" y="0"/>
                    </a:lnTo>
                    <a:lnTo>
                      <a:pt x="47424" y="25527"/>
                    </a:lnTo>
                    <a:lnTo>
                      <a:pt x="45143" y="33052"/>
                    </a:lnTo>
                    <a:cubicBezTo>
                      <a:pt x="45143" y="33052"/>
                      <a:pt x="17582" y="21431"/>
                      <a:pt x="16632" y="20764"/>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52" name="Google Shape;1291;p27">
                <a:extLst>
                  <a:ext uri="{FF2B5EF4-FFF2-40B4-BE49-F238E27FC236}">
                    <a16:creationId xmlns:a16="http://schemas.microsoft.com/office/drawing/2014/main" id="{6F02C6EC-CEB1-8446-B5C5-8B19B167997E}"/>
                  </a:ext>
                </a:extLst>
              </p:cNvPr>
              <p:cNvSpPr/>
              <p:nvPr/>
            </p:nvSpPr>
            <p:spPr>
              <a:xfrm>
                <a:off x="4859557" y="3608355"/>
                <a:ext cx="58448" cy="38957"/>
              </a:xfrm>
              <a:custGeom>
                <a:avLst/>
                <a:gdLst/>
                <a:ahLst/>
                <a:cxnLst/>
                <a:rect l="l" t="t" r="r" b="b"/>
                <a:pathLst>
                  <a:path w="58448" h="38957" extrusionOk="0">
                    <a:moveTo>
                      <a:pt x="0" y="11144"/>
                    </a:moveTo>
                    <a:lnTo>
                      <a:pt x="48945" y="38958"/>
                    </a:lnTo>
                    <a:lnTo>
                      <a:pt x="58448" y="31718"/>
                    </a:lnTo>
                    <a:cubicBezTo>
                      <a:pt x="58448" y="31718"/>
                      <a:pt x="52366" y="24575"/>
                      <a:pt x="51891" y="23908"/>
                    </a:cubicBezTo>
                    <a:cubicBezTo>
                      <a:pt x="47632" y="18917"/>
                      <a:pt x="42632" y="14612"/>
                      <a:pt x="37065" y="11144"/>
                    </a:cubicBezTo>
                    <a:cubicBezTo>
                      <a:pt x="33453" y="10478"/>
                      <a:pt x="10264" y="0"/>
                      <a:pt x="10264" y="0"/>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53" name="Google Shape;1292;p27">
                <a:extLst>
                  <a:ext uri="{FF2B5EF4-FFF2-40B4-BE49-F238E27FC236}">
                    <a16:creationId xmlns:a16="http://schemas.microsoft.com/office/drawing/2014/main" id="{E74CD717-2037-164C-9B03-F7004B18486E}"/>
                  </a:ext>
                </a:extLst>
              </p:cNvPr>
              <p:cNvSpPr/>
              <p:nvPr/>
            </p:nvSpPr>
            <p:spPr>
              <a:xfrm>
                <a:off x="4913728" y="3577494"/>
                <a:ext cx="27275" cy="24479"/>
              </a:xfrm>
              <a:custGeom>
                <a:avLst/>
                <a:gdLst/>
                <a:ahLst/>
                <a:cxnLst/>
                <a:rect l="l" t="t" r="r" b="b"/>
                <a:pathLst>
                  <a:path w="27275" h="24479" extrusionOk="0">
                    <a:moveTo>
                      <a:pt x="27276" y="24479"/>
                    </a:moveTo>
                    <a:lnTo>
                      <a:pt x="27276" y="7334"/>
                    </a:lnTo>
                    <a:lnTo>
                      <a:pt x="4847" y="0"/>
                    </a:lnTo>
                    <a:lnTo>
                      <a:pt x="0" y="13430"/>
                    </a:lnTo>
                    <a:lnTo>
                      <a:pt x="1140" y="19621"/>
                    </a:lnTo>
                    <a:lnTo>
                      <a:pt x="27276" y="2447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54" name="Google Shape;1293;p27">
                <a:extLst>
                  <a:ext uri="{FF2B5EF4-FFF2-40B4-BE49-F238E27FC236}">
                    <a16:creationId xmlns:a16="http://schemas.microsoft.com/office/drawing/2014/main" id="{8DFED447-D52B-9941-A03F-4FA5D1E4486C}"/>
                  </a:ext>
                </a:extLst>
              </p:cNvPr>
              <p:cNvSpPr/>
              <p:nvPr/>
            </p:nvSpPr>
            <p:spPr>
              <a:xfrm>
                <a:off x="4791510" y="3572351"/>
                <a:ext cx="26135" cy="19526"/>
              </a:xfrm>
              <a:custGeom>
                <a:avLst/>
                <a:gdLst/>
                <a:ahLst/>
                <a:cxnLst/>
                <a:rect l="l" t="t" r="r" b="b"/>
                <a:pathLst>
                  <a:path w="26135" h="19526" extrusionOk="0">
                    <a:moveTo>
                      <a:pt x="0" y="17240"/>
                    </a:moveTo>
                    <a:lnTo>
                      <a:pt x="0" y="0"/>
                    </a:lnTo>
                    <a:lnTo>
                      <a:pt x="26135" y="2858"/>
                    </a:lnTo>
                    <a:lnTo>
                      <a:pt x="17677" y="19526"/>
                    </a:lnTo>
                    <a:lnTo>
                      <a:pt x="0" y="17240"/>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55" name="Google Shape;1294;p27">
                <a:extLst>
                  <a:ext uri="{FF2B5EF4-FFF2-40B4-BE49-F238E27FC236}">
                    <a16:creationId xmlns:a16="http://schemas.microsoft.com/office/drawing/2014/main" id="{AF583870-29EB-024A-B544-6091789070B6}"/>
                  </a:ext>
                </a:extLst>
              </p:cNvPr>
              <p:cNvSpPr/>
              <p:nvPr/>
            </p:nvSpPr>
            <p:spPr>
              <a:xfrm>
                <a:off x="4792460" y="3629977"/>
                <a:ext cx="29936" cy="30289"/>
              </a:xfrm>
              <a:custGeom>
                <a:avLst/>
                <a:gdLst/>
                <a:ahLst/>
                <a:cxnLst/>
                <a:rect l="l" t="t" r="r" b="b"/>
                <a:pathLst>
                  <a:path w="29936" h="30289" extrusionOk="0">
                    <a:moveTo>
                      <a:pt x="0" y="18097"/>
                    </a:moveTo>
                    <a:lnTo>
                      <a:pt x="0" y="0"/>
                    </a:lnTo>
                    <a:lnTo>
                      <a:pt x="29937" y="0"/>
                    </a:lnTo>
                    <a:lnTo>
                      <a:pt x="22619" y="16002"/>
                    </a:lnTo>
                    <a:lnTo>
                      <a:pt x="9694" y="3028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56" name="Google Shape;1295;p27">
                <a:extLst>
                  <a:ext uri="{FF2B5EF4-FFF2-40B4-BE49-F238E27FC236}">
                    <a16:creationId xmlns:a16="http://schemas.microsoft.com/office/drawing/2014/main" id="{C242C895-4DFF-DD4D-9596-86B6A5678CF6}"/>
                  </a:ext>
                </a:extLst>
              </p:cNvPr>
              <p:cNvSpPr/>
              <p:nvPr/>
            </p:nvSpPr>
            <p:spPr>
              <a:xfrm>
                <a:off x="4791985" y="3555587"/>
                <a:ext cx="294804" cy="184499"/>
              </a:xfrm>
              <a:custGeom>
                <a:avLst/>
                <a:gdLst/>
                <a:ahLst/>
                <a:cxnLst/>
                <a:rect l="l" t="t" r="r" b="b"/>
                <a:pathLst>
                  <a:path w="294804" h="184499" extrusionOk="0">
                    <a:moveTo>
                      <a:pt x="149304" y="29146"/>
                    </a:moveTo>
                    <a:cubicBezTo>
                      <a:pt x="145417" y="29185"/>
                      <a:pt x="141549" y="29508"/>
                      <a:pt x="137710" y="30099"/>
                    </a:cubicBezTo>
                    <a:cubicBezTo>
                      <a:pt x="132578" y="30861"/>
                      <a:pt x="126685" y="31909"/>
                      <a:pt x="120223" y="33242"/>
                    </a:cubicBezTo>
                    <a:cubicBezTo>
                      <a:pt x="113760" y="34576"/>
                      <a:pt x="107108" y="36385"/>
                      <a:pt x="100170" y="38481"/>
                    </a:cubicBezTo>
                    <a:cubicBezTo>
                      <a:pt x="93369" y="40481"/>
                      <a:pt x="86730" y="42996"/>
                      <a:pt x="80307" y="46006"/>
                    </a:cubicBezTo>
                    <a:lnTo>
                      <a:pt x="131152" y="75438"/>
                    </a:lnTo>
                    <a:lnTo>
                      <a:pt x="140656" y="72199"/>
                    </a:lnTo>
                    <a:cubicBezTo>
                      <a:pt x="153581" y="67913"/>
                      <a:pt x="165841" y="64198"/>
                      <a:pt x="177246" y="61246"/>
                    </a:cubicBezTo>
                    <a:cubicBezTo>
                      <a:pt x="187994" y="58321"/>
                      <a:pt x="199009" y="56502"/>
                      <a:pt x="210129" y="55816"/>
                    </a:cubicBezTo>
                    <a:cubicBezTo>
                      <a:pt x="220279" y="55121"/>
                      <a:pt x="230476" y="55797"/>
                      <a:pt x="240446" y="57817"/>
                    </a:cubicBezTo>
                    <a:cubicBezTo>
                      <a:pt x="250491" y="60065"/>
                      <a:pt x="260109" y="63893"/>
                      <a:pt x="268957" y="69151"/>
                    </a:cubicBezTo>
                    <a:cubicBezTo>
                      <a:pt x="277739" y="73542"/>
                      <a:pt x="285256" y="80096"/>
                      <a:pt x="290816" y="88201"/>
                    </a:cubicBezTo>
                    <a:cubicBezTo>
                      <a:pt x="294570" y="94107"/>
                      <a:pt x="295739" y="101308"/>
                      <a:pt x="294047" y="108109"/>
                    </a:cubicBezTo>
                    <a:cubicBezTo>
                      <a:pt x="291909" y="115595"/>
                      <a:pt x="287803" y="122377"/>
                      <a:pt x="282167" y="127730"/>
                    </a:cubicBezTo>
                    <a:cubicBezTo>
                      <a:pt x="275192" y="134760"/>
                      <a:pt x="267408" y="140932"/>
                      <a:pt x="258978" y="146113"/>
                    </a:cubicBezTo>
                    <a:lnTo>
                      <a:pt x="291291" y="165163"/>
                    </a:lnTo>
                    <a:lnTo>
                      <a:pt x="272854" y="175165"/>
                    </a:lnTo>
                    <a:lnTo>
                      <a:pt x="240256" y="156115"/>
                    </a:lnTo>
                    <a:cubicBezTo>
                      <a:pt x="224736" y="163821"/>
                      <a:pt x="208504" y="169974"/>
                      <a:pt x="191786" y="174498"/>
                    </a:cubicBezTo>
                    <a:cubicBezTo>
                      <a:pt x="174299" y="179337"/>
                      <a:pt x="156432" y="182689"/>
                      <a:pt x="138375" y="184499"/>
                    </a:cubicBezTo>
                    <a:lnTo>
                      <a:pt x="121363" y="153924"/>
                    </a:lnTo>
                    <a:cubicBezTo>
                      <a:pt x="126134" y="153800"/>
                      <a:pt x="130896" y="153419"/>
                      <a:pt x="135619" y="152781"/>
                    </a:cubicBezTo>
                    <a:cubicBezTo>
                      <a:pt x="142775" y="151962"/>
                      <a:pt x="149884" y="150752"/>
                      <a:pt x="156908" y="149162"/>
                    </a:cubicBezTo>
                    <a:cubicBezTo>
                      <a:pt x="164701" y="147447"/>
                      <a:pt x="172969" y="145351"/>
                      <a:pt x="181712" y="142780"/>
                    </a:cubicBezTo>
                    <a:cubicBezTo>
                      <a:pt x="190209" y="140227"/>
                      <a:pt x="198496" y="137046"/>
                      <a:pt x="206517" y="133255"/>
                    </a:cubicBezTo>
                    <a:lnTo>
                      <a:pt x="155957" y="104013"/>
                    </a:lnTo>
                    <a:lnTo>
                      <a:pt x="149400" y="106299"/>
                    </a:lnTo>
                    <a:lnTo>
                      <a:pt x="142462" y="108395"/>
                    </a:lnTo>
                    <a:cubicBezTo>
                      <a:pt x="129727" y="112585"/>
                      <a:pt x="118132" y="115919"/>
                      <a:pt x="107488" y="117920"/>
                    </a:cubicBezTo>
                    <a:cubicBezTo>
                      <a:pt x="97722" y="120196"/>
                      <a:pt x="87761" y="121539"/>
                      <a:pt x="77741" y="121920"/>
                    </a:cubicBezTo>
                    <a:cubicBezTo>
                      <a:pt x="68896" y="122234"/>
                      <a:pt x="60048" y="121406"/>
                      <a:pt x="51415" y="119443"/>
                    </a:cubicBezTo>
                    <a:cubicBezTo>
                      <a:pt x="42878" y="117500"/>
                      <a:pt x="34677" y="114290"/>
                      <a:pt x="27086" y="109918"/>
                    </a:cubicBezTo>
                    <a:cubicBezTo>
                      <a:pt x="19112" y="105680"/>
                      <a:pt x="12168" y="99727"/>
                      <a:pt x="6748" y="92488"/>
                    </a:cubicBezTo>
                    <a:cubicBezTo>
                      <a:pt x="2671" y="86792"/>
                      <a:pt x="660" y="79867"/>
                      <a:pt x="1045" y="72866"/>
                    </a:cubicBezTo>
                    <a:cubicBezTo>
                      <a:pt x="1790" y="65599"/>
                      <a:pt x="4704" y="58731"/>
                      <a:pt x="9409" y="53149"/>
                    </a:cubicBezTo>
                    <a:cubicBezTo>
                      <a:pt x="15245" y="45786"/>
                      <a:pt x="22168" y="39367"/>
                      <a:pt x="29937" y="34099"/>
                    </a:cubicBezTo>
                    <a:lnTo>
                      <a:pt x="0" y="16764"/>
                    </a:lnTo>
                    <a:lnTo>
                      <a:pt x="17202" y="6763"/>
                    </a:lnTo>
                    <a:lnTo>
                      <a:pt x="46854" y="23908"/>
                    </a:lnTo>
                    <a:cubicBezTo>
                      <a:pt x="60783" y="17031"/>
                      <a:pt x="75408" y="11668"/>
                      <a:pt x="90476" y="7906"/>
                    </a:cubicBezTo>
                    <a:cubicBezTo>
                      <a:pt x="104808" y="4220"/>
                      <a:pt x="119387" y="1581"/>
                      <a:pt x="134098" y="0"/>
                    </a:cubicBezTo>
                    <a:close/>
                    <a:moveTo>
                      <a:pt x="62725" y="82963"/>
                    </a:moveTo>
                    <a:cubicBezTo>
                      <a:pt x="69375" y="86792"/>
                      <a:pt x="77045" y="88449"/>
                      <a:pt x="84679" y="87725"/>
                    </a:cubicBezTo>
                    <a:cubicBezTo>
                      <a:pt x="95005" y="86563"/>
                      <a:pt x="105172" y="84258"/>
                      <a:pt x="114996" y="80867"/>
                    </a:cubicBezTo>
                    <a:lnTo>
                      <a:pt x="67477" y="53340"/>
                    </a:lnTo>
                    <a:cubicBezTo>
                      <a:pt x="49990" y="64389"/>
                      <a:pt x="48374" y="74295"/>
                      <a:pt x="62725" y="82963"/>
                    </a:cubicBezTo>
                    <a:close/>
                    <a:moveTo>
                      <a:pt x="229516" y="96869"/>
                    </a:moveTo>
                    <a:cubicBezTo>
                      <a:pt x="222256" y="92945"/>
                      <a:pt x="213930" y="91449"/>
                      <a:pt x="205757" y="92583"/>
                    </a:cubicBezTo>
                    <a:cubicBezTo>
                      <a:pt x="194485" y="94088"/>
                      <a:pt x="183357" y="96545"/>
                      <a:pt x="172494" y="99917"/>
                    </a:cubicBezTo>
                    <a:lnTo>
                      <a:pt x="220013" y="127254"/>
                    </a:lnTo>
                    <a:cubicBezTo>
                      <a:pt x="239971" y="114586"/>
                      <a:pt x="243202" y="104394"/>
                      <a:pt x="229516" y="96488"/>
                    </a:cubicBezTo>
                    <a:close/>
                  </a:path>
                </a:pathLst>
              </a:custGeom>
              <a:solidFill>
                <a:srgbClr val="F9CA0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40" name="Google Shape;1296;p27">
              <a:extLst>
                <a:ext uri="{FF2B5EF4-FFF2-40B4-BE49-F238E27FC236}">
                  <a16:creationId xmlns:a16="http://schemas.microsoft.com/office/drawing/2014/main" id="{B3AC815F-4C95-6B4F-823E-B3AA9CF6DF3C}"/>
                </a:ext>
              </a:extLst>
            </p:cNvPr>
            <p:cNvSpPr/>
            <p:nvPr/>
          </p:nvSpPr>
          <p:spPr>
            <a:xfrm>
              <a:off x="3754828" y="4396898"/>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D6D8E5">
                <a:alpha val="2980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1297;p27">
              <a:extLst>
                <a:ext uri="{FF2B5EF4-FFF2-40B4-BE49-F238E27FC236}">
                  <a16:creationId xmlns:a16="http://schemas.microsoft.com/office/drawing/2014/main" id="{D1EFC5A0-AD1E-6543-A803-86590B9E10C8}"/>
                </a:ext>
              </a:extLst>
            </p:cNvPr>
            <p:cNvSpPr/>
            <p:nvPr/>
          </p:nvSpPr>
          <p:spPr>
            <a:xfrm>
              <a:off x="4924079" y="3753008"/>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D6D8E5">
                <a:alpha val="2980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1298;p27">
              <a:extLst>
                <a:ext uri="{FF2B5EF4-FFF2-40B4-BE49-F238E27FC236}">
                  <a16:creationId xmlns:a16="http://schemas.microsoft.com/office/drawing/2014/main" id="{9B137105-D65D-A442-B53D-2E66E3901BD5}"/>
                </a:ext>
              </a:extLst>
            </p:cNvPr>
            <p:cNvSpPr/>
            <p:nvPr/>
          </p:nvSpPr>
          <p:spPr>
            <a:xfrm>
              <a:off x="3741903" y="3161886"/>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D6D8E5">
                <a:alpha val="2980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1299;p27">
              <a:extLst>
                <a:ext uri="{FF2B5EF4-FFF2-40B4-BE49-F238E27FC236}">
                  <a16:creationId xmlns:a16="http://schemas.microsoft.com/office/drawing/2014/main" id="{B08D0BF6-06DF-B248-9432-D8A24AAD7CD5}"/>
                </a:ext>
              </a:extLst>
            </p:cNvPr>
            <p:cNvSpPr/>
            <p:nvPr/>
          </p:nvSpPr>
          <p:spPr>
            <a:xfrm>
              <a:off x="2152775" y="4481289"/>
              <a:ext cx="883852" cy="511492"/>
            </a:xfrm>
            <a:custGeom>
              <a:avLst/>
              <a:gdLst/>
              <a:ahLst/>
              <a:cxnLst/>
              <a:rect l="l" t="t" r="r" b="b"/>
              <a:pathLst>
                <a:path w="883852" h="511492" extrusionOk="0">
                  <a:moveTo>
                    <a:pt x="883852" y="255746"/>
                  </a:moveTo>
                  <a:cubicBezTo>
                    <a:pt x="883852" y="396991"/>
                    <a:pt x="685995" y="511492"/>
                    <a:pt x="441926" y="511492"/>
                  </a:cubicBezTo>
                  <a:cubicBezTo>
                    <a:pt x="197857" y="511492"/>
                    <a:pt x="0" y="396991"/>
                    <a:pt x="0" y="255746"/>
                  </a:cubicBezTo>
                  <a:cubicBezTo>
                    <a:pt x="0" y="114501"/>
                    <a:pt x="197857" y="0"/>
                    <a:pt x="441926" y="0"/>
                  </a:cubicBezTo>
                  <a:cubicBezTo>
                    <a:pt x="685995" y="0"/>
                    <a:pt x="883852" y="114501"/>
                    <a:pt x="883852" y="255746"/>
                  </a:cubicBezTo>
                  <a:close/>
                </a:path>
              </a:pathLst>
            </a:custGeom>
            <a:solidFill>
              <a:srgbClr val="D6D8E5">
                <a:alpha val="2980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1300;p27">
              <a:extLst>
                <a:ext uri="{FF2B5EF4-FFF2-40B4-BE49-F238E27FC236}">
                  <a16:creationId xmlns:a16="http://schemas.microsoft.com/office/drawing/2014/main" id="{FD3C9E3D-8FCC-554B-82A9-BE3AD60B422E}"/>
                </a:ext>
              </a:extLst>
            </p:cNvPr>
            <p:cNvSpPr/>
            <p:nvPr/>
          </p:nvSpPr>
          <p:spPr>
            <a:xfrm>
              <a:off x="5481476" y="4556632"/>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D6D8E5">
                <a:alpha val="2980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45" name="Google Shape;1301;p27">
              <a:extLst>
                <a:ext uri="{FF2B5EF4-FFF2-40B4-BE49-F238E27FC236}">
                  <a16:creationId xmlns:a16="http://schemas.microsoft.com/office/drawing/2014/main" id="{DD10E17A-DDAF-9D44-BCA8-D31233292CF1}"/>
                </a:ext>
              </a:extLst>
            </p:cNvPr>
            <p:cNvGrpSpPr/>
            <p:nvPr/>
          </p:nvGrpSpPr>
          <p:grpSpPr>
            <a:xfrm>
              <a:off x="3781914" y="3000342"/>
              <a:ext cx="883852" cy="621125"/>
              <a:chOff x="5591539" y="3742467"/>
              <a:chExt cx="883852" cy="621125"/>
            </a:xfrm>
          </p:grpSpPr>
          <p:sp>
            <p:nvSpPr>
              <p:cNvPr id="425" name="Google Shape;1302;p27">
                <a:extLst>
                  <a:ext uri="{FF2B5EF4-FFF2-40B4-BE49-F238E27FC236}">
                    <a16:creationId xmlns:a16="http://schemas.microsoft.com/office/drawing/2014/main" id="{0660CCBA-F15A-EE4F-9256-4B55E3C0DCCB}"/>
                  </a:ext>
                </a:extLst>
              </p:cNvPr>
              <p:cNvSpPr/>
              <p:nvPr/>
            </p:nvSpPr>
            <p:spPr>
              <a:xfrm>
                <a:off x="5591539" y="3852100"/>
                <a:ext cx="883852" cy="511492"/>
              </a:xfrm>
              <a:custGeom>
                <a:avLst/>
                <a:gdLst/>
                <a:ahLst/>
                <a:cxnLst/>
                <a:rect l="l" t="t" r="r" b="b"/>
                <a:pathLst>
                  <a:path w="883852" h="511492" extrusionOk="0">
                    <a:moveTo>
                      <a:pt x="883852" y="255746"/>
                    </a:moveTo>
                    <a:cubicBezTo>
                      <a:pt x="883852" y="396991"/>
                      <a:pt x="685995" y="511492"/>
                      <a:pt x="441926" y="511492"/>
                    </a:cubicBezTo>
                    <a:cubicBezTo>
                      <a:pt x="197857" y="511492"/>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6" name="Google Shape;1303;p27">
                <a:extLst>
                  <a:ext uri="{FF2B5EF4-FFF2-40B4-BE49-F238E27FC236}">
                    <a16:creationId xmlns:a16="http://schemas.microsoft.com/office/drawing/2014/main" id="{085043DB-26B8-1B4A-90BD-48ABF56C7EDD}"/>
                  </a:ext>
                </a:extLst>
              </p:cNvPr>
              <p:cNvSpPr/>
              <p:nvPr/>
            </p:nvSpPr>
            <p:spPr>
              <a:xfrm>
                <a:off x="5591633" y="3995166"/>
                <a:ext cx="87339" cy="116490"/>
              </a:xfrm>
              <a:custGeom>
                <a:avLst/>
                <a:gdLst/>
                <a:ahLst/>
                <a:cxnLst/>
                <a:rect l="l" t="t" r="r" b="b"/>
                <a:pathLst>
                  <a:path w="87339" h="116490" extrusionOk="0">
                    <a:moveTo>
                      <a:pt x="0" y="116491"/>
                    </a:moveTo>
                    <a:lnTo>
                      <a:pt x="0" y="0"/>
                    </a:lnTo>
                    <a:lnTo>
                      <a:pt x="87340" y="77914"/>
                    </a:lnTo>
                    <a:lnTo>
                      <a:pt x="0" y="116491"/>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7" name="Google Shape;1304;p27">
                <a:extLst>
                  <a:ext uri="{FF2B5EF4-FFF2-40B4-BE49-F238E27FC236}">
                    <a16:creationId xmlns:a16="http://schemas.microsoft.com/office/drawing/2014/main" id="{71C18221-F86F-CB45-AF06-CB66488800CD}"/>
                  </a:ext>
                </a:extLst>
              </p:cNvPr>
              <p:cNvSpPr/>
              <p:nvPr/>
            </p:nvSpPr>
            <p:spPr>
              <a:xfrm>
                <a:off x="6408864" y="3998214"/>
                <a:ext cx="66526" cy="157067"/>
              </a:xfrm>
              <a:custGeom>
                <a:avLst/>
                <a:gdLst/>
                <a:ahLst/>
                <a:cxnLst/>
                <a:rect l="l" t="t" r="r" b="b"/>
                <a:pathLst>
                  <a:path w="66526" h="157067" extrusionOk="0">
                    <a:moveTo>
                      <a:pt x="66527" y="0"/>
                    </a:moveTo>
                    <a:lnTo>
                      <a:pt x="66527" y="109538"/>
                    </a:lnTo>
                    <a:lnTo>
                      <a:pt x="21859" y="157067"/>
                    </a:lnTo>
                    <a:lnTo>
                      <a:pt x="0" y="31623"/>
                    </a:lnTo>
                    <a:lnTo>
                      <a:pt x="66527" y="0"/>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8" name="Google Shape;1305;p27">
                <a:extLst>
                  <a:ext uri="{FF2B5EF4-FFF2-40B4-BE49-F238E27FC236}">
                    <a16:creationId xmlns:a16="http://schemas.microsoft.com/office/drawing/2014/main" id="{143BBB04-790A-8A4F-8921-357B42043E18}"/>
                  </a:ext>
                </a:extLst>
              </p:cNvPr>
              <p:cNvSpPr/>
              <p:nvPr/>
            </p:nvSpPr>
            <p:spPr>
              <a:xfrm>
                <a:off x="5591539" y="3742467"/>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9" name="Google Shape;1306;p27">
                <a:extLst>
                  <a:ext uri="{FF2B5EF4-FFF2-40B4-BE49-F238E27FC236}">
                    <a16:creationId xmlns:a16="http://schemas.microsoft.com/office/drawing/2014/main" id="{D0F09A3F-FA7D-6143-88CA-1C81BA825509}"/>
                  </a:ext>
                </a:extLst>
              </p:cNvPr>
              <p:cNvSpPr/>
              <p:nvPr/>
            </p:nvSpPr>
            <p:spPr>
              <a:xfrm>
                <a:off x="5717159" y="3812071"/>
                <a:ext cx="632686" cy="366117"/>
              </a:xfrm>
              <a:custGeom>
                <a:avLst/>
                <a:gdLst/>
                <a:ahLst/>
                <a:cxnLst/>
                <a:rect l="l" t="t" r="r" b="b"/>
                <a:pathLst>
                  <a:path w="632686" h="366117" extrusionOk="0">
                    <a:moveTo>
                      <a:pt x="632116" y="194048"/>
                    </a:moveTo>
                    <a:cubicBezTo>
                      <a:pt x="627555" y="237101"/>
                      <a:pt x="596952" y="279773"/>
                      <a:pt x="540025" y="312539"/>
                    </a:cubicBezTo>
                    <a:cubicBezTo>
                      <a:pt x="416476" y="383977"/>
                      <a:pt x="216136" y="383977"/>
                      <a:pt x="92587" y="312539"/>
                    </a:cubicBezTo>
                    <a:cubicBezTo>
                      <a:pt x="35564" y="279583"/>
                      <a:pt x="4962" y="237101"/>
                      <a:pt x="590" y="194048"/>
                    </a:cubicBezTo>
                    <a:cubicBezTo>
                      <a:pt x="-4732" y="143661"/>
                      <a:pt x="25965" y="92131"/>
                      <a:pt x="92587" y="53650"/>
                    </a:cubicBezTo>
                    <a:cubicBezTo>
                      <a:pt x="216136" y="-17883"/>
                      <a:pt x="416476" y="-17883"/>
                      <a:pt x="540025" y="53650"/>
                    </a:cubicBezTo>
                    <a:cubicBezTo>
                      <a:pt x="606646" y="92131"/>
                      <a:pt x="637344" y="143661"/>
                      <a:pt x="632116" y="194048"/>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0" name="Google Shape;1307;p27">
                <a:extLst>
                  <a:ext uri="{FF2B5EF4-FFF2-40B4-BE49-F238E27FC236}">
                    <a16:creationId xmlns:a16="http://schemas.microsoft.com/office/drawing/2014/main" id="{5D1D9DB5-628A-464F-8BF5-9CD041A0B6D7}"/>
                  </a:ext>
                </a:extLst>
              </p:cNvPr>
              <p:cNvSpPr/>
              <p:nvPr/>
            </p:nvSpPr>
            <p:spPr>
              <a:xfrm>
                <a:off x="5717749" y="3833979"/>
                <a:ext cx="631526" cy="344209"/>
              </a:xfrm>
              <a:custGeom>
                <a:avLst/>
                <a:gdLst/>
                <a:ahLst/>
                <a:cxnLst/>
                <a:rect l="l" t="t" r="r" b="b"/>
                <a:pathLst>
                  <a:path w="631526" h="344209" extrusionOk="0">
                    <a:moveTo>
                      <a:pt x="631527" y="172140"/>
                    </a:moveTo>
                    <a:cubicBezTo>
                      <a:pt x="626965" y="215193"/>
                      <a:pt x="596363" y="257865"/>
                      <a:pt x="539435" y="290631"/>
                    </a:cubicBezTo>
                    <a:cubicBezTo>
                      <a:pt x="415886" y="362069"/>
                      <a:pt x="215546" y="362069"/>
                      <a:pt x="91997" y="290631"/>
                    </a:cubicBezTo>
                    <a:cubicBezTo>
                      <a:pt x="34974" y="257675"/>
                      <a:pt x="4372" y="215193"/>
                      <a:pt x="0" y="172140"/>
                    </a:cubicBezTo>
                    <a:cubicBezTo>
                      <a:pt x="4372" y="129088"/>
                      <a:pt x="35069" y="86415"/>
                      <a:pt x="91997" y="53649"/>
                    </a:cubicBezTo>
                    <a:cubicBezTo>
                      <a:pt x="215546" y="-17883"/>
                      <a:pt x="415886" y="-17883"/>
                      <a:pt x="539435" y="53649"/>
                    </a:cubicBezTo>
                    <a:cubicBezTo>
                      <a:pt x="596363" y="86701"/>
                      <a:pt x="626965" y="129088"/>
                      <a:pt x="631527" y="172140"/>
                    </a:cubicBezTo>
                    <a:close/>
                  </a:path>
                </a:pathLst>
              </a:custGeom>
              <a:solidFill>
                <a:srgbClr val="E8A30A"/>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1" name="Google Shape;1308;p27">
                <a:extLst>
                  <a:ext uri="{FF2B5EF4-FFF2-40B4-BE49-F238E27FC236}">
                    <a16:creationId xmlns:a16="http://schemas.microsoft.com/office/drawing/2014/main" id="{C54FE68B-8CC0-B543-B235-0581FC0C3233}"/>
                  </a:ext>
                </a:extLst>
              </p:cNvPr>
              <p:cNvSpPr/>
              <p:nvPr/>
            </p:nvSpPr>
            <p:spPr>
              <a:xfrm>
                <a:off x="5879313" y="3916870"/>
                <a:ext cx="294875" cy="185070"/>
              </a:xfrm>
              <a:custGeom>
                <a:avLst/>
                <a:gdLst/>
                <a:ahLst/>
                <a:cxnLst/>
                <a:rect l="l" t="t" r="r" b="b"/>
                <a:pathLst>
                  <a:path w="294875" h="185070" extrusionOk="0">
                    <a:moveTo>
                      <a:pt x="149495" y="29337"/>
                    </a:moveTo>
                    <a:cubicBezTo>
                      <a:pt x="145608" y="29328"/>
                      <a:pt x="141730" y="29642"/>
                      <a:pt x="137900" y="30289"/>
                    </a:cubicBezTo>
                    <a:cubicBezTo>
                      <a:pt x="132673" y="31052"/>
                      <a:pt x="126876" y="32099"/>
                      <a:pt x="120413" y="33433"/>
                    </a:cubicBezTo>
                    <a:cubicBezTo>
                      <a:pt x="113950" y="34766"/>
                      <a:pt x="107298" y="36576"/>
                      <a:pt x="100265" y="38576"/>
                    </a:cubicBezTo>
                    <a:cubicBezTo>
                      <a:pt x="93517" y="40672"/>
                      <a:pt x="86912" y="43215"/>
                      <a:pt x="80497" y="46196"/>
                    </a:cubicBezTo>
                    <a:lnTo>
                      <a:pt x="131247" y="75629"/>
                    </a:lnTo>
                    <a:lnTo>
                      <a:pt x="140751" y="72390"/>
                    </a:lnTo>
                    <a:cubicBezTo>
                      <a:pt x="153676" y="68104"/>
                      <a:pt x="165841" y="64389"/>
                      <a:pt x="177341" y="61436"/>
                    </a:cubicBezTo>
                    <a:cubicBezTo>
                      <a:pt x="188099" y="58522"/>
                      <a:pt x="199114" y="56674"/>
                      <a:pt x="210224" y="55912"/>
                    </a:cubicBezTo>
                    <a:cubicBezTo>
                      <a:pt x="220374" y="55302"/>
                      <a:pt x="230571" y="56007"/>
                      <a:pt x="240541" y="58007"/>
                    </a:cubicBezTo>
                    <a:cubicBezTo>
                      <a:pt x="250586" y="60227"/>
                      <a:pt x="260214" y="64056"/>
                      <a:pt x="269052" y="69342"/>
                    </a:cubicBezTo>
                    <a:cubicBezTo>
                      <a:pt x="277853" y="73705"/>
                      <a:pt x="285380" y="80267"/>
                      <a:pt x="290911" y="88392"/>
                    </a:cubicBezTo>
                    <a:cubicBezTo>
                      <a:pt x="294627" y="94317"/>
                      <a:pt x="295796" y="101498"/>
                      <a:pt x="294142" y="108299"/>
                    </a:cubicBezTo>
                    <a:cubicBezTo>
                      <a:pt x="291985" y="115776"/>
                      <a:pt x="287889" y="122549"/>
                      <a:pt x="282262" y="127921"/>
                    </a:cubicBezTo>
                    <a:cubicBezTo>
                      <a:pt x="275420" y="134998"/>
                      <a:pt x="267760" y="141227"/>
                      <a:pt x="259453" y="146495"/>
                    </a:cubicBezTo>
                    <a:lnTo>
                      <a:pt x="291766" y="165545"/>
                    </a:lnTo>
                    <a:lnTo>
                      <a:pt x="274089" y="175736"/>
                    </a:lnTo>
                    <a:lnTo>
                      <a:pt x="241491" y="156686"/>
                    </a:lnTo>
                    <a:cubicBezTo>
                      <a:pt x="225972" y="164392"/>
                      <a:pt x="209739" y="170545"/>
                      <a:pt x="193022" y="175070"/>
                    </a:cubicBezTo>
                    <a:cubicBezTo>
                      <a:pt x="175535" y="179908"/>
                      <a:pt x="157668" y="183252"/>
                      <a:pt x="139611" y="185071"/>
                    </a:cubicBezTo>
                    <a:lnTo>
                      <a:pt x="122599" y="154496"/>
                    </a:lnTo>
                    <a:cubicBezTo>
                      <a:pt x="127332" y="154372"/>
                      <a:pt x="132065" y="153991"/>
                      <a:pt x="136759" y="153353"/>
                    </a:cubicBezTo>
                    <a:cubicBezTo>
                      <a:pt x="143127" y="152590"/>
                      <a:pt x="150255" y="151447"/>
                      <a:pt x="158143" y="149733"/>
                    </a:cubicBezTo>
                    <a:cubicBezTo>
                      <a:pt x="166031" y="148019"/>
                      <a:pt x="174204" y="145923"/>
                      <a:pt x="182948" y="143351"/>
                    </a:cubicBezTo>
                    <a:cubicBezTo>
                      <a:pt x="191435" y="140779"/>
                      <a:pt x="199722" y="137598"/>
                      <a:pt x="207753" y="133826"/>
                    </a:cubicBezTo>
                    <a:lnTo>
                      <a:pt x="157193" y="104585"/>
                    </a:lnTo>
                    <a:lnTo>
                      <a:pt x="150635" y="106871"/>
                    </a:lnTo>
                    <a:lnTo>
                      <a:pt x="143697" y="108966"/>
                    </a:lnTo>
                    <a:cubicBezTo>
                      <a:pt x="130962" y="113157"/>
                      <a:pt x="119368" y="116491"/>
                      <a:pt x="108723" y="118491"/>
                    </a:cubicBezTo>
                    <a:cubicBezTo>
                      <a:pt x="98953" y="120767"/>
                      <a:pt x="88993" y="122101"/>
                      <a:pt x="78976" y="122491"/>
                    </a:cubicBezTo>
                    <a:cubicBezTo>
                      <a:pt x="70128" y="122758"/>
                      <a:pt x="61290" y="121929"/>
                      <a:pt x="52651" y="120015"/>
                    </a:cubicBezTo>
                    <a:cubicBezTo>
                      <a:pt x="44117" y="118043"/>
                      <a:pt x="35924" y="114833"/>
                      <a:pt x="28321" y="110490"/>
                    </a:cubicBezTo>
                    <a:cubicBezTo>
                      <a:pt x="19958" y="106137"/>
                      <a:pt x="12707" y="99908"/>
                      <a:pt x="7128" y="92297"/>
                    </a:cubicBezTo>
                    <a:cubicBezTo>
                      <a:pt x="3070" y="86592"/>
                      <a:pt x="1055" y="79677"/>
                      <a:pt x="1426" y="72676"/>
                    </a:cubicBezTo>
                    <a:cubicBezTo>
                      <a:pt x="2167" y="65380"/>
                      <a:pt x="5085" y="58474"/>
                      <a:pt x="9789" y="52864"/>
                    </a:cubicBezTo>
                    <a:cubicBezTo>
                      <a:pt x="15596" y="45482"/>
                      <a:pt x="22524" y="39053"/>
                      <a:pt x="30317" y="33814"/>
                    </a:cubicBezTo>
                    <a:lnTo>
                      <a:pt x="0" y="16954"/>
                    </a:lnTo>
                    <a:lnTo>
                      <a:pt x="17582" y="6763"/>
                    </a:lnTo>
                    <a:lnTo>
                      <a:pt x="47329" y="23908"/>
                    </a:lnTo>
                    <a:cubicBezTo>
                      <a:pt x="61214" y="17002"/>
                      <a:pt x="75812" y="11639"/>
                      <a:pt x="90856" y="7906"/>
                    </a:cubicBezTo>
                    <a:cubicBezTo>
                      <a:pt x="105188" y="4239"/>
                      <a:pt x="119767" y="1591"/>
                      <a:pt x="134479" y="0"/>
                    </a:cubicBezTo>
                    <a:close/>
                    <a:moveTo>
                      <a:pt x="63105" y="82772"/>
                    </a:moveTo>
                    <a:cubicBezTo>
                      <a:pt x="69786" y="86601"/>
                      <a:pt x="77494" y="88259"/>
                      <a:pt x="85154" y="87535"/>
                    </a:cubicBezTo>
                    <a:cubicBezTo>
                      <a:pt x="95475" y="86325"/>
                      <a:pt x="105635" y="84029"/>
                      <a:pt x="115471" y="80677"/>
                    </a:cubicBezTo>
                    <a:lnTo>
                      <a:pt x="67952" y="53149"/>
                    </a:lnTo>
                    <a:cubicBezTo>
                      <a:pt x="50370" y="64579"/>
                      <a:pt x="48849" y="74104"/>
                      <a:pt x="63105" y="82772"/>
                    </a:cubicBezTo>
                    <a:close/>
                    <a:moveTo>
                      <a:pt x="229992" y="96679"/>
                    </a:moveTo>
                    <a:cubicBezTo>
                      <a:pt x="222750" y="92697"/>
                      <a:pt x="214405" y="91192"/>
                      <a:pt x="206232" y="92393"/>
                    </a:cubicBezTo>
                    <a:cubicBezTo>
                      <a:pt x="194961" y="93897"/>
                      <a:pt x="183832" y="96355"/>
                      <a:pt x="172969" y="99727"/>
                    </a:cubicBezTo>
                    <a:lnTo>
                      <a:pt x="220488" y="127063"/>
                    </a:lnTo>
                    <a:cubicBezTo>
                      <a:pt x="240446" y="114776"/>
                      <a:pt x="243677" y="104585"/>
                      <a:pt x="229992" y="96679"/>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2" name="Google Shape;1309;p27">
                <a:extLst>
                  <a:ext uri="{FF2B5EF4-FFF2-40B4-BE49-F238E27FC236}">
                    <a16:creationId xmlns:a16="http://schemas.microsoft.com/office/drawing/2014/main" id="{38A4D382-3CE3-1A4B-86B7-025DD78FB3E6}"/>
                  </a:ext>
                </a:extLst>
              </p:cNvPr>
              <p:cNvSpPr/>
              <p:nvPr/>
            </p:nvSpPr>
            <p:spPr>
              <a:xfrm>
                <a:off x="6001532" y="4053935"/>
                <a:ext cx="19007" cy="25527"/>
              </a:xfrm>
              <a:custGeom>
                <a:avLst/>
                <a:gdLst/>
                <a:ahLst/>
                <a:cxnLst/>
                <a:rect l="l" t="t" r="r" b="b"/>
                <a:pathLst>
                  <a:path w="19007" h="25527" extrusionOk="0">
                    <a:moveTo>
                      <a:pt x="0" y="17241"/>
                    </a:moveTo>
                    <a:cubicBezTo>
                      <a:pt x="475" y="16002"/>
                      <a:pt x="0" y="0"/>
                      <a:pt x="0" y="0"/>
                    </a:cubicBezTo>
                    <a:lnTo>
                      <a:pt x="19008" y="12573"/>
                    </a:lnTo>
                    <a:lnTo>
                      <a:pt x="10549" y="25527"/>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3" name="Google Shape;1310;p27">
                <a:extLst>
                  <a:ext uri="{FF2B5EF4-FFF2-40B4-BE49-F238E27FC236}">
                    <a16:creationId xmlns:a16="http://schemas.microsoft.com/office/drawing/2014/main" id="{951753BC-2AA5-414C-8274-61D77F9A7241}"/>
                  </a:ext>
                </a:extLst>
              </p:cNvPr>
              <p:cNvSpPr/>
              <p:nvPr/>
            </p:nvSpPr>
            <p:spPr>
              <a:xfrm>
                <a:off x="6128693" y="4064889"/>
                <a:ext cx="42006" cy="19716"/>
              </a:xfrm>
              <a:custGeom>
                <a:avLst/>
                <a:gdLst/>
                <a:ahLst/>
                <a:cxnLst/>
                <a:rect l="l" t="t" r="r" b="b"/>
                <a:pathLst>
                  <a:path w="42006" h="19716" extrusionOk="0">
                    <a:moveTo>
                      <a:pt x="42007" y="17145"/>
                    </a:moveTo>
                    <a:lnTo>
                      <a:pt x="42007" y="0"/>
                    </a:lnTo>
                    <a:lnTo>
                      <a:pt x="0" y="3143"/>
                    </a:lnTo>
                    <a:lnTo>
                      <a:pt x="24045" y="19717"/>
                    </a:lnTo>
                    <a:lnTo>
                      <a:pt x="42007"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4" name="Google Shape;1311;p27">
                <a:extLst>
                  <a:ext uri="{FF2B5EF4-FFF2-40B4-BE49-F238E27FC236}">
                    <a16:creationId xmlns:a16="http://schemas.microsoft.com/office/drawing/2014/main" id="{44DD8EAD-81BA-5043-98F5-8E5954493F1A}"/>
                  </a:ext>
                </a:extLst>
              </p:cNvPr>
              <p:cNvSpPr/>
              <p:nvPr/>
            </p:nvSpPr>
            <p:spPr>
              <a:xfrm>
                <a:off x="6142758" y="4001642"/>
                <a:ext cx="31457" cy="17335"/>
              </a:xfrm>
              <a:custGeom>
                <a:avLst/>
                <a:gdLst/>
                <a:ahLst/>
                <a:cxnLst/>
                <a:rect l="l" t="t" r="r" b="b"/>
                <a:pathLst>
                  <a:path w="31457" h="17335" extrusionOk="0">
                    <a:moveTo>
                      <a:pt x="31458" y="17336"/>
                    </a:moveTo>
                    <a:lnTo>
                      <a:pt x="31458" y="0"/>
                    </a:lnTo>
                    <a:lnTo>
                      <a:pt x="0" y="11430"/>
                    </a:lnTo>
                    <a:lnTo>
                      <a:pt x="31458" y="17336"/>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5" name="Google Shape;1312;p27">
                <a:extLst>
                  <a:ext uri="{FF2B5EF4-FFF2-40B4-BE49-F238E27FC236}">
                    <a16:creationId xmlns:a16="http://schemas.microsoft.com/office/drawing/2014/main" id="{622F91E2-EE64-714B-9CE5-CF9C8A1899B7}"/>
                  </a:ext>
                </a:extLst>
              </p:cNvPr>
              <p:cNvSpPr/>
              <p:nvPr/>
            </p:nvSpPr>
            <p:spPr>
              <a:xfrm>
                <a:off x="6043729" y="4008024"/>
                <a:ext cx="47328" cy="33146"/>
              </a:xfrm>
              <a:custGeom>
                <a:avLst/>
                <a:gdLst/>
                <a:ahLst/>
                <a:cxnLst/>
                <a:rect l="l" t="t" r="r" b="b"/>
                <a:pathLst>
                  <a:path w="47328" h="33146" extrusionOk="0">
                    <a:moveTo>
                      <a:pt x="0" y="10096"/>
                    </a:moveTo>
                    <a:lnTo>
                      <a:pt x="10454" y="0"/>
                    </a:lnTo>
                    <a:lnTo>
                      <a:pt x="47329" y="25622"/>
                    </a:lnTo>
                    <a:lnTo>
                      <a:pt x="45048" y="33147"/>
                    </a:lnTo>
                    <a:cubicBezTo>
                      <a:pt x="45048" y="33147"/>
                      <a:pt x="17487" y="21431"/>
                      <a:pt x="16537" y="20764"/>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6" name="Google Shape;1313;p27">
                <a:extLst>
                  <a:ext uri="{FF2B5EF4-FFF2-40B4-BE49-F238E27FC236}">
                    <a16:creationId xmlns:a16="http://schemas.microsoft.com/office/drawing/2014/main" id="{9E6EB541-3ECB-E54A-8080-028FA1B7686E}"/>
                  </a:ext>
                </a:extLst>
              </p:cNvPr>
              <p:cNvSpPr/>
              <p:nvPr/>
            </p:nvSpPr>
            <p:spPr>
              <a:xfrm>
                <a:off x="5947360" y="3952875"/>
                <a:ext cx="58923" cy="38957"/>
              </a:xfrm>
              <a:custGeom>
                <a:avLst/>
                <a:gdLst/>
                <a:ahLst/>
                <a:cxnLst/>
                <a:rect l="l" t="t" r="r" b="b"/>
                <a:pathLst>
                  <a:path w="58923" h="38957" extrusionOk="0">
                    <a:moveTo>
                      <a:pt x="0" y="11049"/>
                    </a:moveTo>
                    <a:lnTo>
                      <a:pt x="48944" y="38957"/>
                    </a:lnTo>
                    <a:lnTo>
                      <a:pt x="58923" y="31623"/>
                    </a:lnTo>
                    <a:cubicBezTo>
                      <a:pt x="58923" y="31623"/>
                      <a:pt x="52841" y="24574"/>
                      <a:pt x="52366" y="23908"/>
                    </a:cubicBezTo>
                    <a:cubicBezTo>
                      <a:pt x="47966" y="18840"/>
                      <a:pt x="42805" y="14507"/>
                      <a:pt x="37065" y="11049"/>
                    </a:cubicBezTo>
                    <a:cubicBezTo>
                      <a:pt x="33453" y="10382"/>
                      <a:pt x="10169" y="0"/>
                      <a:pt x="10169" y="0"/>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7" name="Google Shape;1314;p27">
                <a:extLst>
                  <a:ext uri="{FF2B5EF4-FFF2-40B4-BE49-F238E27FC236}">
                    <a16:creationId xmlns:a16="http://schemas.microsoft.com/office/drawing/2014/main" id="{FDBBE815-DF07-4443-81AB-29AF6FCC6C9E}"/>
                  </a:ext>
                </a:extLst>
              </p:cNvPr>
              <p:cNvSpPr/>
              <p:nvPr/>
            </p:nvSpPr>
            <p:spPr>
              <a:xfrm>
                <a:off x="6001532" y="3921728"/>
                <a:ext cx="27275" cy="24479"/>
              </a:xfrm>
              <a:custGeom>
                <a:avLst/>
                <a:gdLst/>
                <a:ahLst/>
                <a:cxnLst/>
                <a:rect l="l" t="t" r="r" b="b"/>
                <a:pathLst>
                  <a:path w="27275" h="24479" extrusionOk="0">
                    <a:moveTo>
                      <a:pt x="27276" y="24479"/>
                    </a:moveTo>
                    <a:lnTo>
                      <a:pt x="27276" y="7334"/>
                    </a:lnTo>
                    <a:lnTo>
                      <a:pt x="4752" y="0"/>
                    </a:lnTo>
                    <a:lnTo>
                      <a:pt x="0" y="13430"/>
                    </a:lnTo>
                    <a:lnTo>
                      <a:pt x="1140" y="19621"/>
                    </a:lnTo>
                    <a:lnTo>
                      <a:pt x="27276" y="2447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8" name="Google Shape;1315;p27">
                <a:extLst>
                  <a:ext uri="{FF2B5EF4-FFF2-40B4-BE49-F238E27FC236}">
                    <a16:creationId xmlns:a16="http://schemas.microsoft.com/office/drawing/2014/main" id="{27069333-F408-9248-BD7A-70C978D5D5BF}"/>
                  </a:ext>
                </a:extLst>
              </p:cNvPr>
              <p:cNvSpPr/>
              <p:nvPr/>
            </p:nvSpPr>
            <p:spPr>
              <a:xfrm>
                <a:off x="5879313" y="3916680"/>
                <a:ext cx="26040" cy="19430"/>
              </a:xfrm>
              <a:custGeom>
                <a:avLst/>
                <a:gdLst/>
                <a:ahLst/>
                <a:cxnLst/>
                <a:rect l="l" t="t" r="r" b="b"/>
                <a:pathLst>
                  <a:path w="26040" h="19430" extrusionOk="0">
                    <a:moveTo>
                      <a:pt x="0" y="17145"/>
                    </a:moveTo>
                    <a:lnTo>
                      <a:pt x="0" y="0"/>
                    </a:lnTo>
                    <a:lnTo>
                      <a:pt x="26040" y="2762"/>
                    </a:lnTo>
                    <a:lnTo>
                      <a:pt x="17677" y="19431"/>
                    </a:lnTo>
                    <a:lnTo>
                      <a:pt x="0"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9" name="Google Shape;1316;p27">
                <a:extLst>
                  <a:ext uri="{FF2B5EF4-FFF2-40B4-BE49-F238E27FC236}">
                    <a16:creationId xmlns:a16="http://schemas.microsoft.com/office/drawing/2014/main" id="{225117D5-B22F-964C-92A9-3880E5FC2096}"/>
                  </a:ext>
                </a:extLst>
              </p:cNvPr>
              <p:cNvSpPr/>
              <p:nvPr/>
            </p:nvSpPr>
            <p:spPr>
              <a:xfrm>
                <a:off x="5880264" y="3974210"/>
                <a:ext cx="30412" cy="30289"/>
              </a:xfrm>
              <a:custGeom>
                <a:avLst/>
                <a:gdLst/>
                <a:ahLst/>
                <a:cxnLst/>
                <a:rect l="l" t="t" r="r" b="b"/>
                <a:pathLst>
                  <a:path w="30412" h="30289" extrusionOk="0">
                    <a:moveTo>
                      <a:pt x="0" y="17907"/>
                    </a:moveTo>
                    <a:lnTo>
                      <a:pt x="0" y="0"/>
                    </a:lnTo>
                    <a:lnTo>
                      <a:pt x="30412" y="0"/>
                    </a:lnTo>
                    <a:lnTo>
                      <a:pt x="23094" y="16002"/>
                    </a:lnTo>
                    <a:lnTo>
                      <a:pt x="10074" y="30290"/>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0" name="Google Shape;1317;p27">
                <a:extLst>
                  <a:ext uri="{FF2B5EF4-FFF2-40B4-BE49-F238E27FC236}">
                    <a16:creationId xmlns:a16="http://schemas.microsoft.com/office/drawing/2014/main" id="{5AC3AF08-606C-714A-85A5-ACA01BD13073}"/>
                  </a:ext>
                </a:extLst>
              </p:cNvPr>
              <p:cNvSpPr/>
              <p:nvPr/>
            </p:nvSpPr>
            <p:spPr>
              <a:xfrm>
                <a:off x="5879313" y="3898868"/>
                <a:ext cx="294881" cy="185547"/>
              </a:xfrm>
              <a:custGeom>
                <a:avLst/>
                <a:gdLst/>
                <a:ahLst/>
                <a:cxnLst/>
                <a:rect l="l" t="t" r="r" b="b"/>
                <a:pathLst>
                  <a:path w="294881" h="185547" extrusionOk="0">
                    <a:moveTo>
                      <a:pt x="149495" y="30194"/>
                    </a:moveTo>
                    <a:cubicBezTo>
                      <a:pt x="145608" y="30185"/>
                      <a:pt x="141730" y="30499"/>
                      <a:pt x="137900" y="31147"/>
                    </a:cubicBezTo>
                    <a:cubicBezTo>
                      <a:pt x="132673" y="31909"/>
                      <a:pt x="126876" y="32957"/>
                      <a:pt x="120413" y="34290"/>
                    </a:cubicBezTo>
                    <a:cubicBezTo>
                      <a:pt x="113950" y="35624"/>
                      <a:pt x="107298" y="37338"/>
                      <a:pt x="100265" y="39434"/>
                    </a:cubicBezTo>
                    <a:cubicBezTo>
                      <a:pt x="93498" y="41481"/>
                      <a:pt x="86893" y="44034"/>
                      <a:pt x="80497" y="47054"/>
                    </a:cubicBezTo>
                    <a:lnTo>
                      <a:pt x="131247" y="76391"/>
                    </a:lnTo>
                    <a:lnTo>
                      <a:pt x="140751" y="73152"/>
                    </a:lnTo>
                    <a:cubicBezTo>
                      <a:pt x="153676" y="68866"/>
                      <a:pt x="165841" y="65246"/>
                      <a:pt x="177341" y="62198"/>
                    </a:cubicBezTo>
                    <a:cubicBezTo>
                      <a:pt x="188108" y="59360"/>
                      <a:pt x="199114" y="57541"/>
                      <a:pt x="210224" y="56769"/>
                    </a:cubicBezTo>
                    <a:cubicBezTo>
                      <a:pt x="220374" y="56160"/>
                      <a:pt x="230571" y="56864"/>
                      <a:pt x="240541" y="58865"/>
                    </a:cubicBezTo>
                    <a:cubicBezTo>
                      <a:pt x="250586" y="61055"/>
                      <a:pt x="260214" y="64846"/>
                      <a:pt x="269052" y="70104"/>
                    </a:cubicBezTo>
                    <a:cubicBezTo>
                      <a:pt x="277824" y="74505"/>
                      <a:pt x="285351" y="81058"/>
                      <a:pt x="290911" y="89154"/>
                    </a:cubicBezTo>
                    <a:cubicBezTo>
                      <a:pt x="294636" y="95079"/>
                      <a:pt x="295805" y="102261"/>
                      <a:pt x="294142" y="109061"/>
                    </a:cubicBezTo>
                    <a:cubicBezTo>
                      <a:pt x="291985" y="116539"/>
                      <a:pt x="287889" y="123311"/>
                      <a:pt x="282262" y="128683"/>
                    </a:cubicBezTo>
                    <a:cubicBezTo>
                      <a:pt x="275287" y="135684"/>
                      <a:pt x="267503" y="141827"/>
                      <a:pt x="259073" y="146971"/>
                    </a:cubicBezTo>
                    <a:lnTo>
                      <a:pt x="291386" y="166021"/>
                    </a:lnTo>
                    <a:lnTo>
                      <a:pt x="273709" y="176213"/>
                    </a:lnTo>
                    <a:lnTo>
                      <a:pt x="241111" y="157163"/>
                    </a:lnTo>
                    <a:cubicBezTo>
                      <a:pt x="225591" y="164830"/>
                      <a:pt x="209359" y="170955"/>
                      <a:pt x="192642" y="175451"/>
                    </a:cubicBezTo>
                    <a:cubicBezTo>
                      <a:pt x="175164" y="180365"/>
                      <a:pt x="157297" y="183737"/>
                      <a:pt x="139231" y="185547"/>
                    </a:cubicBezTo>
                    <a:lnTo>
                      <a:pt x="122219" y="154877"/>
                    </a:lnTo>
                    <a:cubicBezTo>
                      <a:pt x="126952" y="154800"/>
                      <a:pt x="131684" y="154448"/>
                      <a:pt x="136379" y="153829"/>
                    </a:cubicBezTo>
                    <a:cubicBezTo>
                      <a:pt x="142718" y="153067"/>
                      <a:pt x="149846" y="151829"/>
                      <a:pt x="157763" y="150114"/>
                    </a:cubicBezTo>
                    <a:cubicBezTo>
                      <a:pt x="165556" y="148495"/>
                      <a:pt x="173824" y="146304"/>
                      <a:pt x="182568" y="143828"/>
                    </a:cubicBezTo>
                    <a:cubicBezTo>
                      <a:pt x="191055" y="141256"/>
                      <a:pt x="199342" y="138074"/>
                      <a:pt x="207373" y="134303"/>
                    </a:cubicBezTo>
                    <a:lnTo>
                      <a:pt x="156812" y="105061"/>
                    </a:lnTo>
                    <a:cubicBezTo>
                      <a:pt x="154722" y="105918"/>
                      <a:pt x="152441" y="106680"/>
                      <a:pt x="150255" y="107442"/>
                    </a:cubicBezTo>
                    <a:lnTo>
                      <a:pt x="143317" y="109538"/>
                    </a:lnTo>
                    <a:cubicBezTo>
                      <a:pt x="130582" y="113729"/>
                      <a:pt x="118987" y="116967"/>
                      <a:pt x="108343" y="119063"/>
                    </a:cubicBezTo>
                    <a:cubicBezTo>
                      <a:pt x="98573" y="121339"/>
                      <a:pt x="88613" y="122673"/>
                      <a:pt x="78596" y="123063"/>
                    </a:cubicBezTo>
                    <a:cubicBezTo>
                      <a:pt x="69748" y="123425"/>
                      <a:pt x="60891" y="122587"/>
                      <a:pt x="52271" y="120587"/>
                    </a:cubicBezTo>
                    <a:cubicBezTo>
                      <a:pt x="43727" y="118663"/>
                      <a:pt x="35525" y="115453"/>
                      <a:pt x="27941" y="111062"/>
                    </a:cubicBezTo>
                    <a:cubicBezTo>
                      <a:pt x="19597" y="106671"/>
                      <a:pt x="12355" y="100451"/>
                      <a:pt x="6748" y="92869"/>
                    </a:cubicBezTo>
                    <a:cubicBezTo>
                      <a:pt x="2690" y="87163"/>
                      <a:pt x="675" y="80248"/>
                      <a:pt x="1045" y="73247"/>
                    </a:cubicBezTo>
                    <a:cubicBezTo>
                      <a:pt x="1768" y="65951"/>
                      <a:pt x="4685" y="59036"/>
                      <a:pt x="9409" y="53435"/>
                    </a:cubicBezTo>
                    <a:cubicBezTo>
                      <a:pt x="15216" y="46054"/>
                      <a:pt x="22144" y="39624"/>
                      <a:pt x="29937" y="34385"/>
                    </a:cubicBezTo>
                    <a:lnTo>
                      <a:pt x="0" y="17050"/>
                    </a:lnTo>
                    <a:lnTo>
                      <a:pt x="17582" y="6858"/>
                    </a:lnTo>
                    <a:lnTo>
                      <a:pt x="47329" y="24003"/>
                    </a:lnTo>
                    <a:cubicBezTo>
                      <a:pt x="61214" y="17069"/>
                      <a:pt x="75802" y="11668"/>
                      <a:pt x="90856" y="7906"/>
                    </a:cubicBezTo>
                    <a:cubicBezTo>
                      <a:pt x="105197" y="4286"/>
                      <a:pt x="119776" y="1639"/>
                      <a:pt x="134479" y="0"/>
                    </a:cubicBezTo>
                    <a:close/>
                    <a:moveTo>
                      <a:pt x="63105" y="83534"/>
                    </a:moveTo>
                    <a:cubicBezTo>
                      <a:pt x="69777" y="87402"/>
                      <a:pt x="77484" y="89068"/>
                      <a:pt x="85154" y="88297"/>
                    </a:cubicBezTo>
                    <a:cubicBezTo>
                      <a:pt x="95466" y="87125"/>
                      <a:pt x="105635" y="84858"/>
                      <a:pt x="115471" y="81534"/>
                    </a:cubicBezTo>
                    <a:lnTo>
                      <a:pt x="67952" y="54007"/>
                    </a:lnTo>
                    <a:cubicBezTo>
                      <a:pt x="50370" y="65437"/>
                      <a:pt x="48849" y="75248"/>
                      <a:pt x="63105" y="83534"/>
                    </a:cubicBezTo>
                    <a:close/>
                    <a:moveTo>
                      <a:pt x="229992" y="97536"/>
                    </a:moveTo>
                    <a:cubicBezTo>
                      <a:pt x="222750" y="93555"/>
                      <a:pt x="214405" y="92050"/>
                      <a:pt x="206232" y="93250"/>
                    </a:cubicBezTo>
                    <a:cubicBezTo>
                      <a:pt x="194951" y="94707"/>
                      <a:pt x="183822" y="97165"/>
                      <a:pt x="172969" y="100584"/>
                    </a:cubicBezTo>
                    <a:lnTo>
                      <a:pt x="220488" y="127921"/>
                    </a:lnTo>
                    <a:cubicBezTo>
                      <a:pt x="240512" y="115538"/>
                      <a:pt x="243677" y="105413"/>
                      <a:pt x="229992" y="97536"/>
                    </a:cubicBezTo>
                    <a:close/>
                  </a:path>
                </a:pathLst>
              </a:custGeom>
              <a:solidFill>
                <a:srgbClr val="F9CA0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46" name="Google Shape;1318;p27">
              <a:extLst>
                <a:ext uri="{FF2B5EF4-FFF2-40B4-BE49-F238E27FC236}">
                  <a16:creationId xmlns:a16="http://schemas.microsoft.com/office/drawing/2014/main" id="{7424ACA3-F777-F244-97D1-F3A6D8552F4F}"/>
                </a:ext>
              </a:extLst>
            </p:cNvPr>
            <p:cNvGrpSpPr/>
            <p:nvPr/>
          </p:nvGrpSpPr>
          <p:grpSpPr>
            <a:xfrm>
              <a:off x="3781914" y="2856896"/>
              <a:ext cx="883852" cy="621029"/>
              <a:chOff x="5591539" y="3599021"/>
              <a:chExt cx="883852" cy="621029"/>
            </a:xfrm>
          </p:grpSpPr>
          <p:sp>
            <p:nvSpPr>
              <p:cNvPr id="409" name="Google Shape;1319;p27">
                <a:extLst>
                  <a:ext uri="{FF2B5EF4-FFF2-40B4-BE49-F238E27FC236}">
                    <a16:creationId xmlns:a16="http://schemas.microsoft.com/office/drawing/2014/main" id="{A9C0463C-178E-2C4A-A2E9-77AB325F2386}"/>
                  </a:ext>
                </a:extLst>
              </p:cNvPr>
              <p:cNvSpPr/>
              <p:nvPr/>
            </p:nvSpPr>
            <p:spPr>
              <a:xfrm>
                <a:off x="5591539" y="3708558"/>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2"/>
                      <a:pt x="197857" y="0"/>
                      <a:pt x="441926" y="0"/>
                    </a:cubicBezTo>
                    <a:cubicBezTo>
                      <a:pt x="685995" y="0"/>
                      <a:pt x="883852" y="114502"/>
                      <a:pt x="883852" y="255746"/>
                    </a:cubicBez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0" name="Google Shape;1320;p27">
                <a:extLst>
                  <a:ext uri="{FF2B5EF4-FFF2-40B4-BE49-F238E27FC236}">
                    <a16:creationId xmlns:a16="http://schemas.microsoft.com/office/drawing/2014/main" id="{7476BB15-542E-204F-81CD-730477343F59}"/>
                  </a:ext>
                </a:extLst>
              </p:cNvPr>
              <p:cNvSpPr/>
              <p:nvPr/>
            </p:nvSpPr>
            <p:spPr>
              <a:xfrm>
                <a:off x="5591633" y="3851719"/>
                <a:ext cx="87339" cy="116490"/>
              </a:xfrm>
              <a:custGeom>
                <a:avLst/>
                <a:gdLst/>
                <a:ahLst/>
                <a:cxnLst/>
                <a:rect l="l" t="t" r="r" b="b"/>
                <a:pathLst>
                  <a:path w="87339" h="116490" extrusionOk="0">
                    <a:moveTo>
                      <a:pt x="0" y="116491"/>
                    </a:moveTo>
                    <a:lnTo>
                      <a:pt x="0" y="0"/>
                    </a:lnTo>
                    <a:lnTo>
                      <a:pt x="87340" y="77914"/>
                    </a:lnTo>
                    <a:lnTo>
                      <a:pt x="0" y="116491"/>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1" name="Google Shape;1321;p27">
                <a:extLst>
                  <a:ext uri="{FF2B5EF4-FFF2-40B4-BE49-F238E27FC236}">
                    <a16:creationId xmlns:a16="http://schemas.microsoft.com/office/drawing/2014/main" id="{DE9DC55F-1710-3B4F-9992-6BBE0516C279}"/>
                  </a:ext>
                </a:extLst>
              </p:cNvPr>
              <p:cNvSpPr/>
              <p:nvPr/>
            </p:nvSpPr>
            <p:spPr>
              <a:xfrm>
                <a:off x="6408864" y="3854767"/>
                <a:ext cx="66526" cy="157067"/>
              </a:xfrm>
              <a:custGeom>
                <a:avLst/>
                <a:gdLst/>
                <a:ahLst/>
                <a:cxnLst/>
                <a:rect l="l" t="t" r="r" b="b"/>
                <a:pathLst>
                  <a:path w="66526" h="157067" extrusionOk="0">
                    <a:moveTo>
                      <a:pt x="66527" y="0"/>
                    </a:moveTo>
                    <a:lnTo>
                      <a:pt x="66527" y="109538"/>
                    </a:lnTo>
                    <a:lnTo>
                      <a:pt x="21859" y="157067"/>
                    </a:lnTo>
                    <a:lnTo>
                      <a:pt x="0" y="31623"/>
                    </a:lnTo>
                    <a:lnTo>
                      <a:pt x="66527" y="0"/>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2" name="Google Shape;1322;p27">
                <a:extLst>
                  <a:ext uri="{FF2B5EF4-FFF2-40B4-BE49-F238E27FC236}">
                    <a16:creationId xmlns:a16="http://schemas.microsoft.com/office/drawing/2014/main" id="{8F46E562-A7EC-1647-9469-508913369D6F}"/>
                  </a:ext>
                </a:extLst>
              </p:cNvPr>
              <p:cNvSpPr/>
              <p:nvPr/>
            </p:nvSpPr>
            <p:spPr>
              <a:xfrm>
                <a:off x="5591539" y="3599021"/>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2"/>
                      <a:pt x="197857" y="0"/>
                      <a:pt x="441926" y="0"/>
                    </a:cubicBezTo>
                    <a:cubicBezTo>
                      <a:pt x="685995" y="0"/>
                      <a:pt x="883852" y="114502"/>
                      <a:pt x="883852" y="255746"/>
                    </a:cubicBezTo>
                    <a:close/>
                  </a:path>
                </a:pathLst>
              </a:custGeom>
              <a:solidFill>
                <a:srgbClr val="F9CB07"/>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3" name="Google Shape;1323;p27">
                <a:extLst>
                  <a:ext uri="{FF2B5EF4-FFF2-40B4-BE49-F238E27FC236}">
                    <a16:creationId xmlns:a16="http://schemas.microsoft.com/office/drawing/2014/main" id="{5D92D723-018B-054F-8227-7F71F3C61E28}"/>
                  </a:ext>
                </a:extLst>
              </p:cNvPr>
              <p:cNvSpPr/>
              <p:nvPr/>
            </p:nvSpPr>
            <p:spPr>
              <a:xfrm>
                <a:off x="5717159" y="3668625"/>
                <a:ext cx="632686" cy="366117"/>
              </a:xfrm>
              <a:custGeom>
                <a:avLst/>
                <a:gdLst/>
                <a:ahLst/>
                <a:cxnLst/>
                <a:rect l="l" t="t" r="r" b="b"/>
                <a:pathLst>
                  <a:path w="632686" h="366117" extrusionOk="0">
                    <a:moveTo>
                      <a:pt x="632116" y="194048"/>
                    </a:moveTo>
                    <a:cubicBezTo>
                      <a:pt x="627555" y="237101"/>
                      <a:pt x="596952" y="279773"/>
                      <a:pt x="540025" y="312539"/>
                    </a:cubicBezTo>
                    <a:cubicBezTo>
                      <a:pt x="416476" y="383977"/>
                      <a:pt x="216136" y="383977"/>
                      <a:pt x="92587" y="312539"/>
                    </a:cubicBezTo>
                    <a:cubicBezTo>
                      <a:pt x="35564" y="279583"/>
                      <a:pt x="4962" y="237101"/>
                      <a:pt x="590" y="194048"/>
                    </a:cubicBezTo>
                    <a:cubicBezTo>
                      <a:pt x="-4732" y="143661"/>
                      <a:pt x="25965" y="92130"/>
                      <a:pt x="92587" y="53650"/>
                    </a:cubicBezTo>
                    <a:cubicBezTo>
                      <a:pt x="216136" y="-17883"/>
                      <a:pt x="416476" y="-17883"/>
                      <a:pt x="540025" y="53650"/>
                    </a:cubicBezTo>
                    <a:cubicBezTo>
                      <a:pt x="606646" y="92130"/>
                      <a:pt x="637344" y="143661"/>
                      <a:pt x="632116" y="194048"/>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4" name="Google Shape;1324;p27">
                <a:extLst>
                  <a:ext uri="{FF2B5EF4-FFF2-40B4-BE49-F238E27FC236}">
                    <a16:creationId xmlns:a16="http://schemas.microsoft.com/office/drawing/2014/main" id="{E12199E0-CBB4-6041-A559-755E228BDE13}"/>
                  </a:ext>
                </a:extLst>
              </p:cNvPr>
              <p:cNvSpPr/>
              <p:nvPr/>
            </p:nvSpPr>
            <p:spPr>
              <a:xfrm>
                <a:off x="5717749" y="3690532"/>
                <a:ext cx="631526" cy="344209"/>
              </a:xfrm>
              <a:custGeom>
                <a:avLst/>
                <a:gdLst/>
                <a:ahLst/>
                <a:cxnLst/>
                <a:rect l="l" t="t" r="r" b="b"/>
                <a:pathLst>
                  <a:path w="631526" h="344209" extrusionOk="0">
                    <a:moveTo>
                      <a:pt x="631527" y="172141"/>
                    </a:moveTo>
                    <a:cubicBezTo>
                      <a:pt x="626965" y="215194"/>
                      <a:pt x="596363" y="257866"/>
                      <a:pt x="539435" y="290632"/>
                    </a:cubicBezTo>
                    <a:cubicBezTo>
                      <a:pt x="415886" y="362069"/>
                      <a:pt x="215546" y="362069"/>
                      <a:pt x="91997" y="290632"/>
                    </a:cubicBezTo>
                    <a:cubicBezTo>
                      <a:pt x="34974" y="257675"/>
                      <a:pt x="4372" y="215194"/>
                      <a:pt x="0" y="172141"/>
                    </a:cubicBezTo>
                    <a:cubicBezTo>
                      <a:pt x="4372" y="129088"/>
                      <a:pt x="35069" y="86416"/>
                      <a:pt x="91997" y="53650"/>
                    </a:cubicBezTo>
                    <a:cubicBezTo>
                      <a:pt x="215546" y="-17883"/>
                      <a:pt x="415886" y="-17883"/>
                      <a:pt x="539435" y="53650"/>
                    </a:cubicBezTo>
                    <a:cubicBezTo>
                      <a:pt x="596363" y="86701"/>
                      <a:pt x="626965" y="128992"/>
                      <a:pt x="631527" y="172141"/>
                    </a:cubicBezTo>
                    <a:close/>
                  </a:path>
                </a:pathLst>
              </a:custGeom>
              <a:solidFill>
                <a:srgbClr val="E8A30A"/>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5" name="Google Shape;1325;p27">
                <a:extLst>
                  <a:ext uri="{FF2B5EF4-FFF2-40B4-BE49-F238E27FC236}">
                    <a16:creationId xmlns:a16="http://schemas.microsoft.com/office/drawing/2014/main" id="{13FF0926-58B5-6244-B23E-DBE6DDBB26FF}"/>
                  </a:ext>
                </a:extLst>
              </p:cNvPr>
              <p:cNvSpPr/>
              <p:nvPr/>
            </p:nvSpPr>
            <p:spPr>
              <a:xfrm>
                <a:off x="5879313" y="3772757"/>
                <a:ext cx="294875" cy="185547"/>
              </a:xfrm>
              <a:custGeom>
                <a:avLst/>
                <a:gdLst/>
                <a:ahLst/>
                <a:cxnLst/>
                <a:rect l="l" t="t" r="r" b="b"/>
                <a:pathLst>
                  <a:path w="294875" h="185547" extrusionOk="0">
                    <a:moveTo>
                      <a:pt x="149495" y="30004"/>
                    </a:moveTo>
                    <a:cubicBezTo>
                      <a:pt x="145608" y="29994"/>
                      <a:pt x="141730" y="30309"/>
                      <a:pt x="137900" y="30956"/>
                    </a:cubicBezTo>
                    <a:cubicBezTo>
                      <a:pt x="132673" y="31718"/>
                      <a:pt x="126876" y="32766"/>
                      <a:pt x="120413" y="34100"/>
                    </a:cubicBezTo>
                    <a:cubicBezTo>
                      <a:pt x="113950" y="35433"/>
                      <a:pt x="107298" y="37243"/>
                      <a:pt x="100265" y="39243"/>
                    </a:cubicBezTo>
                    <a:cubicBezTo>
                      <a:pt x="93498" y="41291"/>
                      <a:pt x="86893" y="43844"/>
                      <a:pt x="80497" y="46863"/>
                    </a:cubicBezTo>
                    <a:lnTo>
                      <a:pt x="131247" y="76295"/>
                    </a:lnTo>
                    <a:lnTo>
                      <a:pt x="140751" y="73057"/>
                    </a:lnTo>
                    <a:cubicBezTo>
                      <a:pt x="153676" y="68675"/>
                      <a:pt x="165841" y="65056"/>
                      <a:pt x="177341" y="62103"/>
                    </a:cubicBezTo>
                    <a:cubicBezTo>
                      <a:pt x="188099" y="59188"/>
                      <a:pt x="199114" y="57340"/>
                      <a:pt x="210224" y="56579"/>
                    </a:cubicBezTo>
                    <a:cubicBezTo>
                      <a:pt x="220374" y="55969"/>
                      <a:pt x="230571" y="56674"/>
                      <a:pt x="240541" y="58674"/>
                    </a:cubicBezTo>
                    <a:cubicBezTo>
                      <a:pt x="250586" y="60893"/>
                      <a:pt x="260214" y="64723"/>
                      <a:pt x="269052" y="70009"/>
                    </a:cubicBezTo>
                    <a:cubicBezTo>
                      <a:pt x="277853" y="74371"/>
                      <a:pt x="285380" y="80924"/>
                      <a:pt x="290911" y="89059"/>
                    </a:cubicBezTo>
                    <a:cubicBezTo>
                      <a:pt x="294627" y="94983"/>
                      <a:pt x="295796" y="102165"/>
                      <a:pt x="294142" y="108966"/>
                    </a:cubicBezTo>
                    <a:cubicBezTo>
                      <a:pt x="291985" y="116443"/>
                      <a:pt x="287889" y="123215"/>
                      <a:pt x="282262" y="128588"/>
                    </a:cubicBezTo>
                    <a:cubicBezTo>
                      <a:pt x="275287" y="135617"/>
                      <a:pt x="267503" y="141789"/>
                      <a:pt x="259073" y="146971"/>
                    </a:cubicBezTo>
                    <a:lnTo>
                      <a:pt x="291386" y="166021"/>
                    </a:lnTo>
                    <a:lnTo>
                      <a:pt x="273709" y="176213"/>
                    </a:lnTo>
                    <a:lnTo>
                      <a:pt x="241111" y="157163"/>
                    </a:lnTo>
                    <a:cubicBezTo>
                      <a:pt x="225572" y="164821"/>
                      <a:pt x="209349" y="170983"/>
                      <a:pt x="192642" y="175546"/>
                    </a:cubicBezTo>
                    <a:cubicBezTo>
                      <a:pt x="175155" y="180385"/>
                      <a:pt x="157288" y="183728"/>
                      <a:pt x="139231" y="185547"/>
                    </a:cubicBezTo>
                    <a:lnTo>
                      <a:pt x="122219" y="154972"/>
                    </a:lnTo>
                    <a:cubicBezTo>
                      <a:pt x="126952" y="154848"/>
                      <a:pt x="131684" y="154467"/>
                      <a:pt x="136379" y="153829"/>
                    </a:cubicBezTo>
                    <a:cubicBezTo>
                      <a:pt x="142747" y="153067"/>
                      <a:pt x="149875" y="151924"/>
                      <a:pt x="157763" y="150209"/>
                    </a:cubicBezTo>
                    <a:cubicBezTo>
                      <a:pt x="165651" y="148495"/>
                      <a:pt x="173824" y="146399"/>
                      <a:pt x="182568" y="143828"/>
                    </a:cubicBezTo>
                    <a:cubicBezTo>
                      <a:pt x="191055" y="141256"/>
                      <a:pt x="199342" y="138074"/>
                      <a:pt x="207373" y="134303"/>
                    </a:cubicBezTo>
                    <a:lnTo>
                      <a:pt x="156812" y="105061"/>
                    </a:lnTo>
                    <a:lnTo>
                      <a:pt x="150255" y="107347"/>
                    </a:lnTo>
                    <a:lnTo>
                      <a:pt x="143317" y="109442"/>
                    </a:lnTo>
                    <a:cubicBezTo>
                      <a:pt x="130582" y="113633"/>
                      <a:pt x="118987" y="116967"/>
                      <a:pt x="108343" y="118967"/>
                    </a:cubicBezTo>
                    <a:cubicBezTo>
                      <a:pt x="98573" y="121244"/>
                      <a:pt x="88613" y="122577"/>
                      <a:pt x="78596" y="122968"/>
                    </a:cubicBezTo>
                    <a:cubicBezTo>
                      <a:pt x="69748" y="123235"/>
                      <a:pt x="60910" y="122406"/>
                      <a:pt x="52271" y="120491"/>
                    </a:cubicBezTo>
                    <a:cubicBezTo>
                      <a:pt x="43736" y="118520"/>
                      <a:pt x="35544" y="115310"/>
                      <a:pt x="27941" y="110966"/>
                    </a:cubicBezTo>
                    <a:cubicBezTo>
                      <a:pt x="19578" y="106613"/>
                      <a:pt x="12326" y="100384"/>
                      <a:pt x="6748" y="92773"/>
                    </a:cubicBezTo>
                    <a:cubicBezTo>
                      <a:pt x="2690" y="87068"/>
                      <a:pt x="675" y="80153"/>
                      <a:pt x="1045" y="73152"/>
                    </a:cubicBezTo>
                    <a:cubicBezTo>
                      <a:pt x="1787" y="65856"/>
                      <a:pt x="4704" y="58950"/>
                      <a:pt x="9409" y="53340"/>
                    </a:cubicBezTo>
                    <a:cubicBezTo>
                      <a:pt x="15216" y="45958"/>
                      <a:pt x="22144" y="39529"/>
                      <a:pt x="29937" y="34290"/>
                    </a:cubicBezTo>
                    <a:lnTo>
                      <a:pt x="0" y="16954"/>
                    </a:lnTo>
                    <a:lnTo>
                      <a:pt x="17582" y="6763"/>
                    </a:lnTo>
                    <a:lnTo>
                      <a:pt x="47329" y="23908"/>
                    </a:lnTo>
                    <a:cubicBezTo>
                      <a:pt x="61214" y="17002"/>
                      <a:pt x="75812" y="11640"/>
                      <a:pt x="90856" y="7906"/>
                    </a:cubicBezTo>
                    <a:cubicBezTo>
                      <a:pt x="105188" y="4239"/>
                      <a:pt x="119767" y="1591"/>
                      <a:pt x="134479" y="0"/>
                    </a:cubicBezTo>
                    <a:close/>
                    <a:moveTo>
                      <a:pt x="63105" y="83439"/>
                    </a:moveTo>
                    <a:cubicBezTo>
                      <a:pt x="69786" y="87278"/>
                      <a:pt x="77494" y="88916"/>
                      <a:pt x="85154" y="88106"/>
                    </a:cubicBezTo>
                    <a:cubicBezTo>
                      <a:pt x="95475" y="86982"/>
                      <a:pt x="105644" y="84715"/>
                      <a:pt x="115471" y="81344"/>
                    </a:cubicBezTo>
                    <a:lnTo>
                      <a:pt x="67952" y="53816"/>
                    </a:lnTo>
                    <a:cubicBezTo>
                      <a:pt x="50370" y="65246"/>
                      <a:pt x="48849" y="75343"/>
                      <a:pt x="63105" y="83439"/>
                    </a:cubicBezTo>
                    <a:close/>
                    <a:moveTo>
                      <a:pt x="229992" y="97346"/>
                    </a:moveTo>
                    <a:cubicBezTo>
                      <a:pt x="222750" y="93364"/>
                      <a:pt x="214405" y="91859"/>
                      <a:pt x="206232" y="93059"/>
                    </a:cubicBezTo>
                    <a:cubicBezTo>
                      <a:pt x="194951" y="94517"/>
                      <a:pt x="183822" y="96974"/>
                      <a:pt x="172969" y="100394"/>
                    </a:cubicBezTo>
                    <a:lnTo>
                      <a:pt x="220488" y="127730"/>
                    </a:lnTo>
                    <a:cubicBezTo>
                      <a:pt x="240446" y="115443"/>
                      <a:pt x="243677" y="105251"/>
                      <a:pt x="229992" y="97346"/>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6" name="Google Shape;1326;p27">
                <a:extLst>
                  <a:ext uri="{FF2B5EF4-FFF2-40B4-BE49-F238E27FC236}">
                    <a16:creationId xmlns:a16="http://schemas.microsoft.com/office/drawing/2014/main" id="{298CC2BB-2A4A-9341-801A-EBCF88856C18}"/>
                  </a:ext>
                </a:extLst>
              </p:cNvPr>
              <p:cNvSpPr/>
              <p:nvPr/>
            </p:nvSpPr>
            <p:spPr>
              <a:xfrm>
                <a:off x="6001532" y="3910488"/>
                <a:ext cx="19007" cy="25527"/>
              </a:xfrm>
              <a:custGeom>
                <a:avLst/>
                <a:gdLst/>
                <a:ahLst/>
                <a:cxnLst/>
                <a:rect l="l" t="t" r="r" b="b"/>
                <a:pathLst>
                  <a:path w="19007" h="25527" extrusionOk="0">
                    <a:moveTo>
                      <a:pt x="0" y="17240"/>
                    </a:moveTo>
                    <a:cubicBezTo>
                      <a:pt x="475" y="16002"/>
                      <a:pt x="0" y="0"/>
                      <a:pt x="0" y="0"/>
                    </a:cubicBezTo>
                    <a:lnTo>
                      <a:pt x="19008" y="12573"/>
                    </a:lnTo>
                    <a:lnTo>
                      <a:pt x="10549" y="25527"/>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7" name="Google Shape;1327;p27">
                <a:extLst>
                  <a:ext uri="{FF2B5EF4-FFF2-40B4-BE49-F238E27FC236}">
                    <a16:creationId xmlns:a16="http://schemas.microsoft.com/office/drawing/2014/main" id="{D3ACE4AC-DBC3-304C-9C3C-DD76A319EDF0}"/>
                  </a:ext>
                </a:extLst>
              </p:cNvPr>
              <p:cNvSpPr/>
              <p:nvPr/>
            </p:nvSpPr>
            <p:spPr>
              <a:xfrm>
                <a:off x="6128693" y="3921442"/>
                <a:ext cx="42006" cy="19716"/>
              </a:xfrm>
              <a:custGeom>
                <a:avLst/>
                <a:gdLst/>
                <a:ahLst/>
                <a:cxnLst/>
                <a:rect l="l" t="t" r="r" b="b"/>
                <a:pathLst>
                  <a:path w="42006" h="19716" extrusionOk="0">
                    <a:moveTo>
                      <a:pt x="42007" y="17145"/>
                    </a:moveTo>
                    <a:lnTo>
                      <a:pt x="42007" y="0"/>
                    </a:lnTo>
                    <a:lnTo>
                      <a:pt x="0" y="3143"/>
                    </a:lnTo>
                    <a:lnTo>
                      <a:pt x="24045" y="19717"/>
                    </a:lnTo>
                    <a:lnTo>
                      <a:pt x="42007"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8" name="Google Shape;1328;p27">
                <a:extLst>
                  <a:ext uri="{FF2B5EF4-FFF2-40B4-BE49-F238E27FC236}">
                    <a16:creationId xmlns:a16="http://schemas.microsoft.com/office/drawing/2014/main" id="{FCD0987D-036D-E644-9219-20FD9D5BBACF}"/>
                  </a:ext>
                </a:extLst>
              </p:cNvPr>
              <p:cNvSpPr/>
              <p:nvPr/>
            </p:nvSpPr>
            <p:spPr>
              <a:xfrm>
                <a:off x="6142758" y="3858196"/>
                <a:ext cx="31457" cy="17335"/>
              </a:xfrm>
              <a:custGeom>
                <a:avLst/>
                <a:gdLst/>
                <a:ahLst/>
                <a:cxnLst/>
                <a:rect l="l" t="t" r="r" b="b"/>
                <a:pathLst>
                  <a:path w="31457" h="17335" extrusionOk="0">
                    <a:moveTo>
                      <a:pt x="31458" y="17336"/>
                    </a:moveTo>
                    <a:lnTo>
                      <a:pt x="31458" y="0"/>
                    </a:lnTo>
                    <a:lnTo>
                      <a:pt x="0" y="11430"/>
                    </a:lnTo>
                    <a:lnTo>
                      <a:pt x="31458" y="17336"/>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9" name="Google Shape;1329;p27">
                <a:extLst>
                  <a:ext uri="{FF2B5EF4-FFF2-40B4-BE49-F238E27FC236}">
                    <a16:creationId xmlns:a16="http://schemas.microsoft.com/office/drawing/2014/main" id="{DA25463F-EEF2-954C-A69E-99A3BAB237CC}"/>
                  </a:ext>
                </a:extLst>
              </p:cNvPr>
              <p:cNvSpPr/>
              <p:nvPr/>
            </p:nvSpPr>
            <p:spPr>
              <a:xfrm>
                <a:off x="6043729" y="3865054"/>
                <a:ext cx="47328" cy="33147"/>
              </a:xfrm>
              <a:custGeom>
                <a:avLst/>
                <a:gdLst/>
                <a:ahLst/>
                <a:cxnLst/>
                <a:rect l="l" t="t" r="r" b="b"/>
                <a:pathLst>
                  <a:path w="47328" h="33147" extrusionOk="0">
                    <a:moveTo>
                      <a:pt x="0" y="9525"/>
                    </a:moveTo>
                    <a:lnTo>
                      <a:pt x="10454" y="0"/>
                    </a:lnTo>
                    <a:lnTo>
                      <a:pt x="47329" y="25527"/>
                    </a:lnTo>
                    <a:lnTo>
                      <a:pt x="45048" y="33147"/>
                    </a:lnTo>
                    <a:cubicBezTo>
                      <a:pt x="45048" y="33147"/>
                      <a:pt x="17487" y="21431"/>
                      <a:pt x="16537" y="20764"/>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0" name="Google Shape;1330;p27">
                <a:extLst>
                  <a:ext uri="{FF2B5EF4-FFF2-40B4-BE49-F238E27FC236}">
                    <a16:creationId xmlns:a16="http://schemas.microsoft.com/office/drawing/2014/main" id="{095CEEA0-B42B-7640-964D-7E0F2AF23FD6}"/>
                  </a:ext>
                </a:extLst>
              </p:cNvPr>
              <p:cNvSpPr/>
              <p:nvPr/>
            </p:nvSpPr>
            <p:spPr>
              <a:xfrm>
                <a:off x="5947360" y="3809142"/>
                <a:ext cx="58828" cy="38957"/>
              </a:xfrm>
              <a:custGeom>
                <a:avLst/>
                <a:gdLst/>
                <a:ahLst/>
                <a:cxnLst/>
                <a:rect l="l" t="t" r="r" b="b"/>
                <a:pathLst>
                  <a:path w="58828" h="38957" extrusionOk="0">
                    <a:moveTo>
                      <a:pt x="0" y="11335"/>
                    </a:moveTo>
                    <a:lnTo>
                      <a:pt x="48849" y="38957"/>
                    </a:lnTo>
                    <a:lnTo>
                      <a:pt x="58828" y="31623"/>
                    </a:lnTo>
                    <a:cubicBezTo>
                      <a:pt x="58828" y="31623"/>
                      <a:pt x="52746" y="24574"/>
                      <a:pt x="52271" y="23908"/>
                    </a:cubicBezTo>
                    <a:cubicBezTo>
                      <a:pt x="47871" y="18840"/>
                      <a:pt x="42710" y="14507"/>
                      <a:pt x="36970" y="11049"/>
                    </a:cubicBezTo>
                    <a:cubicBezTo>
                      <a:pt x="33358" y="10382"/>
                      <a:pt x="10074" y="0"/>
                      <a:pt x="10074" y="0"/>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1" name="Google Shape;1331;p27">
                <a:extLst>
                  <a:ext uri="{FF2B5EF4-FFF2-40B4-BE49-F238E27FC236}">
                    <a16:creationId xmlns:a16="http://schemas.microsoft.com/office/drawing/2014/main" id="{60C27EC5-5329-0946-9614-763EE61DB6CF}"/>
                  </a:ext>
                </a:extLst>
              </p:cNvPr>
              <p:cNvSpPr/>
              <p:nvPr/>
            </p:nvSpPr>
            <p:spPr>
              <a:xfrm>
                <a:off x="6001532" y="3778281"/>
                <a:ext cx="27275" cy="24479"/>
              </a:xfrm>
              <a:custGeom>
                <a:avLst/>
                <a:gdLst/>
                <a:ahLst/>
                <a:cxnLst/>
                <a:rect l="l" t="t" r="r" b="b"/>
                <a:pathLst>
                  <a:path w="27275" h="24479" extrusionOk="0">
                    <a:moveTo>
                      <a:pt x="27276" y="24479"/>
                    </a:moveTo>
                    <a:lnTo>
                      <a:pt x="27276" y="7334"/>
                    </a:lnTo>
                    <a:lnTo>
                      <a:pt x="4752" y="0"/>
                    </a:lnTo>
                    <a:lnTo>
                      <a:pt x="0" y="13430"/>
                    </a:lnTo>
                    <a:lnTo>
                      <a:pt x="1140" y="19621"/>
                    </a:lnTo>
                    <a:lnTo>
                      <a:pt x="27276" y="2447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2" name="Google Shape;1332;p27">
                <a:extLst>
                  <a:ext uri="{FF2B5EF4-FFF2-40B4-BE49-F238E27FC236}">
                    <a16:creationId xmlns:a16="http://schemas.microsoft.com/office/drawing/2014/main" id="{425DAE0A-5E99-864F-96E1-42E2D41F6CA5}"/>
                  </a:ext>
                </a:extLst>
              </p:cNvPr>
              <p:cNvSpPr/>
              <p:nvPr/>
            </p:nvSpPr>
            <p:spPr>
              <a:xfrm>
                <a:off x="5879313" y="3773233"/>
                <a:ext cx="26040" cy="19430"/>
              </a:xfrm>
              <a:custGeom>
                <a:avLst/>
                <a:gdLst/>
                <a:ahLst/>
                <a:cxnLst/>
                <a:rect l="l" t="t" r="r" b="b"/>
                <a:pathLst>
                  <a:path w="26040" h="19430" extrusionOk="0">
                    <a:moveTo>
                      <a:pt x="0" y="17145"/>
                    </a:moveTo>
                    <a:lnTo>
                      <a:pt x="0" y="0"/>
                    </a:lnTo>
                    <a:lnTo>
                      <a:pt x="26040" y="2762"/>
                    </a:lnTo>
                    <a:lnTo>
                      <a:pt x="17677" y="19431"/>
                    </a:lnTo>
                    <a:lnTo>
                      <a:pt x="0"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3" name="Google Shape;1333;p27">
                <a:extLst>
                  <a:ext uri="{FF2B5EF4-FFF2-40B4-BE49-F238E27FC236}">
                    <a16:creationId xmlns:a16="http://schemas.microsoft.com/office/drawing/2014/main" id="{C617D859-6DE4-FE4E-B224-FE9CAD5C36EA}"/>
                  </a:ext>
                </a:extLst>
              </p:cNvPr>
              <p:cNvSpPr/>
              <p:nvPr/>
            </p:nvSpPr>
            <p:spPr>
              <a:xfrm>
                <a:off x="5880264" y="3830764"/>
                <a:ext cx="30412" cy="30289"/>
              </a:xfrm>
              <a:custGeom>
                <a:avLst/>
                <a:gdLst/>
                <a:ahLst/>
                <a:cxnLst/>
                <a:rect l="l" t="t" r="r" b="b"/>
                <a:pathLst>
                  <a:path w="30412" h="30289" extrusionOk="0">
                    <a:moveTo>
                      <a:pt x="0" y="17907"/>
                    </a:moveTo>
                    <a:lnTo>
                      <a:pt x="0" y="0"/>
                    </a:lnTo>
                    <a:lnTo>
                      <a:pt x="30412" y="0"/>
                    </a:lnTo>
                    <a:lnTo>
                      <a:pt x="23094" y="16002"/>
                    </a:lnTo>
                    <a:lnTo>
                      <a:pt x="10074" y="3028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4" name="Google Shape;1334;p27">
                <a:extLst>
                  <a:ext uri="{FF2B5EF4-FFF2-40B4-BE49-F238E27FC236}">
                    <a16:creationId xmlns:a16="http://schemas.microsoft.com/office/drawing/2014/main" id="{4E5ADD7B-81D8-0A44-99A1-1F70B93BC906}"/>
                  </a:ext>
                </a:extLst>
              </p:cNvPr>
              <p:cNvSpPr/>
              <p:nvPr/>
            </p:nvSpPr>
            <p:spPr>
              <a:xfrm>
                <a:off x="5879313" y="3755421"/>
                <a:ext cx="294881" cy="185547"/>
              </a:xfrm>
              <a:custGeom>
                <a:avLst/>
                <a:gdLst/>
                <a:ahLst/>
                <a:cxnLst/>
                <a:rect l="l" t="t" r="r" b="b"/>
                <a:pathLst>
                  <a:path w="294881" h="185547" extrusionOk="0">
                    <a:moveTo>
                      <a:pt x="149495" y="30194"/>
                    </a:moveTo>
                    <a:cubicBezTo>
                      <a:pt x="145608" y="30185"/>
                      <a:pt x="141730" y="30499"/>
                      <a:pt x="137900" y="31147"/>
                    </a:cubicBezTo>
                    <a:cubicBezTo>
                      <a:pt x="132673" y="31909"/>
                      <a:pt x="126876" y="32861"/>
                      <a:pt x="120413" y="34290"/>
                    </a:cubicBezTo>
                    <a:cubicBezTo>
                      <a:pt x="113950" y="35719"/>
                      <a:pt x="107298" y="37338"/>
                      <a:pt x="100265" y="39434"/>
                    </a:cubicBezTo>
                    <a:cubicBezTo>
                      <a:pt x="93498" y="41481"/>
                      <a:pt x="86893" y="44034"/>
                      <a:pt x="80497" y="47054"/>
                    </a:cubicBezTo>
                    <a:lnTo>
                      <a:pt x="131247" y="76391"/>
                    </a:lnTo>
                    <a:lnTo>
                      <a:pt x="140751" y="73152"/>
                    </a:lnTo>
                    <a:cubicBezTo>
                      <a:pt x="153676" y="68866"/>
                      <a:pt x="165841" y="65246"/>
                      <a:pt x="177341" y="62198"/>
                    </a:cubicBezTo>
                    <a:cubicBezTo>
                      <a:pt x="188108" y="59360"/>
                      <a:pt x="199114" y="57541"/>
                      <a:pt x="210224" y="56769"/>
                    </a:cubicBezTo>
                    <a:cubicBezTo>
                      <a:pt x="220374" y="56159"/>
                      <a:pt x="230571" y="56864"/>
                      <a:pt x="240541" y="58865"/>
                    </a:cubicBezTo>
                    <a:cubicBezTo>
                      <a:pt x="250586" y="61055"/>
                      <a:pt x="260214" y="64846"/>
                      <a:pt x="269052" y="70104"/>
                    </a:cubicBezTo>
                    <a:cubicBezTo>
                      <a:pt x="277824" y="74505"/>
                      <a:pt x="285351" y="81058"/>
                      <a:pt x="290911" y="89154"/>
                    </a:cubicBezTo>
                    <a:cubicBezTo>
                      <a:pt x="294636" y="95079"/>
                      <a:pt x="295805" y="102261"/>
                      <a:pt x="294142" y="109061"/>
                    </a:cubicBezTo>
                    <a:cubicBezTo>
                      <a:pt x="291985" y="116539"/>
                      <a:pt x="287889" y="123311"/>
                      <a:pt x="282262" y="128683"/>
                    </a:cubicBezTo>
                    <a:cubicBezTo>
                      <a:pt x="275287" y="135684"/>
                      <a:pt x="267503" y="141827"/>
                      <a:pt x="259073" y="146971"/>
                    </a:cubicBezTo>
                    <a:lnTo>
                      <a:pt x="291386" y="166021"/>
                    </a:lnTo>
                    <a:lnTo>
                      <a:pt x="273709" y="176213"/>
                    </a:lnTo>
                    <a:lnTo>
                      <a:pt x="241111" y="157163"/>
                    </a:lnTo>
                    <a:cubicBezTo>
                      <a:pt x="225591" y="164830"/>
                      <a:pt x="209359" y="170955"/>
                      <a:pt x="192642" y="175451"/>
                    </a:cubicBezTo>
                    <a:cubicBezTo>
                      <a:pt x="175155" y="180318"/>
                      <a:pt x="157288" y="183690"/>
                      <a:pt x="139231" y="185547"/>
                    </a:cubicBezTo>
                    <a:lnTo>
                      <a:pt x="122219" y="154877"/>
                    </a:lnTo>
                    <a:cubicBezTo>
                      <a:pt x="126952" y="154800"/>
                      <a:pt x="131684" y="154448"/>
                      <a:pt x="136379" y="153829"/>
                    </a:cubicBezTo>
                    <a:cubicBezTo>
                      <a:pt x="142718" y="153067"/>
                      <a:pt x="149846" y="151829"/>
                      <a:pt x="157763" y="150114"/>
                    </a:cubicBezTo>
                    <a:cubicBezTo>
                      <a:pt x="165556" y="148495"/>
                      <a:pt x="173824" y="146304"/>
                      <a:pt x="182568" y="143828"/>
                    </a:cubicBezTo>
                    <a:cubicBezTo>
                      <a:pt x="191055" y="141256"/>
                      <a:pt x="199342" y="138074"/>
                      <a:pt x="207373" y="134303"/>
                    </a:cubicBezTo>
                    <a:lnTo>
                      <a:pt x="156812" y="105061"/>
                    </a:lnTo>
                    <a:cubicBezTo>
                      <a:pt x="154722" y="105918"/>
                      <a:pt x="152441" y="106680"/>
                      <a:pt x="150255" y="107347"/>
                    </a:cubicBezTo>
                    <a:lnTo>
                      <a:pt x="143317" y="109538"/>
                    </a:lnTo>
                    <a:cubicBezTo>
                      <a:pt x="130582" y="113729"/>
                      <a:pt x="118987" y="116967"/>
                      <a:pt x="108343" y="119063"/>
                    </a:cubicBezTo>
                    <a:cubicBezTo>
                      <a:pt x="98573" y="121339"/>
                      <a:pt x="88613" y="122672"/>
                      <a:pt x="78596" y="123063"/>
                    </a:cubicBezTo>
                    <a:cubicBezTo>
                      <a:pt x="69748" y="123425"/>
                      <a:pt x="60891" y="122587"/>
                      <a:pt x="52271" y="120587"/>
                    </a:cubicBezTo>
                    <a:cubicBezTo>
                      <a:pt x="43727" y="118663"/>
                      <a:pt x="35525" y="115453"/>
                      <a:pt x="27941" y="111062"/>
                    </a:cubicBezTo>
                    <a:cubicBezTo>
                      <a:pt x="19597" y="106671"/>
                      <a:pt x="12355" y="100451"/>
                      <a:pt x="6748" y="92869"/>
                    </a:cubicBezTo>
                    <a:cubicBezTo>
                      <a:pt x="2690" y="87163"/>
                      <a:pt x="684" y="80248"/>
                      <a:pt x="1045" y="73247"/>
                    </a:cubicBezTo>
                    <a:cubicBezTo>
                      <a:pt x="1768" y="65951"/>
                      <a:pt x="4685" y="59036"/>
                      <a:pt x="9409" y="53435"/>
                    </a:cubicBezTo>
                    <a:cubicBezTo>
                      <a:pt x="15216" y="46054"/>
                      <a:pt x="22144" y="39624"/>
                      <a:pt x="29937" y="34385"/>
                    </a:cubicBezTo>
                    <a:lnTo>
                      <a:pt x="0" y="17050"/>
                    </a:lnTo>
                    <a:lnTo>
                      <a:pt x="17582" y="6858"/>
                    </a:lnTo>
                    <a:lnTo>
                      <a:pt x="47329" y="24003"/>
                    </a:lnTo>
                    <a:cubicBezTo>
                      <a:pt x="61214" y="17069"/>
                      <a:pt x="75802" y="11668"/>
                      <a:pt x="90856" y="7906"/>
                    </a:cubicBezTo>
                    <a:cubicBezTo>
                      <a:pt x="105197" y="4286"/>
                      <a:pt x="119776" y="1638"/>
                      <a:pt x="134479" y="0"/>
                    </a:cubicBezTo>
                    <a:close/>
                    <a:moveTo>
                      <a:pt x="63105" y="83534"/>
                    </a:moveTo>
                    <a:cubicBezTo>
                      <a:pt x="69777" y="87402"/>
                      <a:pt x="77484" y="89068"/>
                      <a:pt x="85154" y="88297"/>
                    </a:cubicBezTo>
                    <a:cubicBezTo>
                      <a:pt x="95466" y="87125"/>
                      <a:pt x="105635" y="84858"/>
                      <a:pt x="115471" y="81534"/>
                    </a:cubicBezTo>
                    <a:lnTo>
                      <a:pt x="67952" y="54007"/>
                    </a:lnTo>
                    <a:cubicBezTo>
                      <a:pt x="50370" y="65437"/>
                      <a:pt x="48849" y="75248"/>
                      <a:pt x="63105" y="83153"/>
                    </a:cubicBezTo>
                    <a:close/>
                    <a:moveTo>
                      <a:pt x="229992" y="97536"/>
                    </a:moveTo>
                    <a:cubicBezTo>
                      <a:pt x="222750" y="93555"/>
                      <a:pt x="214405" y="92050"/>
                      <a:pt x="206232" y="93250"/>
                    </a:cubicBezTo>
                    <a:cubicBezTo>
                      <a:pt x="194951" y="94707"/>
                      <a:pt x="183822" y="97165"/>
                      <a:pt x="172969" y="100584"/>
                    </a:cubicBezTo>
                    <a:lnTo>
                      <a:pt x="220488" y="127921"/>
                    </a:lnTo>
                    <a:cubicBezTo>
                      <a:pt x="240512" y="115538"/>
                      <a:pt x="243677" y="105413"/>
                      <a:pt x="229992" y="97536"/>
                    </a:cubicBezTo>
                    <a:close/>
                  </a:path>
                </a:pathLst>
              </a:custGeom>
              <a:solidFill>
                <a:srgbClr val="F9CA0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47" name="Google Shape;1335;p27">
              <a:extLst>
                <a:ext uri="{FF2B5EF4-FFF2-40B4-BE49-F238E27FC236}">
                  <a16:creationId xmlns:a16="http://schemas.microsoft.com/office/drawing/2014/main" id="{BD93C686-5D26-0644-9675-C828C104AA0E}"/>
                </a:ext>
              </a:extLst>
            </p:cNvPr>
            <p:cNvGrpSpPr/>
            <p:nvPr/>
          </p:nvGrpSpPr>
          <p:grpSpPr>
            <a:xfrm>
              <a:off x="3810520" y="2694304"/>
              <a:ext cx="883852" cy="621125"/>
              <a:chOff x="5620145" y="3436429"/>
              <a:chExt cx="883852" cy="621125"/>
            </a:xfrm>
          </p:grpSpPr>
          <p:sp>
            <p:nvSpPr>
              <p:cNvPr id="393" name="Google Shape;1336;p27">
                <a:extLst>
                  <a:ext uri="{FF2B5EF4-FFF2-40B4-BE49-F238E27FC236}">
                    <a16:creationId xmlns:a16="http://schemas.microsoft.com/office/drawing/2014/main" id="{10526D5B-6AA9-1E47-AA53-C404B6F71CC4}"/>
                  </a:ext>
                </a:extLst>
              </p:cNvPr>
              <p:cNvSpPr/>
              <p:nvPr/>
            </p:nvSpPr>
            <p:spPr>
              <a:xfrm>
                <a:off x="5620145" y="3546062"/>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2"/>
                      <a:pt x="197857" y="0"/>
                      <a:pt x="441926" y="0"/>
                    </a:cubicBezTo>
                    <a:cubicBezTo>
                      <a:pt x="685995" y="0"/>
                      <a:pt x="883852" y="114502"/>
                      <a:pt x="883852" y="255746"/>
                    </a:cubicBez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4" name="Google Shape;1337;p27">
                <a:extLst>
                  <a:ext uri="{FF2B5EF4-FFF2-40B4-BE49-F238E27FC236}">
                    <a16:creationId xmlns:a16="http://schemas.microsoft.com/office/drawing/2014/main" id="{B706C9E6-3CF0-444A-A280-D52108382531}"/>
                  </a:ext>
                </a:extLst>
              </p:cNvPr>
              <p:cNvSpPr/>
              <p:nvPr/>
            </p:nvSpPr>
            <p:spPr>
              <a:xfrm>
                <a:off x="5620240" y="3689127"/>
                <a:ext cx="87339" cy="116490"/>
              </a:xfrm>
              <a:custGeom>
                <a:avLst/>
                <a:gdLst/>
                <a:ahLst/>
                <a:cxnLst/>
                <a:rect l="l" t="t" r="r" b="b"/>
                <a:pathLst>
                  <a:path w="87339" h="116490" extrusionOk="0">
                    <a:moveTo>
                      <a:pt x="0" y="116491"/>
                    </a:moveTo>
                    <a:lnTo>
                      <a:pt x="0" y="0"/>
                    </a:lnTo>
                    <a:lnTo>
                      <a:pt x="87340" y="77914"/>
                    </a:lnTo>
                    <a:lnTo>
                      <a:pt x="0" y="116491"/>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5" name="Google Shape;1338;p27">
                <a:extLst>
                  <a:ext uri="{FF2B5EF4-FFF2-40B4-BE49-F238E27FC236}">
                    <a16:creationId xmlns:a16="http://schemas.microsoft.com/office/drawing/2014/main" id="{BF7632B4-BEA1-6044-B1F9-5BAEE196F6F0}"/>
                  </a:ext>
                </a:extLst>
              </p:cNvPr>
              <p:cNvSpPr/>
              <p:nvPr/>
            </p:nvSpPr>
            <p:spPr>
              <a:xfrm>
                <a:off x="6437470" y="3692175"/>
                <a:ext cx="66526" cy="157067"/>
              </a:xfrm>
              <a:custGeom>
                <a:avLst/>
                <a:gdLst/>
                <a:ahLst/>
                <a:cxnLst/>
                <a:rect l="l" t="t" r="r" b="b"/>
                <a:pathLst>
                  <a:path w="66526" h="157067" extrusionOk="0">
                    <a:moveTo>
                      <a:pt x="66527" y="0"/>
                    </a:moveTo>
                    <a:lnTo>
                      <a:pt x="66527" y="109633"/>
                    </a:lnTo>
                    <a:lnTo>
                      <a:pt x="21859" y="157067"/>
                    </a:lnTo>
                    <a:lnTo>
                      <a:pt x="0" y="31623"/>
                    </a:lnTo>
                    <a:lnTo>
                      <a:pt x="66527" y="0"/>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6" name="Google Shape;1339;p27">
                <a:extLst>
                  <a:ext uri="{FF2B5EF4-FFF2-40B4-BE49-F238E27FC236}">
                    <a16:creationId xmlns:a16="http://schemas.microsoft.com/office/drawing/2014/main" id="{2EA89182-6933-AC49-BBA3-11AD85606EAD}"/>
                  </a:ext>
                </a:extLst>
              </p:cNvPr>
              <p:cNvSpPr/>
              <p:nvPr/>
            </p:nvSpPr>
            <p:spPr>
              <a:xfrm>
                <a:off x="5620145" y="3436429"/>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7" name="Google Shape;1340;p27">
                <a:extLst>
                  <a:ext uri="{FF2B5EF4-FFF2-40B4-BE49-F238E27FC236}">
                    <a16:creationId xmlns:a16="http://schemas.microsoft.com/office/drawing/2014/main" id="{4FCB524F-5049-9942-BE9E-A93A7B3A4596}"/>
                  </a:ext>
                </a:extLst>
              </p:cNvPr>
              <p:cNvSpPr/>
              <p:nvPr/>
            </p:nvSpPr>
            <p:spPr>
              <a:xfrm>
                <a:off x="5745842" y="3506057"/>
                <a:ext cx="632610" cy="366093"/>
              </a:xfrm>
              <a:custGeom>
                <a:avLst/>
                <a:gdLst/>
                <a:ahLst/>
                <a:cxnLst/>
                <a:rect l="l" t="t" r="r" b="b"/>
                <a:pathLst>
                  <a:path w="632610" h="366093" extrusionOk="0">
                    <a:moveTo>
                      <a:pt x="632040" y="194024"/>
                    </a:moveTo>
                    <a:cubicBezTo>
                      <a:pt x="627573" y="237077"/>
                      <a:pt x="596971" y="279749"/>
                      <a:pt x="539948" y="312515"/>
                    </a:cubicBezTo>
                    <a:cubicBezTo>
                      <a:pt x="416399" y="383953"/>
                      <a:pt x="216059" y="383953"/>
                      <a:pt x="92510" y="312515"/>
                    </a:cubicBezTo>
                    <a:cubicBezTo>
                      <a:pt x="35487" y="279559"/>
                      <a:pt x="4980" y="237077"/>
                      <a:pt x="608" y="194024"/>
                    </a:cubicBezTo>
                    <a:cubicBezTo>
                      <a:pt x="-4809" y="143637"/>
                      <a:pt x="25983" y="92107"/>
                      <a:pt x="92510" y="53721"/>
                    </a:cubicBezTo>
                    <a:cubicBezTo>
                      <a:pt x="216059" y="-17907"/>
                      <a:pt x="416399" y="-17907"/>
                      <a:pt x="539948" y="53721"/>
                    </a:cubicBezTo>
                    <a:cubicBezTo>
                      <a:pt x="606569" y="92107"/>
                      <a:pt x="637267" y="143637"/>
                      <a:pt x="632040" y="194024"/>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8" name="Google Shape;1341;p27">
                <a:extLst>
                  <a:ext uri="{FF2B5EF4-FFF2-40B4-BE49-F238E27FC236}">
                    <a16:creationId xmlns:a16="http://schemas.microsoft.com/office/drawing/2014/main" id="{A0113280-19FA-1A42-808D-D172595BCAD2}"/>
                  </a:ext>
                </a:extLst>
              </p:cNvPr>
              <p:cNvSpPr/>
              <p:nvPr/>
            </p:nvSpPr>
            <p:spPr>
              <a:xfrm>
                <a:off x="5746450" y="3527964"/>
                <a:ext cx="631431" cy="344185"/>
              </a:xfrm>
              <a:custGeom>
                <a:avLst/>
                <a:gdLst/>
                <a:ahLst/>
                <a:cxnLst/>
                <a:rect l="l" t="t" r="r" b="b"/>
                <a:pathLst>
                  <a:path w="631431" h="344185" extrusionOk="0">
                    <a:moveTo>
                      <a:pt x="631432" y="172117"/>
                    </a:moveTo>
                    <a:cubicBezTo>
                      <a:pt x="626965" y="215170"/>
                      <a:pt x="596363" y="257842"/>
                      <a:pt x="539340" y="290608"/>
                    </a:cubicBezTo>
                    <a:cubicBezTo>
                      <a:pt x="415791" y="362045"/>
                      <a:pt x="215451" y="362045"/>
                      <a:pt x="91902" y="290608"/>
                    </a:cubicBezTo>
                    <a:cubicBezTo>
                      <a:pt x="34879" y="257651"/>
                      <a:pt x="4372" y="215170"/>
                      <a:pt x="0" y="172117"/>
                    </a:cubicBezTo>
                    <a:cubicBezTo>
                      <a:pt x="4372" y="129064"/>
                      <a:pt x="34974" y="86392"/>
                      <a:pt x="91902" y="53721"/>
                    </a:cubicBezTo>
                    <a:cubicBezTo>
                      <a:pt x="215451" y="-17907"/>
                      <a:pt x="415791" y="-17907"/>
                      <a:pt x="539340" y="53721"/>
                    </a:cubicBezTo>
                    <a:cubicBezTo>
                      <a:pt x="596363" y="86677"/>
                      <a:pt x="626965" y="129064"/>
                      <a:pt x="631432" y="172117"/>
                    </a:cubicBezTo>
                    <a:close/>
                  </a:path>
                </a:pathLst>
              </a:custGeom>
              <a:solidFill>
                <a:srgbClr val="E8A30A"/>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9" name="Google Shape;1342;p27">
                <a:extLst>
                  <a:ext uri="{FF2B5EF4-FFF2-40B4-BE49-F238E27FC236}">
                    <a16:creationId xmlns:a16="http://schemas.microsoft.com/office/drawing/2014/main" id="{02009328-FD95-6742-BAA8-2C71FAD2B9E9}"/>
                  </a:ext>
                </a:extLst>
              </p:cNvPr>
              <p:cNvSpPr/>
              <p:nvPr/>
            </p:nvSpPr>
            <p:spPr>
              <a:xfrm>
                <a:off x="5908110" y="3610832"/>
                <a:ext cx="294341" cy="184880"/>
              </a:xfrm>
              <a:custGeom>
                <a:avLst/>
                <a:gdLst/>
                <a:ahLst/>
                <a:cxnLst/>
                <a:rect l="l" t="t" r="r" b="b"/>
                <a:pathLst>
                  <a:path w="294341" h="184880" extrusionOk="0">
                    <a:moveTo>
                      <a:pt x="149305" y="29337"/>
                    </a:moveTo>
                    <a:cubicBezTo>
                      <a:pt x="145418" y="29328"/>
                      <a:pt x="141540" y="29642"/>
                      <a:pt x="137710" y="30289"/>
                    </a:cubicBezTo>
                    <a:cubicBezTo>
                      <a:pt x="132578" y="31052"/>
                      <a:pt x="126685" y="32099"/>
                      <a:pt x="120223" y="33433"/>
                    </a:cubicBezTo>
                    <a:cubicBezTo>
                      <a:pt x="113760" y="34766"/>
                      <a:pt x="107108" y="36576"/>
                      <a:pt x="100170" y="38671"/>
                    </a:cubicBezTo>
                    <a:cubicBezTo>
                      <a:pt x="93365" y="40672"/>
                      <a:pt x="86732" y="43186"/>
                      <a:pt x="80307" y="46196"/>
                    </a:cubicBezTo>
                    <a:lnTo>
                      <a:pt x="131152" y="75629"/>
                    </a:lnTo>
                    <a:lnTo>
                      <a:pt x="140181" y="72390"/>
                    </a:lnTo>
                    <a:cubicBezTo>
                      <a:pt x="153106" y="68104"/>
                      <a:pt x="165366" y="64389"/>
                      <a:pt x="176770" y="61436"/>
                    </a:cubicBezTo>
                    <a:cubicBezTo>
                      <a:pt x="187519" y="58512"/>
                      <a:pt x="198534" y="56693"/>
                      <a:pt x="209654" y="56007"/>
                    </a:cubicBezTo>
                    <a:cubicBezTo>
                      <a:pt x="219804" y="55312"/>
                      <a:pt x="230001" y="55988"/>
                      <a:pt x="239971" y="58007"/>
                    </a:cubicBezTo>
                    <a:cubicBezTo>
                      <a:pt x="250026" y="60217"/>
                      <a:pt x="259653" y="64046"/>
                      <a:pt x="268482" y="69342"/>
                    </a:cubicBezTo>
                    <a:cubicBezTo>
                      <a:pt x="277264" y="73733"/>
                      <a:pt x="284781" y="80286"/>
                      <a:pt x="290341" y="88392"/>
                    </a:cubicBezTo>
                    <a:cubicBezTo>
                      <a:pt x="294114" y="94297"/>
                      <a:pt x="295283" y="101498"/>
                      <a:pt x="293572" y="108299"/>
                    </a:cubicBezTo>
                    <a:cubicBezTo>
                      <a:pt x="291434" y="115786"/>
                      <a:pt x="287328" y="122568"/>
                      <a:pt x="281692" y="127921"/>
                    </a:cubicBezTo>
                    <a:cubicBezTo>
                      <a:pt x="274717" y="134950"/>
                      <a:pt x="266933" y="141122"/>
                      <a:pt x="258503" y="146304"/>
                    </a:cubicBezTo>
                    <a:lnTo>
                      <a:pt x="290816" y="165354"/>
                    </a:lnTo>
                    <a:lnTo>
                      <a:pt x="273139" y="175546"/>
                    </a:lnTo>
                    <a:lnTo>
                      <a:pt x="240541" y="156496"/>
                    </a:lnTo>
                    <a:cubicBezTo>
                      <a:pt x="225021" y="164202"/>
                      <a:pt x="208789" y="170355"/>
                      <a:pt x="192072" y="174879"/>
                    </a:cubicBezTo>
                    <a:cubicBezTo>
                      <a:pt x="174585" y="179718"/>
                      <a:pt x="156717" y="183071"/>
                      <a:pt x="138660" y="184880"/>
                    </a:cubicBezTo>
                    <a:lnTo>
                      <a:pt x="121648" y="154305"/>
                    </a:lnTo>
                    <a:cubicBezTo>
                      <a:pt x="126419" y="154181"/>
                      <a:pt x="131181" y="153800"/>
                      <a:pt x="135904" y="153162"/>
                    </a:cubicBezTo>
                    <a:cubicBezTo>
                      <a:pt x="143061" y="152343"/>
                      <a:pt x="150169" y="151133"/>
                      <a:pt x="157193" y="149543"/>
                    </a:cubicBezTo>
                    <a:cubicBezTo>
                      <a:pt x="164986" y="147828"/>
                      <a:pt x="173254" y="145733"/>
                      <a:pt x="181998" y="143161"/>
                    </a:cubicBezTo>
                    <a:cubicBezTo>
                      <a:pt x="190494" y="140608"/>
                      <a:pt x="198781" y="137427"/>
                      <a:pt x="206802" y="133636"/>
                    </a:cubicBezTo>
                    <a:lnTo>
                      <a:pt x="156337" y="104394"/>
                    </a:lnTo>
                    <a:lnTo>
                      <a:pt x="149685" y="106680"/>
                    </a:lnTo>
                    <a:lnTo>
                      <a:pt x="142747" y="108776"/>
                    </a:lnTo>
                    <a:cubicBezTo>
                      <a:pt x="130012" y="112967"/>
                      <a:pt x="118417" y="116300"/>
                      <a:pt x="107773" y="118301"/>
                    </a:cubicBezTo>
                    <a:cubicBezTo>
                      <a:pt x="98212" y="120768"/>
                      <a:pt x="88442" y="122330"/>
                      <a:pt x="78596" y="122968"/>
                    </a:cubicBezTo>
                    <a:cubicBezTo>
                      <a:pt x="69748" y="123282"/>
                      <a:pt x="60900" y="122444"/>
                      <a:pt x="52271" y="120491"/>
                    </a:cubicBezTo>
                    <a:cubicBezTo>
                      <a:pt x="43736" y="118548"/>
                      <a:pt x="35535" y="115338"/>
                      <a:pt x="27941" y="110966"/>
                    </a:cubicBezTo>
                    <a:cubicBezTo>
                      <a:pt x="19578" y="106613"/>
                      <a:pt x="12326" y="100384"/>
                      <a:pt x="6748" y="92773"/>
                    </a:cubicBezTo>
                    <a:cubicBezTo>
                      <a:pt x="2671" y="87078"/>
                      <a:pt x="656" y="80153"/>
                      <a:pt x="1045" y="73152"/>
                    </a:cubicBezTo>
                    <a:cubicBezTo>
                      <a:pt x="1787" y="65856"/>
                      <a:pt x="4704" y="58950"/>
                      <a:pt x="9409" y="53340"/>
                    </a:cubicBezTo>
                    <a:cubicBezTo>
                      <a:pt x="15244" y="45977"/>
                      <a:pt x="22163" y="39557"/>
                      <a:pt x="29937" y="34290"/>
                    </a:cubicBezTo>
                    <a:lnTo>
                      <a:pt x="0" y="16954"/>
                    </a:lnTo>
                    <a:lnTo>
                      <a:pt x="17677" y="6763"/>
                    </a:lnTo>
                    <a:lnTo>
                      <a:pt x="47329" y="23908"/>
                    </a:lnTo>
                    <a:cubicBezTo>
                      <a:pt x="61261" y="17031"/>
                      <a:pt x="75878" y="11668"/>
                      <a:pt x="90951" y="7906"/>
                    </a:cubicBezTo>
                    <a:cubicBezTo>
                      <a:pt x="105283" y="4220"/>
                      <a:pt x="119862" y="1581"/>
                      <a:pt x="134574" y="0"/>
                    </a:cubicBezTo>
                    <a:close/>
                    <a:moveTo>
                      <a:pt x="63010" y="82772"/>
                    </a:moveTo>
                    <a:cubicBezTo>
                      <a:pt x="69663" y="86601"/>
                      <a:pt x="77332" y="88259"/>
                      <a:pt x="84964" y="87535"/>
                    </a:cubicBezTo>
                    <a:cubicBezTo>
                      <a:pt x="95295" y="86373"/>
                      <a:pt x="105454" y="84068"/>
                      <a:pt x="115281" y="80677"/>
                    </a:cubicBezTo>
                    <a:lnTo>
                      <a:pt x="67762" y="53150"/>
                    </a:lnTo>
                    <a:cubicBezTo>
                      <a:pt x="50085" y="64579"/>
                      <a:pt x="48659" y="74486"/>
                      <a:pt x="63010" y="82772"/>
                    </a:cubicBezTo>
                    <a:close/>
                    <a:moveTo>
                      <a:pt x="229802" y="96679"/>
                    </a:moveTo>
                    <a:cubicBezTo>
                      <a:pt x="222541" y="92745"/>
                      <a:pt x="214215" y="91240"/>
                      <a:pt x="206042" y="92393"/>
                    </a:cubicBezTo>
                    <a:cubicBezTo>
                      <a:pt x="194799" y="93897"/>
                      <a:pt x="183708" y="96355"/>
                      <a:pt x="172874" y="99727"/>
                    </a:cubicBezTo>
                    <a:lnTo>
                      <a:pt x="220393" y="127063"/>
                    </a:lnTo>
                    <a:cubicBezTo>
                      <a:pt x="240161" y="114776"/>
                      <a:pt x="243487" y="104585"/>
                      <a:pt x="229802" y="96679"/>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0" name="Google Shape;1343;p27">
                <a:extLst>
                  <a:ext uri="{FF2B5EF4-FFF2-40B4-BE49-F238E27FC236}">
                    <a16:creationId xmlns:a16="http://schemas.microsoft.com/office/drawing/2014/main" id="{A37B680F-AD5B-6049-8F9F-8C2692FE21F3}"/>
                  </a:ext>
                </a:extLst>
              </p:cNvPr>
              <p:cNvSpPr/>
              <p:nvPr/>
            </p:nvSpPr>
            <p:spPr>
              <a:xfrm>
                <a:off x="6030138" y="3747992"/>
                <a:ext cx="19007" cy="25431"/>
              </a:xfrm>
              <a:custGeom>
                <a:avLst/>
                <a:gdLst/>
                <a:ahLst/>
                <a:cxnLst/>
                <a:rect l="l" t="t" r="r" b="b"/>
                <a:pathLst>
                  <a:path w="19007" h="25431" extrusionOk="0">
                    <a:moveTo>
                      <a:pt x="0" y="17145"/>
                    </a:moveTo>
                    <a:cubicBezTo>
                      <a:pt x="475" y="15907"/>
                      <a:pt x="0" y="0"/>
                      <a:pt x="0" y="0"/>
                    </a:cubicBezTo>
                    <a:lnTo>
                      <a:pt x="19008" y="12478"/>
                    </a:lnTo>
                    <a:lnTo>
                      <a:pt x="10549" y="25432"/>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1" name="Google Shape;1344;p27">
                <a:extLst>
                  <a:ext uri="{FF2B5EF4-FFF2-40B4-BE49-F238E27FC236}">
                    <a16:creationId xmlns:a16="http://schemas.microsoft.com/office/drawing/2014/main" id="{32B7E043-03A5-104A-9656-650DCC32663C}"/>
                  </a:ext>
                </a:extLst>
              </p:cNvPr>
              <p:cNvSpPr/>
              <p:nvPr/>
            </p:nvSpPr>
            <p:spPr>
              <a:xfrm>
                <a:off x="6157299" y="3758850"/>
                <a:ext cx="42006" cy="19716"/>
              </a:xfrm>
              <a:custGeom>
                <a:avLst/>
                <a:gdLst/>
                <a:ahLst/>
                <a:cxnLst/>
                <a:rect l="l" t="t" r="r" b="b"/>
                <a:pathLst>
                  <a:path w="42006" h="19716" extrusionOk="0">
                    <a:moveTo>
                      <a:pt x="42007" y="17145"/>
                    </a:moveTo>
                    <a:lnTo>
                      <a:pt x="42007" y="0"/>
                    </a:lnTo>
                    <a:lnTo>
                      <a:pt x="0" y="3238"/>
                    </a:lnTo>
                    <a:lnTo>
                      <a:pt x="24140" y="19717"/>
                    </a:lnTo>
                    <a:lnTo>
                      <a:pt x="42007"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2" name="Google Shape;1345;p27">
                <a:extLst>
                  <a:ext uri="{FF2B5EF4-FFF2-40B4-BE49-F238E27FC236}">
                    <a16:creationId xmlns:a16="http://schemas.microsoft.com/office/drawing/2014/main" id="{DB1EECC4-02B4-EA45-8BDC-C54A265CFDDC}"/>
                  </a:ext>
                </a:extLst>
              </p:cNvPr>
              <p:cNvSpPr/>
              <p:nvPr/>
            </p:nvSpPr>
            <p:spPr>
              <a:xfrm>
                <a:off x="6171364" y="3695604"/>
                <a:ext cx="31457" cy="17335"/>
              </a:xfrm>
              <a:custGeom>
                <a:avLst/>
                <a:gdLst/>
                <a:ahLst/>
                <a:cxnLst/>
                <a:rect l="l" t="t" r="r" b="b"/>
                <a:pathLst>
                  <a:path w="31457" h="17335" extrusionOk="0">
                    <a:moveTo>
                      <a:pt x="31458" y="17336"/>
                    </a:moveTo>
                    <a:lnTo>
                      <a:pt x="31458" y="0"/>
                    </a:lnTo>
                    <a:lnTo>
                      <a:pt x="0" y="11430"/>
                    </a:lnTo>
                    <a:lnTo>
                      <a:pt x="31458" y="17336"/>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3" name="Google Shape;1346;p27">
                <a:extLst>
                  <a:ext uri="{FF2B5EF4-FFF2-40B4-BE49-F238E27FC236}">
                    <a16:creationId xmlns:a16="http://schemas.microsoft.com/office/drawing/2014/main" id="{28F611FB-D9C1-4E4A-BB51-1E8E1A3C60FE}"/>
                  </a:ext>
                </a:extLst>
              </p:cNvPr>
              <p:cNvSpPr/>
              <p:nvPr/>
            </p:nvSpPr>
            <p:spPr>
              <a:xfrm>
                <a:off x="6072240" y="3701986"/>
                <a:ext cx="47423" cy="33147"/>
              </a:xfrm>
              <a:custGeom>
                <a:avLst/>
                <a:gdLst/>
                <a:ahLst/>
                <a:cxnLst/>
                <a:rect l="l" t="t" r="r" b="b"/>
                <a:pathLst>
                  <a:path w="47423" h="33147" extrusionOk="0">
                    <a:moveTo>
                      <a:pt x="0" y="10096"/>
                    </a:moveTo>
                    <a:lnTo>
                      <a:pt x="10454" y="0"/>
                    </a:lnTo>
                    <a:lnTo>
                      <a:pt x="47424" y="25622"/>
                    </a:lnTo>
                    <a:lnTo>
                      <a:pt x="45143" y="33147"/>
                    </a:lnTo>
                    <a:cubicBezTo>
                      <a:pt x="45143" y="33147"/>
                      <a:pt x="17582" y="21431"/>
                      <a:pt x="16632" y="20764"/>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4" name="Google Shape;1347;p27">
                <a:extLst>
                  <a:ext uri="{FF2B5EF4-FFF2-40B4-BE49-F238E27FC236}">
                    <a16:creationId xmlns:a16="http://schemas.microsoft.com/office/drawing/2014/main" id="{8B881583-ED25-8145-A00D-3E24CEBDE7F0}"/>
                  </a:ext>
                </a:extLst>
              </p:cNvPr>
              <p:cNvSpPr/>
              <p:nvPr/>
            </p:nvSpPr>
            <p:spPr>
              <a:xfrm>
                <a:off x="5975967" y="3647217"/>
                <a:ext cx="58828" cy="38957"/>
              </a:xfrm>
              <a:custGeom>
                <a:avLst/>
                <a:gdLst/>
                <a:ahLst/>
                <a:cxnLst/>
                <a:rect l="l" t="t" r="r" b="b"/>
                <a:pathLst>
                  <a:path w="58828" h="38957" extrusionOk="0">
                    <a:moveTo>
                      <a:pt x="0" y="10382"/>
                    </a:moveTo>
                    <a:lnTo>
                      <a:pt x="48754" y="38957"/>
                    </a:lnTo>
                    <a:lnTo>
                      <a:pt x="58828" y="31623"/>
                    </a:lnTo>
                    <a:cubicBezTo>
                      <a:pt x="58828" y="31623"/>
                      <a:pt x="52651" y="24574"/>
                      <a:pt x="52176" y="23908"/>
                    </a:cubicBezTo>
                    <a:cubicBezTo>
                      <a:pt x="47776" y="18878"/>
                      <a:pt x="42615" y="14573"/>
                      <a:pt x="36875" y="11144"/>
                    </a:cubicBezTo>
                    <a:cubicBezTo>
                      <a:pt x="33263" y="10382"/>
                      <a:pt x="10074" y="0"/>
                      <a:pt x="10074" y="0"/>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5" name="Google Shape;1348;p27">
                <a:extLst>
                  <a:ext uri="{FF2B5EF4-FFF2-40B4-BE49-F238E27FC236}">
                    <a16:creationId xmlns:a16="http://schemas.microsoft.com/office/drawing/2014/main" id="{BF90C8AC-00B7-F547-BA6C-6C98393585CE}"/>
                  </a:ext>
                </a:extLst>
              </p:cNvPr>
              <p:cNvSpPr/>
              <p:nvPr/>
            </p:nvSpPr>
            <p:spPr>
              <a:xfrm>
                <a:off x="6030138" y="3615690"/>
                <a:ext cx="27275" cy="24479"/>
              </a:xfrm>
              <a:custGeom>
                <a:avLst/>
                <a:gdLst/>
                <a:ahLst/>
                <a:cxnLst/>
                <a:rect l="l" t="t" r="r" b="b"/>
                <a:pathLst>
                  <a:path w="27275" h="24479" extrusionOk="0">
                    <a:moveTo>
                      <a:pt x="27276" y="24479"/>
                    </a:moveTo>
                    <a:lnTo>
                      <a:pt x="27276" y="7334"/>
                    </a:lnTo>
                    <a:lnTo>
                      <a:pt x="4752" y="0"/>
                    </a:lnTo>
                    <a:lnTo>
                      <a:pt x="0" y="13525"/>
                    </a:lnTo>
                    <a:lnTo>
                      <a:pt x="1140" y="19621"/>
                    </a:lnTo>
                    <a:lnTo>
                      <a:pt x="27276" y="2447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6" name="Google Shape;1349;p27">
                <a:extLst>
                  <a:ext uri="{FF2B5EF4-FFF2-40B4-BE49-F238E27FC236}">
                    <a16:creationId xmlns:a16="http://schemas.microsoft.com/office/drawing/2014/main" id="{BFE53838-3568-DB47-A89C-AC033A6B0C75}"/>
                  </a:ext>
                </a:extLst>
              </p:cNvPr>
              <p:cNvSpPr/>
              <p:nvPr/>
            </p:nvSpPr>
            <p:spPr>
              <a:xfrm>
                <a:off x="5907920" y="3610641"/>
                <a:ext cx="26135" cy="19430"/>
              </a:xfrm>
              <a:custGeom>
                <a:avLst/>
                <a:gdLst/>
                <a:ahLst/>
                <a:cxnLst/>
                <a:rect l="l" t="t" r="r" b="b"/>
                <a:pathLst>
                  <a:path w="26135" h="19430" extrusionOk="0">
                    <a:moveTo>
                      <a:pt x="0" y="17145"/>
                    </a:moveTo>
                    <a:lnTo>
                      <a:pt x="0" y="0"/>
                    </a:lnTo>
                    <a:lnTo>
                      <a:pt x="26135" y="2762"/>
                    </a:lnTo>
                    <a:lnTo>
                      <a:pt x="17677" y="19431"/>
                    </a:lnTo>
                    <a:lnTo>
                      <a:pt x="0"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7" name="Google Shape;1350;p27">
                <a:extLst>
                  <a:ext uri="{FF2B5EF4-FFF2-40B4-BE49-F238E27FC236}">
                    <a16:creationId xmlns:a16="http://schemas.microsoft.com/office/drawing/2014/main" id="{04B5D8B4-E334-744E-8E91-B5B7F9EDEAB5}"/>
                  </a:ext>
                </a:extLst>
              </p:cNvPr>
              <p:cNvSpPr/>
              <p:nvPr/>
            </p:nvSpPr>
            <p:spPr>
              <a:xfrm>
                <a:off x="5908870" y="3668267"/>
                <a:ext cx="30317" cy="30289"/>
              </a:xfrm>
              <a:custGeom>
                <a:avLst/>
                <a:gdLst/>
                <a:ahLst/>
                <a:cxnLst/>
                <a:rect l="l" t="t" r="r" b="b"/>
                <a:pathLst>
                  <a:path w="30317" h="30289" extrusionOk="0">
                    <a:moveTo>
                      <a:pt x="0" y="17907"/>
                    </a:moveTo>
                    <a:lnTo>
                      <a:pt x="0" y="0"/>
                    </a:lnTo>
                    <a:lnTo>
                      <a:pt x="30317" y="0"/>
                    </a:lnTo>
                    <a:lnTo>
                      <a:pt x="22999" y="16002"/>
                    </a:lnTo>
                    <a:lnTo>
                      <a:pt x="10074" y="3028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8" name="Google Shape;1351;p27">
                <a:extLst>
                  <a:ext uri="{FF2B5EF4-FFF2-40B4-BE49-F238E27FC236}">
                    <a16:creationId xmlns:a16="http://schemas.microsoft.com/office/drawing/2014/main" id="{E1ED6DF4-627D-4841-BF79-5588315114D3}"/>
                  </a:ext>
                </a:extLst>
              </p:cNvPr>
              <p:cNvSpPr/>
              <p:nvPr/>
            </p:nvSpPr>
            <p:spPr>
              <a:xfrm>
                <a:off x="5907539" y="3592925"/>
                <a:ext cx="294911" cy="185451"/>
              </a:xfrm>
              <a:custGeom>
                <a:avLst/>
                <a:gdLst/>
                <a:ahLst/>
                <a:cxnLst/>
                <a:rect l="l" t="t" r="r" b="b"/>
                <a:pathLst>
                  <a:path w="294911" h="185451" extrusionOk="0">
                    <a:moveTo>
                      <a:pt x="149875" y="30099"/>
                    </a:moveTo>
                    <a:cubicBezTo>
                      <a:pt x="145988" y="30089"/>
                      <a:pt x="142110" y="30404"/>
                      <a:pt x="138280" y="31052"/>
                    </a:cubicBezTo>
                    <a:cubicBezTo>
                      <a:pt x="133148" y="31813"/>
                      <a:pt x="127256" y="32861"/>
                      <a:pt x="120793" y="34195"/>
                    </a:cubicBezTo>
                    <a:cubicBezTo>
                      <a:pt x="114331" y="35528"/>
                      <a:pt x="107678" y="37243"/>
                      <a:pt x="100740" y="39338"/>
                    </a:cubicBezTo>
                    <a:cubicBezTo>
                      <a:pt x="93935" y="41377"/>
                      <a:pt x="87302" y="43920"/>
                      <a:pt x="80877" y="46958"/>
                    </a:cubicBezTo>
                    <a:lnTo>
                      <a:pt x="131722" y="76295"/>
                    </a:lnTo>
                    <a:lnTo>
                      <a:pt x="140751" y="73152"/>
                    </a:lnTo>
                    <a:cubicBezTo>
                      <a:pt x="153676" y="68771"/>
                      <a:pt x="165936" y="65151"/>
                      <a:pt x="177341" y="62103"/>
                    </a:cubicBezTo>
                    <a:cubicBezTo>
                      <a:pt x="188108" y="59265"/>
                      <a:pt x="199114" y="57445"/>
                      <a:pt x="210224" y="56674"/>
                    </a:cubicBezTo>
                    <a:cubicBezTo>
                      <a:pt x="220374" y="56064"/>
                      <a:pt x="230571" y="56769"/>
                      <a:pt x="240541" y="58769"/>
                    </a:cubicBezTo>
                    <a:cubicBezTo>
                      <a:pt x="250577" y="60979"/>
                      <a:pt x="260204" y="64779"/>
                      <a:pt x="269052" y="70009"/>
                    </a:cubicBezTo>
                    <a:cubicBezTo>
                      <a:pt x="277824" y="74409"/>
                      <a:pt x="285351" y="80963"/>
                      <a:pt x="290911" y="89059"/>
                    </a:cubicBezTo>
                    <a:cubicBezTo>
                      <a:pt x="294684" y="94964"/>
                      <a:pt x="295853" y="102165"/>
                      <a:pt x="294142" y="108966"/>
                    </a:cubicBezTo>
                    <a:cubicBezTo>
                      <a:pt x="291985" y="116443"/>
                      <a:pt x="287889" y="123215"/>
                      <a:pt x="282262" y="128588"/>
                    </a:cubicBezTo>
                    <a:cubicBezTo>
                      <a:pt x="275315" y="135617"/>
                      <a:pt x="267522" y="141761"/>
                      <a:pt x="259073" y="146876"/>
                    </a:cubicBezTo>
                    <a:lnTo>
                      <a:pt x="291386" y="165926"/>
                    </a:lnTo>
                    <a:lnTo>
                      <a:pt x="273709" y="176117"/>
                    </a:lnTo>
                    <a:lnTo>
                      <a:pt x="241111" y="157067"/>
                    </a:lnTo>
                    <a:cubicBezTo>
                      <a:pt x="225591" y="164735"/>
                      <a:pt x="209359" y="170860"/>
                      <a:pt x="192642" y="175355"/>
                    </a:cubicBezTo>
                    <a:cubicBezTo>
                      <a:pt x="175164" y="180280"/>
                      <a:pt x="157297" y="183652"/>
                      <a:pt x="139231" y="185452"/>
                    </a:cubicBezTo>
                    <a:lnTo>
                      <a:pt x="122219" y="154877"/>
                    </a:lnTo>
                    <a:cubicBezTo>
                      <a:pt x="126990" y="154753"/>
                      <a:pt x="131751" y="154372"/>
                      <a:pt x="136474" y="153734"/>
                    </a:cubicBezTo>
                    <a:cubicBezTo>
                      <a:pt x="142842" y="152971"/>
                      <a:pt x="149875" y="151829"/>
                      <a:pt x="157763" y="150114"/>
                    </a:cubicBezTo>
                    <a:cubicBezTo>
                      <a:pt x="165651" y="148400"/>
                      <a:pt x="173824" y="146209"/>
                      <a:pt x="182568" y="143732"/>
                    </a:cubicBezTo>
                    <a:cubicBezTo>
                      <a:pt x="191074" y="141218"/>
                      <a:pt x="199370" y="138036"/>
                      <a:pt x="207373" y="134207"/>
                    </a:cubicBezTo>
                    <a:lnTo>
                      <a:pt x="156907" y="105061"/>
                    </a:lnTo>
                    <a:lnTo>
                      <a:pt x="150255" y="107347"/>
                    </a:lnTo>
                    <a:lnTo>
                      <a:pt x="143317" y="109442"/>
                    </a:lnTo>
                    <a:cubicBezTo>
                      <a:pt x="130582" y="113633"/>
                      <a:pt x="118987" y="116872"/>
                      <a:pt x="108343" y="118967"/>
                    </a:cubicBezTo>
                    <a:cubicBezTo>
                      <a:pt x="98573" y="121244"/>
                      <a:pt x="88613" y="122587"/>
                      <a:pt x="78596" y="122968"/>
                    </a:cubicBezTo>
                    <a:cubicBezTo>
                      <a:pt x="69758" y="123311"/>
                      <a:pt x="60910" y="122511"/>
                      <a:pt x="52271" y="120587"/>
                    </a:cubicBezTo>
                    <a:cubicBezTo>
                      <a:pt x="43746" y="118596"/>
                      <a:pt x="35554" y="115396"/>
                      <a:pt x="27941" y="111062"/>
                    </a:cubicBezTo>
                    <a:cubicBezTo>
                      <a:pt x="19578" y="106709"/>
                      <a:pt x="12326" y="100479"/>
                      <a:pt x="6748" y="92869"/>
                    </a:cubicBezTo>
                    <a:cubicBezTo>
                      <a:pt x="2690" y="87163"/>
                      <a:pt x="675" y="80248"/>
                      <a:pt x="1045" y="73247"/>
                    </a:cubicBezTo>
                    <a:cubicBezTo>
                      <a:pt x="1768" y="65951"/>
                      <a:pt x="4685" y="59036"/>
                      <a:pt x="9409" y="53435"/>
                    </a:cubicBezTo>
                    <a:cubicBezTo>
                      <a:pt x="15244" y="46072"/>
                      <a:pt x="22163" y="39653"/>
                      <a:pt x="29937" y="34385"/>
                    </a:cubicBezTo>
                    <a:lnTo>
                      <a:pt x="0" y="17050"/>
                    </a:lnTo>
                    <a:lnTo>
                      <a:pt x="17677" y="6858"/>
                    </a:lnTo>
                    <a:lnTo>
                      <a:pt x="47329" y="24003"/>
                    </a:lnTo>
                    <a:cubicBezTo>
                      <a:pt x="61242" y="17050"/>
                      <a:pt x="75869" y="11659"/>
                      <a:pt x="90951" y="7906"/>
                    </a:cubicBezTo>
                    <a:cubicBezTo>
                      <a:pt x="105302" y="4315"/>
                      <a:pt x="119871" y="1667"/>
                      <a:pt x="134574" y="0"/>
                    </a:cubicBezTo>
                    <a:close/>
                    <a:moveTo>
                      <a:pt x="63580" y="83439"/>
                    </a:moveTo>
                    <a:cubicBezTo>
                      <a:pt x="70214" y="87306"/>
                      <a:pt x="77903" y="88973"/>
                      <a:pt x="85534" y="88202"/>
                    </a:cubicBezTo>
                    <a:cubicBezTo>
                      <a:pt x="95846" y="87030"/>
                      <a:pt x="106015" y="84763"/>
                      <a:pt x="115851" y="81439"/>
                    </a:cubicBezTo>
                    <a:lnTo>
                      <a:pt x="68332" y="53912"/>
                    </a:lnTo>
                    <a:cubicBezTo>
                      <a:pt x="50655" y="65342"/>
                      <a:pt x="49230" y="75247"/>
                      <a:pt x="63580" y="83725"/>
                    </a:cubicBezTo>
                    <a:close/>
                    <a:moveTo>
                      <a:pt x="230372" y="97441"/>
                    </a:moveTo>
                    <a:cubicBezTo>
                      <a:pt x="223139" y="93421"/>
                      <a:pt x="214786" y="91916"/>
                      <a:pt x="206612" y="93154"/>
                    </a:cubicBezTo>
                    <a:cubicBezTo>
                      <a:pt x="195360" y="94612"/>
                      <a:pt x="184259" y="97069"/>
                      <a:pt x="173444" y="100489"/>
                    </a:cubicBezTo>
                    <a:lnTo>
                      <a:pt x="220963" y="127826"/>
                    </a:lnTo>
                    <a:cubicBezTo>
                      <a:pt x="240921" y="115443"/>
                      <a:pt x="244057" y="105318"/>
                      <a:pt x="230372" y="97441"/>
                    </a:cubicBezTo>
                    <a:close/>
                  </a:path>
                </a:pathLst>
              </a:custGeom>
              <a:solidFill>
                <a:srgbClr val="F9CA0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48" name="Google Shape;1352;p27">
              <a:extLst>
                <a:ext uri="{FF2B5EF4-FFF2-40B4-BE49-F238E27FC236}">
                  <a16:creationId xmlns:a16="http://schemas.microsoft.com/office/drawing/2014/main" id="{25EA1AFC-9DBC-4E49-9C47-E4A3FAC56985}"/>
                </a:ext>
              </a:extLst>
            </p:cNvPr>
            <p:cNvGrpSpPr/>
            <p:nvPr/>
          </p:nvGrpSpPr>
          <p:grpSpPr>
            <a:xfrm>
              <a:off x="3800921" y="2531712"/>
              <a:ext cx="883852" cy="621125"/>
              <a:chOff x="5610546" y="3273837"/>
              <a:chExt cx="883852" cy="621125"/>
            </a:xfrm>
          </p:grpSpPr>
          <p:sp>
            <p:nvSpPr>
              <p:cNvPr id="377" name="Google Shape;1353;p27">
                <a:extLst>
                  <a:ext uri="{FF2B5EF4-FFF2-40B4-BE49-F238E27FC236}">
                    <a16:creationId xmlns:a16="http://schemas.microsoft.com/office/drawing/2014/main" id="{C89DB843-144E-AD40-9E8A-2B0D00C00750}"/>
                  </a:ext>
                </a:extLst>
              </p:cNvPr>
              <p:cNvSpPr/>
              <p:nvPr/>
            </p:nvSpPr>
            <p:spPr>
              <a:xfrm>
                <a:off x="5610546" y="3383470"/>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8" name="Google Shape;1354;p27">
                <a:extLst>
                  <a:ext uri="{FF2B5EF4-FFF2-40B4-BE49-F238E27FC236}">
                    <a16:creationId xmlns:a16="http://schemas.microsoft.com/office/drawing/2014/main" id="{840A364F-13AE-EF44-87BA-4C83927BC566}"/>
                  </a:ext>
                </a:extLst>
              </p:cNvPr>
              <p:cNvSpPr/>
              <p:nvPr/>
            </p:nvSpPr>
            <p:spPr>
              <a:xfrm>
                <a:off x="5610736" y="3526535"/>
                <a:ext cx="87339" cy="116586"/>
              </a:xfrm>
              <a:custGeom>
                <a:avLst/>
                <a:gdLst/>
                <a:ahLst/>
                <a:cxnLst/>
                <a:rect l="l" t="t" r="r" b="b"/>
                <a:pathLst>
                  <a:path w="87339" h="116586" extrusionOk="0">
                    <a:moveTo>
                      <a:pt x="0" y="116586"/>
                    </a:moveTo>
                    <a:lnTo>
                      <a:pt x="0" y="0"/>
                    </a:lnTo>
                    <a:lnTo>
                      <a:pt x="87340" y="78010"/>
                    </a:lnTo>
                    <a:lnTo>
                      <a:pt x="0" y="116586"/>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9" name="Google Shape;1355;p27">
                <a:extLst>
                  <a:ext uri="{FF2B5EF4-FFF2-40B4-BE49-F238E27FC236}">
                    <a16:creationId xmlns:a16="http://schemas.microsoft.com/office/drawing/2014/main" id="{6DAF3DAF-99CC-6C4D-8EBE-C53B678F4505}"/>
                  </a:ext>
                </a:extLst>
              </p:cNvPr>
              <p:cNvSpPr/>
              <p:nvPr/>
            </p:nvSpPr>
            <p:spPr>
              <a:xfrm>
                <a:off x="6427967" y="3529583"/>
                <a:ext cx="66431" cy="157067"/>
              </a:xfrm>
              <a:custGeom>
                <a:avLst/>
                <a:gdLst/>
                <a:ahLst/>
                <a:cxnLst/>
                <a:rect l="l" t="t" r="r" b="b"/>
                <a:pathLst>
                  <a:path w="66431" h="157067" extrusionOk="0">
                    <a:moveTo>
                      <a:pt x="66432" y="0"/>
                    </a:moveTo>
                    <a:lnTo>
                      <a:pt x="66432" y="109633"/>
                    </a:lnTo>
                    <a:lnTo>
                      <a:pt x="21859" y="157067"/>
                    </a:lnTo>
                    <a:lnTo>
                      <a:pt x="0" y="31623"/>
                    </a:lnTo>
                    <a:lnTo>
                      <a:pt x="66432" y="0"/>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0" name="Google Shape;1356;p27">
                <a:extLst>
                  <a:ext uri="{FF2B5EF4-FFF2-40B4-BE49-F238E27FC236}">
                    <a16:creationId xmlns:a16="http://schemas.microsoft.com/office/drawing/2014/main" id="{D2ACEF1D-C618-3E49-A724-DEA43D91B08F}"/>
                  </a:ext>
                </a:extLst>
              </p:cNvPr>
              <p:cNvSpPr/>
              <p:nvPr/>
            </p:nvSpPr>
            <p:spPr>
              <a:xfrm>
                <a:off x="5610546" y="3273837"/>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2"/>
                      <a:pt x="197857" y="0"/>
                      <a:pt x="441926" y="0"/>
                    </a:cubicBezTo>
                    <a:cubicBezTo>
                      <a:pt x="685995" y="0"/>
                      <a:pt x="883852" y="114501"/>
                      <a:pt x="883852" y="255746"/>
                    </a:cubicBezTo>
                    <a:close/>
                  </a:path>
                </a:pathLst>
              </a:custGeom>
              <a:solidFill>
                <a:srgbClr val="F9CB07"/>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1" name="Google Shape;1357;p27">
                <a:extLst>
                  <a:ext uri="{FF2B5EF4-FFF2-40B4-BE49-F238E27FC236}">
                    <a16:creationId xmlns:a16="http://schemas.microsoft.com/office/drawing/2014/main" id="{7DBF7AAF-9B28-704A-AC26-5F5F4E01F9F5}"/>
                  </a:ext>
                </a:extLst>
              </p:cNvPr>
              <p:cNvSpPr/>
              <p:nvPr/>
            </p:nvSpPr>
            <p:spPr>
              <a:xfrm>
                <a:off x="5736262" y="3343465"/>
                <a:ext cx="632609" cy="366093"/>
              </a:xfrm>
              <a:custGeom>
                <a:avLst/>
                <a:gdLst/>
                <a:ahLst/>
                <a:cxnLst/>
                <a:rect l="l" t="t" r="r" b="b"/>
                <a:pathLst>
                  <a:path w="632609" h="366093" extrusionOk="0">
                    <a:moveTo>
                      <a:pt x="632021" y="194119"/>
                    </a:moveTo>
                    <a:cubicBezTo>
                      <a:pt x="627555" y="237173"/>
                      <a:pt x="596952" y="279844"/>
                      <a:pt x="540025" y="312515"/>
                    </a:cubicBezTo>
                    <a:cubicBezTo>
                      <a:pt x="416475" y="383953"/>
                      <a:pt x="216136" y="383953"/>
                      <a:pt x="92586" y="312515"/>
                    </a:cubicBezTo>
                    <a:cubicBezTo>
                      <a:pt x="35564" y="279559"/>
                      <a:pt x="4962" y="237173"/>
                      <a:pt x="590" y="194119"/>
                    </a:cubicBezTo>
                    <a:cubicBezTo>
                      <a:pt x="-4732" y="143637"/>
                      <a:pt x="25965" y="92202"/>
                      <a:pt x="92586" y="53721"/>
                    </a:cubicBezTo>
                    <a:cubicBezTo>
                      <a:pt x="216136" y="-17907"/>
                      <a:pt x="416475" y="-17907"/>
                      <a:pt x="540025" y="53721"/>
                    </a:cubicBezTo>
                    <a:cubicBezTo>
                      <a:pt x="606551" y="92202"/>
                      <a:pt x="637344" y="143637"/>
                      <a:pt x="632021" y="194119"/>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2" name="Google Shape;1358;p27">
                <a:extLst>
                  <a:ext uri="{FF2B5EF4-FFF2-40B4-BE49-F238E27FC236}">
                    <a16:creationId xmlns:a16="http://schemas.microsoft.com/office/drawing/2014/main" id="{446CE17D-C5AA-3D43-A2BE-293A536B3762}"/>
                  </a:ext>
                </a:extLst>
              </p:cNvPr>
              <p:cNvSpPr/>
              <p:nvPr/>
            </p:nvSpPr>
            <p:spPr>
              <a:xfrm>
                <a:off x="5736851" y="3365444"/>
                <a:ext cx="631431" cy="344114"/>
              </a:xfrm>
              <a:custGeom>
                <a:avLst/>
                <a:gdLst/>
                <a:ahLst/>
                <a:cxnLst/>
                <a:rect l="l" t="t" r="r" b="b"/>
                <a:pathLst>
                  <a:path w="631431" h="344114" extrusionOk="0">
                    <a:moveTo>
                      <a:pt x="631431" y="172141"/>
                    </a:moveTo>
                    <a:cubicBezTo>
                      <a:pt x="626965" y="215194"/>
                      <a:pt x="596363" y="257866"/>
                      <a:pt x="539435" y="290536"/>
                    </a:cubicBezTo>
                    <a:cubicBezTo>
                      <a:pt x="415886" y="361974"/>
                      <a:pt x="215546" y="361974"/>
                      <a:pt x="91997" y="290536"/>
                    </a:cubicBezTo>
                    <a:cubicBezTo>
                      <a:pt x="34974" y="257580"/>
                      <a:pt x="4372" y="215194"/>
                      <a:pt x="0" y="172141"/>
                    </a:cubicBezTo>
                    <a:cubicBezTo>
                      <a:pt x="4372" y="128992"/>
                      <a:pt x="34974" y="86416"/>
                      <a:pt x="91997" y="53650"/>
                    </a:cubicBezTo>
                    <a:cubicBezTo>
                      <a:pt x="215546" y="-17883"/>
                      <a:pt x="415886" y="-17883"/>
                      <a:pt x="539435" y="53650"/>
                    </a:cubicBezTo>
                    <a:cubicBezTo>
                      <a:pt x="596363" y="86606"/>
                      <a:pt x="626965" y="128992"/>
                      <a:pt x="631431" y="172141"/>
                    </a:cubicBezTo>
                    <a:close/>
                  </a:path>
                </a:pathLst>
              </a:custGeom>
              <a:solidFill>
                <a:srgbClr val="E8A30A"/>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3" name="Google Shape;1359;p27">
                <a:extLst>
                  <a:ext uri="{FF2B5EF4-FFF2-40B4-BE49-F238E27FC236}">
                    <a16:creationId xmlns:a16="http://schemas.microsoft.com/office/drawing/2014/main" id="{029B6F7E-1ACF-F64C-BDF3-389BA66C012F}"/>
                  </a:ext>
                </a:extLst>
              </p:cNvPr>
              <p:cNvSpPr/>
              <p:nvPr/>
            </p:nvSpPr>
            <p:spPr>
              <a:xfrm>
                <a:off x="5898416" y="3447859"/>
                <a:ext cx="294651" cy="185451"/>
              </a:xfrm>
              <a:custGeom>
                <a:avLst/>
                <a:gdLst/>
                <a:ahLst/>
                <a:cxnLst/>
                <a:rect l="l" t="t" r="r" b="b"/>
                <a:pathLst>
                  <a:path w="294651" h="185451" extrusionOk="0">
                    <a:moveTo>
                      <a:pt x="149495" y="29813"/>
                    </a:moveTo>
                    <a:cubicBezTo>
                      <a:pt x="145608" y="29756"/>
                      <a:pt x="141730" y="30042"/>
                      <a:pt x="137900" y="30671"/>
                    </a:cubicBezTo>
                    <a:cubicBezTo>
                      <a:pt x="132673" y="31433"/>
                      <a:pt x="126875" y="32480"/>
                      <a:pt x="120413" y="33814"/>
                    </a:cubicBezTo>
                    <a:cubicBezTo>
                      <a:pt x="113950" y="35147"/>
                      <a:pt x="107203" y="36957"/>
                      <a:pt x="100265" y="39052"/>
                    </a:cubicBezTo>
                    <a:cubicBezTo>
                      <a:pt x="93498" y="41053"/>
                      <a:pt x="86884" y="43567"/>
                      <a:pt x="80497" y="46577"/>
                    </a:cubicBezTo>
                    <a:lnTo>
                      <a:pt x="131247" y="76009"/>
                    </a:lnTo>
                    <a:lnTo>
                      <a:pt x="140751" y="72771"/>
                    </a:lnTo>
                    <a:cubicBezTo>
                      <a:pt x="153676" y="68485"/>
                      <a:pt x="165841" y="64770"/>
                      <a:pt x="177341" y="61817"/>
                    </a:cubicBezTo>
                    <a:cubicBezTo>
                      <a:pt x="188089" y="58883"/>
                      <a:pt x="199104" y="57064"/>
                      <a:pt x="210224" y="56388"/>
                    </a:cubicBezTo>
                    <a:cubicBezTo>
                      <a:pt x="220345" y="55702"/>
                      <a:pt x="230505" y="56369"/>
                      <a:pt x="240446" y="58388"/>
                    </a:cubicBezTo>
                    <a:cubicBezTo>
                      <a:pt x="250453" y="60655"/>
                      <a:pt x="260043" y="64475"/>
                      <a:pt x="268862" y="69723"/>
                    </a:cubicBezTo>
                    <a:cubicBezTo>
                      <a:pt x="277644" y="74114"/>
                      <a:pt x="285161" y="80667"/>
                      <a:pt x="290721" y="88773"/>
                    </a:cubicBezTo>
                    <a:cubicBezTo>
                      <a:pt x="294389" y="94717"/>
                      <a:pt x="295549" y="101879"/>
                      <a:pt x="293952" y="108680"/>
                    </a:cubicBezTo>
                    <a:cubicBezTo>
                      <a:pt x="291776" y="116148"/>
                      <a:pt x="287680" y="122920"/>
                      <a:pt x="282072" y="128302"/>
                    </a:cubicBezTo>
                    <a:cubicBezTo>
                      <a:pt x="275239" y="135350"/>
                      <a:pt x="267617" y="141580"/>
                      <a:pt x="259358" y="146875"/>
                    </a:cubicBezTo>
                    <a:lnTo>
                      <a:pt x="291671" y="165925"/>
                    </a:lnTo>
                    <a:lnTo>
                      <a:pt x="273994" y="176117"/>
                    </a:lnTo>
                    <a:lnTo>
                      <a:pt x="241396" y="157067"/>
                    </a:lnTo>
                    <a:cubicBezTo>
                      <a:pt x="225867" y="164735"/>
                      <a:pt x="209635" y="170898"/>
                      <a:pt x="192927" y="175450"/>
                    </a:cubicBezTo>
                    <a:cubicBezTo>
                      <a:pt x="175440" y="180289"/>
                      <a:pt x="157573" y="183633"/>
                      <a:pt x="139516" y="185452"/>
                    </a:cubicBezTo>
                    <a:lnTo>
                      <a:pt x="122409" y="154876"/>
                    </a:lnTo>
                    <a:cubicBezTo>
                      <a:pt x="127180" y="154753"/>
                      <a:pt x="131941" y="154372"/>
                      <a:pt x="136664" y="153734"/>
                    </a:cubicBezTo>
                    <a:cubicBezTo>
                      <a:pt x="143821" y="152924"/>
                      <a:pt x="150930" y="151714"/>
                      <a:pt x="157953" y="150114"/>
                    </a:cubicBezTo>
                    <a:cubicBezTo>
                      <a:pt x="165841" y="148400"/>
                      <a:pt x="174109" y="146304"/>
                      <a:pt x="182853" y="143732"/>
                    </a:cubicBezTo>
                    <a:cubicBezTo>
                      <a:pt x="191340" y="141151"/>
                      <a:pt x="199627" y="137970"/>
                      <a:pt x="207658" y="134207"/>
                    </a:cubicBezTo>
                    <a:lnTo>
                      <a:pt x="156812" y="104966"/>
                    </a:lnTo>
                    <a:lnTo>
                      <a:pt x="150255" y="107251"/>
                    </a:lnTo>
                    <a:lnTo>
                      <a:pt x="143317" y="109347"/>
                    </a:lnTo>
                    <a:cubicBezTo>
                      <a:pt x="130582" y="113538"/>
                      <a:pt x="118892" y="116872"/>
                      <a:pt x="108343" y="118872"/>
                    </a:cubicBezTo>
                    <a:cubicBezTo>
                      <a:pt x="98545" y="121149"/>
                      <a:pt x="88556" y="122492"/>
                      <a:pt x="78501" y="122873"/>
                    </a:cubicBezTo>
                    <a:cubicBezTo>
                      <a:pt x="69691" y="123187"/>
                      <a:pt x="60872" y="122358"/>
                      <a:pt x="52271" y="120396"/>
                    </a:cubicBezTo>
                    <a:cubicBezTo>
                      <a:pt x="43698" y="118453"/>
                      <a:pt x="35468" y="115243"/>
                      <a:pt x="27846" y="110871"/>
                    </a:cubicBezTo>
                    <a:cubicBezTo>
                      <a:pt x="19540" y="106518"/>
                      <a:pt x="12326" y="100327"/>
                      <a:pt x="6748" y="92774"/>
                    </a:cubicBezTo>
                    <a:cubicBezTo>
                      <a:pt x="2604" y="87078"/>
                      <a:pt x="580" y="80096"/>
                      <a:pt x="1045" y="73057"/>
                    </a:cubicBezTo>
                    <a:cubicBezTo>
                      <a:pt x="1787" y="65789"/>
                      <a:pt x="4704" y="58922"/>
                      <a:pt x="9409" y="53340"/>
                    </a:cubicBezTo>
                    <a:cubicBezTo>
                      <a:pt x="15197" y="45939"/>
                      <a:pt x="22125" y="39500"/>
                      <a:pt x="29937" y="34290"/>
                    </a:cubicBezTo>
                    <a:lnTo>
                      <a:pt x="0" y="16954"/>
                    </a:lnTo>
                    <a:lnTo>
                      <a:pt x="17582" y="6763"/>
                    </a:lnTo>
                    <a:lnTo>
                      <a:pt x="47234" y="23908"/>
                    </a:lnTo>
                    <a:cubicBezTo>
                      <a:pt x="61176" y="17059"/>
                      <a:pt x="75793" y="11697"/>
                      <a:pt x="90856" y="7906"/>
                    </a:cubicBezTo>
                    <a:cubicBezTo>
                      <a:pt x="105188" y="4239"/>
                      <a:pt x="119767" y="1591"/>
                      <a:pt x="134479" y="0"/>
                    </a:cubicBezTo>
                    <a:close/>
                    <a:moveTo>
                      <a:pt x="63105" y="83153"/>
                    </a:moveTo>
                    <a:cubicBezTo>
                      <a:pt x="69786" y="86992"/>
                      <a:pt x="77494" y="88659"/>
                      <a:pt x="85154" y="87916"/>
                    </a:cubicBezTo>
                    <a:cubicBezTo>
                      <a:pt x="95447" y="86754"/>
                      <a:pt x="105587" y="84449"/>
                      <a:pt x="115376" y="81058"/>
                    </a:cubicBezTo>
                    <a:lnTo>
                      <a:pt x="67857" y="53531"/>
                    </a:lnTo>
                    <a:cubicBezTo>
                      <a:pt x="50275" y="65056"/>
                      <a:pt x="48849" y="74867"/>
                      <a:pt x="63105" y="83153"/>
                    </a:cubicBezTo>
                    <a:close/>
                    <a:moveTo>
                      <a:pt x="229992" y="97060"/>
                    </a:moveTo>
                    <a:cubicBezTo>
                      <a:pt x="222693" y="93135"/>
                      <a:pt x="214339" y="91631"/>
                      <a:pt x="206137" y="92774"/>
                    </a:cubicBezTo>
                    <a:cubicBezTo>
                      <a:pt x="194894" y="94278"/>
                      <a:pt x="183803" y="96736"/>
                      <a:pt x="172969" y="100108"/>
                    </a:cubicBezTo>
                    <a:lnTo>
                      <a:pt x="220488" y="127540"/>
                    </a:lnTo>
                    <a:cubicBezTo>
                      <a:pt x="240512" y="115157"/>
                      <a:pt x="243677" y="104994"/>
                      <a:pt x="229992" y="97060"/>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4" name="Google Shape;1360;p27">
                <a:extLst>
                  <a:ext uri="{FF2B5EF4-FFF2-40B4-BE49-F238E27FC236}">
                    <a16:creationId xmlns:a16="http://schemas.microsoft.com/office/drawing/2014/main" id="{ABC96B51-45E5-8346-82E2-6E380DAD6EA7}"/>
                  </a:ext>
                </a:extLst>
              </p:cNvPr>
              <p:cNvSpPr/>
              <p:nvPr/>
            </p:nvSpPr>
            <p:spPr>
              <a:xfrm>
                <a:off x="6020539" y="3585400"/>
                <a:ext cx="19482" cy="25526"/>
              </a:xfrm>
              <a:custGeom>
                <a:avLst/>
                <a:gdLst/>
                <a:ahLst/>
                <a:cxnLst/>
                <a:rect l="l" t="t" r="r" b="b"/>
                <a:pathLst>
                  <a:path w="19482" h="25526" extrusionOk="0">
                    <a:moveTo>
                      <a:pt x="0" y="17145"/>
                    </a:moveTo>
                    <a:cubicBezTo>
                      <a:pt x="285" y="11430"/>
                      <a:pt x="285" y="5715"/>
                      <a:pt x="0" y="0"/>
                    </a:cubicBezTo>
                    <a:lnTo>
                      <a:pt x="19483" y="12478"/>
                    </a:lnTo>
                    <a:lnTo>
                      <a:pt x="11024" y="25527"/>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5" name="Google Shape;1361;p27">
                <a:extLst>
                  <a:ext uri="{FF2B5EF4-FFF2-40B4-BE49-F238E27FC236}">
                    <a16:creationId xmlns:a16="http://schemas.microsoft.com/office/drawing/2014/main" id="{57C65244-80B5-604E-B9DD-A5ECD4D829BB}"/>
                  </a:ext>
                </a:extLst>
              </p:cNvPr>
              <p:cNvSpPr/>
              <p:nvPr/>
            </p:nvSpPr>
            <p:spPr>
              <a:xfrm>
                <a:off x="6147700" y="3596258"/>
                <a:ext cx="42101" cy="19716"/>
              </a:xfrm>
              <a:custGeom>
                <a:avLst/>
                <a:gdLst/>
                <a:ahLst/>
                <a:cxnLst/>
                <a:rect l="l" t="t" r="r" b="b"/>
                <a:pathLst>
                  <a:path w="42101" h="19716" extrusionOk="0">
                    <a:moveTo>
                      <a:pt x="42102" y="17145"/>
                    </a:moveTo>
                    <a:lnTo>
                      <a:pt x="42102" y="0"/>
                    </a:lnTo>
                    <a:lnTo>
                      <a:pt x="0" y="3238"/>
                    </a:lnTo>
                    <a:lnTo>
                      <a:pt x="24140" y="19717"/>
                    </a:lnTo>
                    <a:lnTo>
                      <a:pt x="42102"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6" name="Google Shape;1362;p27">
                <a:extLst>
                  <a:ext uri="{FF2B5EF4-FFF2-40B4-BE49-F238E27FC236}">
                    <a16:creationId xmlns:a16="http://schemas.microsoft.com/office/drawing/2014/main" id="{55AEA7B4-28BF-9A4E-B4B1-4E7C79725C38}"/>
                  </a:ext>
                </a:extLst>
              </p:cNvPr>
              <p:cNvSpPr/>
              <p:nvPr/>
            </p:nvSpPr>
            <p:spPr>
              <a:xfrm>
                <a:off x="6161861" y="3533013"/>
                <a:ext cx="31457" cy="17335"/>
              </a:xfrm>
              <a:custGeom>
                <a:avLst/>
                <a:gdLst/>
                <a:ahLst/>
                <a:cxnLst/>
                <a:rect l="l" t="t" r="r" b="b"/>
                <a:pathLst>
                  <a:path w="31457" h="17335" extrusionOk="0">
                    <a:moveTo>
                      <a:pt x="31458" y="17335"/>
                    </a:moveTo>
                    <a:lnTo>
                      <a:pt x="31458" y="0"/>
                    </a:lnTo>
                    <a:lnTo>
                      <a:pt x="0" y="11430"/>
                    </a:lnTo>
                    <a:lnTo>
                      <a:pt x="31458" y="1733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7" name="Google Shape;1363;p27">
                <a:extLst>
                  <a:ext uri="{FF2B5EF4-FFF2-40B4-BE49-F238E27FC236}">
                    <a16:creationId xmlns:a16="http://schemas.microsoft.com/office/drawing/2014/main" id="{D487D91A-3B03-2F43-A8F8-48FFD86F6BB5}"/>
                  </a:ext>
                </a:extLst>
              </p:cNvPr>
              <p:cNvSpPr/>
              <p:nvPr/>
            </p:nvSpPr>
            <p:spPr>
              <a:xfrm>
                <a:off x="6062736" y="3539394"/>
                <a:ext cx="47328" cy="33147"/>
              </a:xfrm>
              <a:custGeom>
                <a:avLst/>
                <a:gdLst/>
                <a:ahLst/>
                <a:cxnLst/>
                <a:rect l="l" t="t" r="r" b="b"/>
                <a:pathLst>
                  <a:path w="47328" h="33147" extrusionOk="0">
                    <a:moveTo>
                      <a:pt x="0" y="10096"/>
                    </a:moveTo>
                    <a:lnTo>
                      <a:pt x="10454" y="0"/>
                    </a:lnTo>
                    <a:lnTo>
                      <a:pt x="47329" y="25622"/>
                    </a:lnTo>
                    <a:lnTo>
                      <a:pt x="45048" y="33147"/>
                    </a:lnTo>
                    <a:cubicBezTo>
                      <a:pt x="45048" y="33147"/>
                      <a:pt x="17487" y="21527"/>
                      <a:pt x="16537" y="20764"/>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8" name="Google Shape;1364;p27">
                <a:extLst>
                  <a:ext uri="{FF2B5EF4-FFF2-40B4-BE49-F238E27FC236}">
                    <a16:creationId xmlns:a16="http://schemas.microsoft.com/office/drawing/2014/main" id="{6BC1DF94-54FC-4445-8635-4CEDB3A3B7EE}"/>
                  </a:ext>
                </a:extLst>
              </p:cNvPr>
              <p:cNvSpPr/>
              <p:nvPr/>
            </p:nvSpPr>
            <p:spPr>
              <a:xfrm>
                <a:off x="5966368" y="3484530"/>
                <a:ext cx="58543" cy="38957"/>
              </a:xfrm>
              <a:custGeom>
                <a:avLst/>
                <a:gdLst/>
                <a:ahLst/>
                <a:cxnLst/>
                <a:rect l="l" t="t" r="r" b="b"/>
                <a:pathLst>
                  <a:path w="58543" h="38957" extrusionOk="0">
                    <a:moveTo>
                      <a:pt x="0" y="11144"/>
                    </a:moveTo>
                    <a:lnTo>
                      <a:pt x="49040" y="38957"/>
                    </a:lnTo>
                    <a:lnTo>
                      <a:pt x="58543" y="31623"/>
                    </a:lnTo>
                    <a:cubicBezTo>
                      <a:pt x="58543" y="31623"/>
                      <a:pt x="52366" y="24575"/>
                      <a:pt x="51986" y="23908"/>
                    </a:cubicBezTo>
                    <a:cubicBezTo>
                      <a:pt x="47566" y="18898"/>
                      <a:pt x="42406" y="14592"/>
                      <a:pt x="36685" y="11144"/>
                    </a:cubicBezTo>
                    <a:cubicBezTo>
                      <a:pt x="33073" y="10477"/>
                      <a:pt x="9789" y="0"/>
                      <a:pt x="9789" y="0"/>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9" name="Google Shape;1365;p27">
                <a:extLst>
                  <a:ext uri="{FF2B5EF4-FFF2-40B4-BE49-F238E27FC236}">
                    <a16:creationId xmlns:a16="http://schemas.microsoft.com/office/drawing/2014/main" id="{43707D4E-616A-0C4F-A73E-B9278A134E94}"/>
                  </a:ext>
                </a:extLst>
              </p:cNvPr>
              <p:cNvSpPr/>
              <p:nvPr/>
            </p:nvSpPr>
            <p:spPr>
              <a:xfrm>
                <a:off x="6020539" y="3453098"/>
                <a:ext cx="27370" cy="24574"/>
              </a:xfrm>
              <a:custGeom>
                <a:avLst/>
                <a:gdLst/>
                <a:ahLst/>
                <a:cxnLst/>
                <a:rect l="l" t="t" r="r" b="b"/>
                <a:pathLst>
                  <a:path w="27370" h="24574" extrusionOk="0">
                    <a:moveTo>
                      <a:pt x="27371" y="24575"/>
                    </a:moveTo>
                    <a:lnTo>
                      <a:pt x="27371" y="7334"/>
                    </a:lnTo>
                    <a:lnTo>
                      <a:pt x="4847" y="0"/>
                    </a:lnTo>
                    <a:lnTo>
                      <a:pt x="0" y="13525"/>
                    </a:lnTo>
                    <a:lnTo>
                      <a:pt x="1236" y="19621"/>
                    </a:lnTo>
                    <a:lnTo>
                      <a:pt x="27371" y="2457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0" name="Google Shape;1366;p27">
                <a:extLst>
                  <a:ext uri="{FF2B5EF4-FFF2-40B4-BE49-F238E27FC236}">
                    <a16:creationId xmlns:a16="http://schemas.microsoft.com/office/drawing/2014/main" id="{8F583A03-B685-7144-A4FB-858F235C4B21}"/>
                  </a:ext>
                </a:extLst>
              </p:cNvPr>
              <p:cNvSpPr/>
              <p:nvPr/>
            </p:nvSpPr>
            <p:spPr>
              <a:xfrm>
                <a:off x="5898416" y="3448050"/>
                <a:ext cx="26040" cy="19430"/>
              </a:xfrm>
              <a:custGeom>
                <a:avLst/>
                <a:gdLst/>
                <a:ahLst/>
                <a:cxnLst/>
                <a:rect l="l" t="t" r="r" b="b"/>
                <a:pathLst>
                  <a:path w="26040" h="19430" extrusionOk="0">
                    <a:moveTo>
                      <a:pt x="0" y="17145"/>
                    </a:moveTo>
                    <a:lnTo>
                      <a:pt x="0" y="0"/>
                    </a:lnTo>
                    <a:lnTo>
                      <a:pt x="26040" y="2762"/>
                    </a:lnTo>
                    <a:lnTo>
                      <a:pt x="17677" y="19431"/>
                    </a:lnTo>
                    <a:lnTo>
                      <a:pt x="0"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1" name="Google Shape;1367;p27">
                <a:extLst>
                  <a:ext uri="{FF2B5EF4-FFF2-40B4-BE49-F238E27FC236}">
                    <a16:creationId xmlns:a16="http://schemas.microsoft.com/office/drawing/2014/main" id="{FDE7C433-F364-6D4D-857D-220902E6553B}"/>
                  </a:ext>
                </a:extLst>
              </p:cNvPr>
              <p:cNvSpPr/>
              <p:nvPr/>
            </p:nvSpPr>
            <p:spPr>
              <a:xfrm>
                <a:off x="5899366" y="3505676"/>
                <a:ext cx="30317" cy="30194"/>
              </a:xfrm>
              <a:custGeom>
                <a:avLst/>
                <a:gdLst/>
                <a:ahLst/>
                <a:cxnLst/>
                <a:rect l="l" t="t" r="r" b="b"/>
                <a:pathLst>
                  <a:path w="30317" h="30194" extrusionOk="0">
                    <a:moveTo>
                      <a:pt x="0" y="17812"/>
                    </a:moveTo>
                    <a:lnTo>
                      <a:pt x="0" y="0"/>
                    </a:lnTo>
                    <a:lnTo>
                      <a:pt x="30317" y="0"/>
                    </a:lnTo>
                    <a:lnTo>
                      <a:pt x="22999" y="15907"/>
                    </a:lnTo>
                    <a:lnTo>
                      <a:pt x="9979" y="30194"/>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2" name="Google Shape;1368;p27">
                <a:extLst>
                  <a:ext uri="{FF2B5EF4-FFF2-40B4-BE49-F238E27FC236}">
                    <a16:creationId xmlns:a16="http://schemas.microsoft.com/office/drawing/2014/main" id="{D8681EB4-F678-9644-A466-48011FC2AE06}"/>
                  </a:ext>
                </a:extLst>
              </p:cNvPr>
              <p:cNvSpPr/>
              <p:nvPr/>
            </p:nvSpPr>
            <p:spPr>
              <a:xfrm>
                <a:off x="5898416" y="3431095"/>
                <a:ext cx="294657" cy="185070"/>
              </a:xfrm>
              <a:custGeom>
                <a:avLst/>
                <a:gdLst/>
                <a:ahLst/>
                <a:cxnLst/>
                <a:rect l="l" t="t" r="r" b="b"/>
                <a:pathLst>
                  <a:path w="294657" h="185070" extrusionOk="0">
                    <a:moveTo>
                      <a:pt x="149495" y="29337"/>
                    </a:moveTo>
                    <a:cubicBezTo>
                      <a:pt x="145608" y="29327"/>
                      <a:pt x="141730" y="29642"/>
                      <a:pt x="137900" y="30289"/>
                    </a:cubicBezTo>
                    <a:cubicBezTo>
                      <a:pt x="132673" y="31051"/>
                      <a:pt x="126875" y="32099"/>
                      <a:pt x="120413" y="33433"/>
                    </a:cubicBezTo>
                    <a:cubicBezTo>
                      <a:pt x="113950" y="34766"/>
                      <a:pt x="107203" y="36576"/>
                      <a:pt x="100265" y="38576"/>
                    </a:cubicBezTo>
                    <a:cubicBezTo>
                      <a:pt x="93508" y="40653"/>
                      <a:pt x="86903" y="43196"/>
                      <a:pt x="80497" y="46196"/>
                    </a:cubicBezTo>
                    <a:lnTo>
                      <a:pt x="131247" y="75629"/>
                    </a:lnTo>
                    <a:lnTo>
                      <a:pt x="140751" y="72390"/>
                    </a:lnTo>
                    <a:cubicBezTo>
                      <a:pt x="153676" y="68104"/>
                      <a:pt x="165841" y="64389"/>
                      <a:pt x="177341" y="61436"/>
                    </a:cubicBezTo>
                    <a:cubicBezTo>
                      <a:pt x="188089" y="58522"/>
                      <a:pt x="199104" y="56664"/>
                      <a:pt x="210224" y="55912"/>
                    </a:cubicBezTo>
                    <a:cubicBezTo>
                      <a:pt x="220345" y="55302"/>
                      <a:pt x="230505" y="56007"/>
                      <a:pt x="240446" y="58007"/>
                    </a:cubicBezTo>
                    <a:cubicBezTo>
                      <a:pt x="250463" y="60227"/>
                      <a:pt x="260062" y="64056"/>
                      <a:pt x="268862" y="69342"/>
                    </a:cubicBezTo>
                    <a:cubicBezTo>
                      <a:pt x="277663" y="73705"/>
                      <a:pt x="285190" y="80267"/>
                      <a:pt x="290721" y="88392"/>
                    </a:cubicBezTo>
                    <a:cubicBezTo>
                      <a:pt x="294399" y="94336"/>
                      <a:pt x="295558" y="101498"/>
                      <a:pt x="293952" y="108299"/>
                    </a:cubicBezTo>
                    <a:cubicBezTo>
                      <a:pt x="291757" y="115757"/>
                      <a:pt x="287661" y="122520"/>
                      <a:pt x="282072" y="127921"/>
                    </a:cubicBezTo>
                    <a:cubicBezTo>
                      <a:pt x="275239" y="134969"/>
                      <a:pt x="267617" y="141199"/>
                      <a:pt x="259358" y="146495"/>
                    </a:cubicBezTo>
                    <a:lnTo>
                      <a:pt x="291671" y="165545"/>
                    </a:lnTo>
                    <a:lnTo>
                      <a:pt x="273994" y="175736"/>
                    </a:lnTo>
                    <a:lnTo>
                      <a:pt x="241396" y="156686"/>
                    </a:lnTo>
                    <a:cubicBezTo>
                      <a:pt x="225867" y="164354"/>
                      <a:pt x="209635" y="170517"/>
                      <a:pt x="192927" y="175070"/>
                    </a:cubicBezTo>
                    <a:cubicBezTo>
                      <a:pt x="175440" y="179908"/>
                      <a:pt x="157573" y="183252"/>
                      <a:pt x="139516" y="185071"/>
                    </a:cubicBezTo>
                    <a:lnTo>
                      <a:pt x="122409" y="154496"/>
                    </a:lnTo>
                    <a:cubicBezTo>
                      <a:pt x="127180" y="154372"/>
                      <a:pt x="131941" y="153991"/>
                      <a:pt x="136664" y="153353"/>
                    </a:cubicBezTo>
                    <a:cubicBezTo>
                      <a:pt x="143032" y="152590"/>
                      <a:pt x="150160" y="151447"/>
                      <a:pt x="157953" y="149733"/>
                    </a:cubicBezTo>
                    <a:cubicBezTo>
                      <a:pt x="165746" y="148019"/>
                      <a:pt x="174109" y="145923"/>
                      <a:pt x="182853" y="143351"/>
                    </a:cubicBezTo>
                    <a:cubicBezTo>
                      <a:pt x="191340" y="140770"/>
                      <a:pt x="199627" y="137589"/>
                      <a:pt x="207658" y="133826"/>
                    </a:cubicBezTo>
                    <a:lnTo>
                      <a:pt x="157098" y="104585"/>
                    </a:lnTo>
                    <a:lnTo>
                      <a:pt x="150540" y="106871"/>
                    </a:lnTo>
                    <a:lnTo>
                      <a:pt x="143602" y="108966"/>
                    </a:lnTo>
                    <a:cubicBezTo>
                      <a:pt x="130867" y="113157"/>
                      <a:pt x="119177" y="116491"/>
                      <a:pt x="108628" y="118491"/>
                    </a:cubicBezTo>
                    <a:cubicBezTo>
                      <a:pt x="98830" y="120767"/>
                      <a:pt x="88841" y="122111"/>
                      <a:pt x="78786" y="122491"/>
                    </a:cubicBezTo>
                    <a:cubicBezTo>
                      <a:pt x="69976" y="122758"/>
                      <a:pt x="61166" y="121929"/>
                      <a:pt x="52556" y="120015"/>
                    </a:cubicBezTo>
                    <a:cubicBezTo>
                      <a:pt x="44002" y="118034"/>
                      <a:pt x="35772" y="114824"/>
                      <a:pt x="28131" y="110490"/>
                    </a:cubicBezTo>
                    <a:cubicBezTo>
                      <a:pt x="19796" y="106137"/>
                      <a:pt x="12573" y="99908"/>
                      <a:pt x="7033" y="92297"/>
                    </a:cubicBezTo>
                    <a:cubicBezTo>
                      <a:pt x="2889" y="86630"/>
                      <a:pt x="865" y="79686"/>
                      <a:pt x="1331" y="72676"/>
                    </a:cubicBezTo>
                    <a:cubicBezTo>
                      <a:pt x="2072" y="65380"/>
                      <a:pt x="4989" y="58474"/>
                      <a:pt x="9694" y="52864"/>
                    </a:cubicBezTo>
                    <a:cubicBezTo>
                      <a:pt x="15482" y="45453"/>
                      <a:pt x="22410" y="39024"/>
                      <a:pt x="30222" y="33814"/>
                    </a:cubicBezTo>
                    <a:lnTo>
                      <a:pt x="0" y="16954"/>
                    </a:lnTo>
                    <a:lnTo>
                      <a:pt x="17582" y="6763"/>
                    </a:lnTo>
                    <a:lnTo>
                      <a:pt x="47234" y="23908"/>
                    </a:lnTo>
                    <a:cubicBezTo>
                      <a:pt x="61157" y="17021"/>
                      <a:pt x="75783" y="11649"/>
                      <a:pt x="90856" y="7906"/>
                    </a:cubicBezTo>
                    <a:cubicBezTo>
                      <a:pt x="105188" y="4239"/>
                      <a:pt x="119767" y="1591"/>
                      <a:pt x="134479" y="0"/>
                    </a:cubicBezTo>
                    <a:close/>
                    <a:moveTo>
                      <a:pt x="63105" y="82772"/>
                    </a:moveTo>
                    <a:cubicBezTo>
                      <a:pt x="69786" y="86611"/>
                      <a:pt x="77494" y="88278"/>
                      <a:pt x="85154" y="87535"/>
                    </a:cubicBezTo>
                    <a:cubicBezTo>
                      <a:pt x="95437" y="86325"/>
                      <a:pt x="105568" y="84020"/>
                      <a:pt x="115376" y="80677"/>
                    </a:cubicBezTo>
                    <a:lnTo>
                      <a:pt x="67857" y="53150"/>
                    </a:lnTo>
                    <a:cubicBezTo>
                      <a:pt x="50275" y="64579"/>
                      <a:pt x="48849" y="74104"/>
                      <a:pt x="63105" y="82772"/>
                    </a:cubicBezTo>
                    <a:close/>
                    <a:moveTo>
                      <a:pt x="229992" y="96679"/>
                    </a:moveTo>
                    <a:cubicBezTo>
                      <a:pt x="222721" y="92678"/>
                      <a:pt x="214339" y="91173"/>
                      <a:pt x="206137" y="92393"/>
                    </a:cubicBezTo>
                    <a:cubicBezTo>
                      <a:pt x="194894" y="93897"/>
                      <a:pt x="183803" y="96355"/>
                      <a:pt x="172969" y="99727"/>
                    </a:cubicBezTo>
                    <a:lnTo>
                      <a:pt x="220488" y="127063"/>
                    </a:lnTo>
                    <a:cubicBezTo>
                      <a:pt x="240351" y="114776"/>
                      <a:pt x="243677" y="104585"/>
                      <a:pt x="229992" y="96679"/>
                    </a:cubicBezTo>
                    <a:close/>
                  </a:path>
                </a:pathLst>
              </a:custGeom>
              <a:solidFill>
                <a:srgbClr val="F9CA0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49" name="Google Shape;1369;p27">
              <a:extLst>
                <a:ext uri="{FF2B5EF4-FFF2-40B4-BE49-F238E27FC236}">
                  <a16:creationId xmlns:a16="http://schemas.microsoft.com/office/drawing/2014/main" id="{B1FE6E6F-B6DF-EC40-A73C-9AF7A9E76D6D}"/>
                </a:ext>
              </a:extLst>
            </p:cNvPr>
            <p:cNvGrpSpPr/>
            <p:nvPr/>
          </p:nvGrpSpPr>
          <p:grpSpPr>
            <a:xfrm>
              <a:off x="3829623" y="2378741"/>
              <a:ext cx="883852" cy="621029"/>
              <a:chOff x="5639248" y="3120866"/>
              <a:chExt cx="883852" cy="621029"/>
            </a:xfrm>
          </p:grpSpPr>
          <p:sp>
            <p:nvSpPr>
              <p:cNvPr id="361" name="Google Shape;1370;p27">
                <a:extLst>
                  <a:ext uri="{FF2B5EF4-FFF2-40B4-BE49-F238E27FC236}">
                    <a16:creationId xmlns:a16="http://schemas.microsoft.com/office/drawing/2014/main" id="{F22C6BD9-C760-B149-865D-007FC2B90894}"/>
                  </a:ext>
                </a:extLst>
              </p:cNvPr>
              <p:cNvSpPr/>
              <p:nvPr/>
            </p:nvSpPr>
            <p:spPr>
              <a:xfrm>
                <a:off x="5639248" y="3230403"/>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2"/>
                      <a:pt x="197857" y="0"/>
                      <a:pt x="441926" y="0"/>
                    </a:cubicBezTo>
                    <a:cubicBezTo>
                      <a:pt x="685995" y="0"/>
                      <a:pt x="883852" y="114501"/>
                      <a:pt x="883852" y="255746"/>
                    </a:cubicBez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2" name="Google Shape;1371;p27">
                <a:extLst>
                  <a:ext uri="{FF2B5EF4-FFF2-40B4-BE49-F238E27FC236}">
                    <a16:creationId xmlns:a16="http://schemas.microsoft.com/office/drawing/2014/main" id="{DE5A0174-A870-B543-9881-6E68A8EB05A3}"/>
                  </a:ext>
                </a:extLst>
              </p:cNvPr>
              <p:cNvSpPr/>
              <p:nvPr/>
            </p:nvSpPr>
            <p:spPr>
              <a:xfrm>
                <a:off x="5639343" y="3373564"/>
                <a:ext cx="87339" cy="116490"/>
              </a:xfrm>
              <a:custGeom>
                <a:avLst/>
                <a:gdLst/>
                <a:ahLst/>
                <a:cxnLst/>
                <a:rect l="l" t="t" r="r" b="b"/>
                <a:pathLst>
                  <a:path w="87339" h="116490" extrusionOk="0">
                    <a:moveTo>
                      <a:pt x="0" y="116491"/>
                    </a:moveTo>
                    <a:lnTo>
                      <a:pt x="0" y="0"/>
                    </a:lnTo>
                    <a:lnTo>
                      <a:pt x="87340" y="77915"/>
                    </a:lnTo>
                    <a:lnTo>
                      <a:pt x="0" y="116491"/>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3" name="Google Shape;1372;p27">
                <a:extLst>
                  <a:ext uri="{FF2B5EF4-FFF2-40B4-BE49-F238E27FC236}">
                    <a16:creationId xmlns:a16="http://schemas.microsoft.com/office/drawing/2014/main" id="{3529A9C3-8BEE-6A4E-98DD-670C3537FA36}"/>
                  </a:ext>
                </a:extLst>
              </p:cNvPr>
              <p:cNvSpPr/>
              <p:nvPr/>
            </p:nvSpPr>
            <p:spPr>
              <a:xfrm>
                <a:off x="6456573" y="3376612"/>
                <a:ext cx="66526" cy="157067"/>
              </a:xfrm>
              <a:custGeom>
                <a:avLst/>
                <a:gdLst/>
                <a:ahLst/>
                <a:cxnLst/>
                <a:rect l="l" t="t" r="r" b="b"/>
                <a:pathLst>
                  <a:path w="66526" h="157067" extrusionOk="0">
                    <a:moveTo>
                      <a:pt x="66527" y="0"/>
                    </a:moveTo>
                    <a:lnTo>
                      <a:pt x="66527" y="109538"/>
                    </a:lnTo>
                    <a:lnTo>
                      <a:pt x="21859" y="157067"/>
                    </a:lnTo>
                    <a:lnTo>
                      <a:pt x="0" y="31623"/>
                    </a:lnTo>
                    <a:lnTo>
                      <a:pt x="66527" y="0"/>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4" name="Google Shape;1373;p27">
                <a:extLst>
                  <a:ext uri="{FF2B5EF4-FFF2-40B4-BE49-F238E27FC236}">
                    <a16:creationId xmlns:a16="http://schemas.microsoft.com/office/drawing/2014/main" id="{6A920927-13B6-9743-BD68-481234EC20D7}"/>
                  </a:ext>
                </a:extLst>
              </p:cNvPr>
              <p:cNvSpPr/>
              <p:nvPr/>
            </p:nvSpPr>
            <p:spPr>
              <a:xfrm>
                <a:off x="5639248" y="3120866"/>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2"/>
                      <a:pt x="197857" y="0"/>
                      <a:pt x="441926" y="0"/>
                    </a:cubicBezTo>
                    <a:cubicBezTo>
                      <a:pt x="685995" y="0"/>
                      <a:pt x="883852" y="114501"/>
                      <a:pt x="883852" y="255746"/>
                    </a:cubicBezTo>
                    <a:close/>
                  </a:path>
                </a:pathLst>
              </a:custGeom>
              <a:solidFill>
                <a:srgbClr val="F9CB07"/>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5" name="Google Shape;1374;p27">
                <a:extLst>
                  <a:ext uri="{FF2B5EF4-FFF2-40B4-BE49-F238E27FC236}">
                    <a16:creationId xmlns:a16="http://schemas.microsoft.com/office/drawing/2014/main" id="{09F6D286-1E08-B141-8563-7D3E1D009892}"/>
                  </a:ext>
                </a:extLst>
              </p:cNvPr>
              <p:cNvSpPr/>
              <p:nvPr/>
            </p:nvSpPr>
            <p:spPr>
              <a:xfrm>
                <a:off x="5764868" y="3190470"/>
                <a:ext cx="632686" cy="366117"/>
              </a:xfrm>
              <a:custGeom>
                <a:avLst/>
                <a:gdLst/>
                <a:ahLst/>
                <a:cxnLst/>
                <a:rect l="l" t="t" r="r" b="b"/>
                <a:pathLst>
                  <a:path w="632686" h="366117" extrusionOk="0">
                    <a:moveTo>
                      <a:pt x="632117" y="194048"/>
                    </a:moveTo>
                    <a:cubicBezTo>
                      <a:pt x="627555" y="237101"/>
                      <a:pt x="596952" y="279773"/>
                      <a:pt x="540025" y="312539"/>
                    </a:cubicBezTo>
                    <a:cubicBezTo>
                      <a:pt x="416475" y="383976"/>
                      <a:pt x="216136" y="383976"/>
                      <a:pt x="92586" y="312539"/>
                    </a:cubicBezTo>
                    <a:cubicBezTo>
                      <a:pt x="35564" y="279487"/>
                      <a:pt x="4961" y="237101"/>
                      <a:pt x="590" y="194048"/>
                    </a:cubicBezTo>
                    <a:cubicBezTo>
                      <a:pt x="-4732" y="143661"/>
                      <a:pt x="25965" y="92131"/>
                      <a:pt x="92586" y="53650"/>
                    </a:cubicBezTo>
                    <a:cubicBezTo>
                      <a:pt x="216136" y="-17883"/>
                      <a:pt x="416475" y="-17883"/>
                      <a:pt x="540025" y="53650"/>
                    </a:cubicBezTo>
                    <a:cubicBezTo>
                      <a:pt x="606646" y="92131"/>
                      <a:pt x="637344" y="143280"/>
                      <a:pt x="632117" y="194048"/>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6" name="Google Shape;1375;p27">
                <a:extLst>
                  <a:ext uri="{FF2B5EF4-FFF2-40B4-BE49-F238E27FC236}">
                    <a16:creationId xmlns:a16="http://schemas.microsoft.com/office/drawing/2014/main" id="{B5D682BD-D4AC-F741-BD30-06C9B964C571}"/>
                  </a:ext>
                </a:extLst>
              </p:cNvPr>
              <p:cNvSpPr/>
              <p:nvPr/>
            </p:nvSpPr>
            <p:spPr>
              <a:xfrm>
                <a:off x="5765458" y="3212377"/>
                <a:ext cx="631526" cy="344209"/>
              </a:xfrm>
              <a:custGeom>
                <a:avLst/>
                <a:gdLst/>
                <a:ahLst/>
                <a:cxnLst/>
                <a:rect l="l" t="t" r="r" b="b"/>
                <a:pathLst>
                  <a:path w="631526" h="344209" extrusionOk="0">
                    <a:moveTo>
                      <a:pt x="631527" y="172141"/>
                    </a:moveTo>
                    <a:cubicBezTo>
                      <a:pt x="626965" y="215194"/>
                      <a:pt x="596363" y="257866"/>
                      <a:pt x="539435" y="290631"/>
                    </a:cubicBezTo>
                    <a:cubicBezTo>
                      <a:pt x="415886" y="362069"/>
                      <a:pt x="215546" y="362069"/>
                      <a:pt x="91997" y="290631"/>
                    </a:cubicBezTo>
                    <a:cubicBezTo>
                      <a:pt x="34974" y="257580"/>
                      <a:pt x="4372" y="215194"/>
                      <a:pt x="0" y="172141"/>
                    </a:cubicBezTo>
                    <a:cubicBezTo>
                      <a:pt x="4372" y="129088"/>
                      <a:pt x="35069" y="86416"/>
                      <a:pt x="91997" y="53650"/>
                    </a:cubicBezTo>
                    <a:cubicBezTo>
                      <a:pt x="215546" y="-17883"/>
                      <a:pt x="415886" y="-17883"/>
                      <a:pt x="539435" y="53650"/>
                    </a:cubicBezTo>
                    <a:cubicBezTo>
                      <a:pt x="596363" y="86701"/>
                      <a:pt x="626965" y="129088"/>
                      <a:pt x="631527" y="172141"/>
                    </a:cubicBezTo>
                    <a:close/>
                  </a:path>
                </a:pathLst>
              </a:custGeom>
              <a:solidFill>
                <a:srgbClr val="E8A30A"/>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7" name="Google Shape;1376;p27">
                <a:extLst>
                  <a:ext uri="{FF2B5EF4-FFF2-40B4-BE49-F238E27FC236}">
                    <a16:creationId xmlns:a16="http://schemas.microsoft.com/office/drawing/2014/main" id="{ABF209C6-BD11-7948-BC78-F873F540F062}"/>
                  </a:ext>
                </a:extLst>
              </p:cNvPr>
              <p:cNvSpPr/>
              <p:nvPr/>
            </p:nvSpPr>
            <p:spPr>
              <a:xfrm>
                <a:off x="5927022" y="3295364"/>
                <a:ext cx="294875" cy="184213"/>
              </a:xfrm>
              <a:custGeom>
                <a:avLst/>
                <a:gdLst/>
                <a:ahLst/>
                <a:cxnLst/>
                <a:rect l="l" t="t" r="r" b="b"/>
                <a:pathLst>
                  <a:path w="294875" h="184213" extrusionOk="0">
                    <a:moveTo>
                      <a:pt x="149495" y="28861"/>
                    </a:moveTo>
                    <a:cubicBezTo>
                      <a:pt x="145608" y="28851"/>
                      <a:pt x="141730" y="29166"/>
                      <a:pt x="137900" y="29813"/>
                    </a:cubicBezTo>
                    <a:cubicBezTo>
                      <a:pt x="132673" y="30575"/>
                      <a:pt x="126876" y="31623"/>
                      <a:pt x="120413" y="32956"/>
                    </a:cubicBezTo>
                    <a:cubicBezTo>
                      <a:pt x="113950" y="34290"/>
                      <a:pt x="107298" y="36004"/>
                      <a:pt x="100265" y="38100"/>
                    </a:cubicBezTo>
                    <a:cubicBezTo>
                      <a:pt x="93498" y="40148"/>
                      <a:pt x="86893" y="42701"/>
                      <a:pt x="80497" y="45720"/>
                    </a:cubicBezTo>
                    <a:lnTo>
                      <a:pt x="131247" y="75057"/>
                    </a:lnTo>
                    <a:lnTo>
                      <a:pt x="140751" y="71914"/>
                    </a:lnTo>
                    <a:cubicBezTo>
                      <a:pt x="153676" y="67532"/>
                      <a:pt x="165841" y="63913"/>
                      <a:pt x="177341" y="60865"/>
                    </a:cubicBezTo>
                    <a:cubicBezTo>
                      <a:pt x="188108" y="58026"/>
                      <a:pt x="199114" y="56207"/>
                      <a:pt x="210224" y="55435"/>
                    </a:cubicBezTo>
                    <a:cubicBezTo>
                      <a:pt x="220374" y="54826"/>
                      <a:pt x="230571" y="55531"/>
                      <a:pt x="240541" y="57531"/>
                    </a:cubicBezTo>
                    <a:cubicBezTo>
                      <a:pt x="250577" y="59760"/>
                      <a:pt x="260195" y="63551"/>
                      <a:pt x="269052" y="68771"/>
                    </a:cubicBezTo>
                    <a:cubicBezTo>
                      <a:pt x="277824" y="73171"/>
                      <a:pt x="285351" y="79724"/>
                      <a:pt x="290911" y="87821"/>
                    </a:cubicBezTo>
                    <a:cubicBezTo>
                      <a:pt x="294627" y="93745"/>
                      <a:pt x="295796" y="100927"/>
                      <a:pt x="294142" y="107728"/>
                    </a:cubicBezTo>
                    <a:cubicBezTo>
                      <a:pt x="291985" y="115205"/>
                      <a:pt x="287889" y="121977"/>
                      <a:pt x="282262" y="127349"/>
                    </a:cubicBezTo>
                    <a:cubicBezTo>
                      <a:pt x="275315" y="134379"/>
                      <a:pt x="267522" y="140522"/>
                      <a:pt x="259073" y="145637"/>
                    </a:cubicBezTo>
                    <a:lnTo>
                      <a:pt x="291386" y="164687"/>
                    </a:lnTo>
                    <a:lnTo>
                      <a:pt x="273709" y="174879"/>
                    </a:lnTo>
                    <a:lnTo>
                      <a:pt x="241111" y="155829"/>
                    </a:lnTo>
                    <a:cubicBezTo>
                      <a:pt x="225572" y="163487"/>
                      <a:pt x="209349" y="169650"/>
                      <a:pt x="192642" y="174212"/>
                    </a:cubicBezTo>
                    <a:cubicBezTo>
                      <a:pt x="175155" y="179051"/>
                      <a:pt x="157288" y="182394"/>
                      <a:pt x="139230" y="184213"/>
                    </a:cubicBezTo>
                    <a:lnTo>
                      <a:pt x="122219" y="153638"/>
                    </a:lnTo>
                    <a:cubicBezTo>
                      <a:pt x="126952" y="153514"/>
                      <a:pt x="131684" y="153133"/>
                      <a:pt x="136379" y="152495"/>
                    </a:cubicBezTo>
                    <a:cubicBezTo>
                      <a:pt x="142842" y="151733"/>
                      <a:pt x="149875" y="150590"/>
                      <a:pt x="157763" y="148876"/>
                    </a:cubicBezTo>
                    <a:cubicBezTo>
                      <a:pt x="165651" y="147161"/>
                      <a:pt x="173824" y="145066"/>
                      <a:pt x="182568" y="142494"/>
                    </a:cubicBezTo>
                    <a:cubicBezTo>
                      <a:pt x="191074" y="139970"/>
                      <a:pt x="199361" y="136779"/>
                      <a:pt x="207373" y="132969"/>
                    </a:cubicBezTo>
                    <a:lnTo>
                      <a:pt x="156812" y="105061"/>
                    </a:lnTo>
                    <a:lnTo>
                      <a:pt x="150255" y="107347"/>
                    </a:lnTo>
                    <a:lnTo>
                      <a:pt x="143317" y="109442"/>
                    </a:lnTo>
                    <a:cubicBezTo>
                      <a:pt x="130582" y="113633"/>
                      <a:pt x="118987" y="116872"/>
                      <a:pt x="108343" y="118967"/>
                    </a:cubicBezTo>
                    <a:cubicBezTo>
                      <a:pt x="98573" y="121244"/>
                      <a:pt x="88613" y="122577"/>
                      <a:pt x="78596" y="122968"/>
                    </a:cubicBezTo>
                    <a:cubicBezTo>
                      <a:pt x="69758" y="123311"/>
                      <a:pt x="60910" y="122511"/>
                      <a:pt x="52271" y="120587"/>
                    </a:cubicBezTo>
                    <a:cubicBezTo>
                      <a:pt x="43736" y="118615"/>
                      <a:pt x="35544" y="115405"/>
                      <a:pt x="27941" y="111062"/>
                    </a:cubicBezTo>
                    <a:cubicBezTo>
                      <a:pt x="19578" y="106709"/>
                      <a:pt x="12326" y="100479"/>
                      <a:pt x="6748" y="92869"/>
                    </a:cubicBezTo>
                    <a:cubicBezTo>
                      <a:pt x="2690" y="87163"/>
                      <a:pt x="675" y="80248"/>
                      <a:pt x="1045" y="73247"/>
                    </a:cubicBezTo>
                    <a:cubicBezTo>
                      <a:pt x="1768" y="65951"/>
                      <a:pt x="4685" y="59036"/>
                      <a:pt x="9409" y="53435"/>
                    </a:cubicBezTo>
                    <a:cubicBezTo>
                      <a:pt x="15216" y="46053"/>
                      <a:pt x="22144" y="39624"/>
                      <a:pt x="29937" y="34385"/>
                    </a:cubicBezTo>
                    <a:lnTo>
                      <a:pt x="0" y="17050"/>
                    </a:lnTo>
                    <a:lnTo>
                      <a:pt x="17582" y="6858"/>
                    </a:lnTo>
                    <a:lnTo>
                      <a:pt x="47329" y="24003"/>
                    </a:lnTo>
                    <a:cubicBezTo>
                      <a:pt x="61214" y="17069"/>
                      <a:pt x="75802" y="11668"/>
                      <a:pt x="90856" y="7906"/>
                    </a:cubicBezTo>
                    <a:cubicBezTo>
                      <a:pt x="105207" y="4324"/>
                      <a:pt x="119786" y="1686"/>
                      <a:pt x="134479" y="0"/>
                    </a:cubicBezTo>
                    <a:close/>
                    <a:moveTo>
                      <a:pt x="63105" y="82201"/>
                    </a:moveTo>
                    <a:cubicBezTo>
                      <a:pt x="69758" y="86116"/>
                      <a:pt x="77484" y="87782"/>
                      <a:pt x="85154" y="86963"/>
                    </a:cubicBezTo>
                    <a:cubicBezTo>
                      <a:pt x="95475" y="85792"/>
                      <a:pt x="105635" y="83525"/>
                      <a:pt x="115471" y="80200"/>
                    </a:cubicBezTo>
                    <a:lnTo>
                      <a:pt x="67952" y="52673"/>
                    </a:lnTo>
                    <a:cubicBezTo>
                      <a:pt x="50180" y="64484"/>
                      <a:pt x="48849" y="74390"/>
                      <a:pt x="63105" y="82582"/>
                    </a:cubicBezTo>
                    <a:close/>
                    <a:moveTo>
                      <a:pt x="229992" y="96203"/>
                    </a:moveTo>
                    <a:cubicBezTo>
                      <a:pt x="222750" y="92221"/>
                      <a:pt x="214405" y="90716"/>
                      <a:pt x="206232" y="91916"/>
                    </a:cubicBezTo>
                    <a:cubicBezTo>
                      <a:pt x="194951" y="93374"/>
                      <a:pt x="183822" y="95831"/>
                      <a:pt x="172969" y="99250"/>
                    </a:cubicBezTo>
                    <a:lnTo>
                      <a:pt x="220488" y="126587"/>
                    </a:lnTo>
                    <a:cubicBezTo>
                      <a:pt x="240512" y="114462"/>
                      <a:pt x="243677" y="104461"/>
                      <a:pt x="229992" y="96583"/>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8" name="Google Shape;1377;p27">
                <a:extLst>
                  <a:ext uri="{FF2B5EF4-FFF2-40B4-BE49-F238E27FC236}">
                    <a16:creationId xmlns:a16="http://schemas.microsoft.com/office/drawing/2014/main" id="{84712225-341B-7B42-97FB-506C422E0196}"/>
                  </a:ext>
                </a:extLst>
              </p:cNvPr>
              <p:cNvSpPr/>
              <p:nvPr/>
            </p:nvSpPr>
            <p:spPr>
              <a:xfrm>
                <a:off x="6049241" y="3432333"/>
                <a:ext cx="19007" cy="25526"/>
              </a:xfrm>
              <a:custGeom>
                <a:avLst/>
                <a:gdLst/>
                <a:ahLst/>
                <a:cxnLst/>
                <a:rect l="l" t="t" r="r" b="b"/>
                <a:pathLst>
                  <a:path w="19007" h="25526" extrusionOk="0">
                    <a:moveTo>
                      <a:pt x="0" y="17240"/>
                    </a:moveTo>
                    <a:cubicBezTo>
                      <a:pt x="0" y="15907"/>
                      <a:pt x="0" y="0"/>
                      <a:pt x="0" y="0"/>
                    </a:cubicBezTo>
                    <a:lnTo>
                      <a:pt x="19008" y="12573"/>
                    </a:lnTo>
                    <a:lnTo>
                      <a:pt x="10549" y="25527"/>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9" name="Google Shape;1378;p27">
                <a:extLst>
                  <a:ext uri="{FF2B5EF4-FFF2-40B4-BE49-F238E27FC236}">
                    <a16:creationId xmlns:a16="http://schemas.microsoft.com/office/drawing/2014/main" id="{51B777CD-3A36-5644-9F66-0B62ABA2FF27}"/>
                  </a:ext>
                </a:extLst>
              </p:cNvPr>
              <p:cNvSpPr/>
              <p:nvPr/>
            </p:nvSpPr>
            <p:spPr>
              <a:xfrm>
                <a:off x="6176402" y="3443287"/>
                <a:ext cx="42006" cy="19621"/>
              </a:xfrm>
              <a:custGeom>
                <a:avLst/>
                <a:gdLst/>
                <a:ahLst/>
                <a:cxnLst/>
                <a:rect l="l" t="t" r="r" b="b"/>
                <a:pathLst>
                  <a:path w="42006" h="19621" extrusionOk="0">
                    <a:moveTo>
                      <a:pt x="42007" y="17145"/>
                    </a:moveTo>
                    <a:lnTo>
                      <a:pt x="42007" y="0"/>
                    </a:lnTo>
                    <a:lnTo>
                      <a:pt x="0" y="3143"/>
                    </a:lnTo>
                    <a:lnTo>
                      <a:pt x="24140" y="19621"/>
                    </a:lnTo>
                    <a:lnTo>
                      <a:pt x="42007"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0" name="Google Shape;1379;p27">
                <a:extLst>
                  <a:ext uri="{FF2B5EF4-FFF2-40B4-BE49-F238E27FC236}">
                    <a16:creationId xmlns:a16="http://schemas.microsoft.com/office/drawing/2014/main" id="{D7787319-8042-4A47-B081-FB5782223924}"/>
                  </a:ext>
                </a:extLst>
              </p:cNvPr>
              <p:cNvSpPr/>
              <p:nvPr/>
            </p:nvSpPr>
            <p:spPr>
              <a:xfrm>
                <a:off x="6190467" y="3380041"/>
                <a:ext cx="31457" cy="17335"/>
              </a:xfrm>
              <a:custGeom>
                <a:avLst/>
                <a:gdLst/>
                <a:ahLst/>
                <a:cxnLst/>
                <a:rect l="l" t="t" r="r" b="b"/>
                <a:pathLst>
                  <a:path w="31457" h="17335" extrusionOk="0">
                    <a:moveTo>
                      <a:pt x="31458" y="17335"/>
                    </a:moveTo>
                    <a:lnTo>
                      <a:pt x="31458" y="0"/>
                    </a:lnTo>
                    <a:lnTo>
                      <a:pt x="0" y="11430"/>
                    </a:lnTo>
                    <a:lnTo>
                      <a:pt x="31458" y="1733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1" name="Google Shape;1380;p27">
                <a:extLst>
                  <a:ext uri="{FF2B5EF4-FFF2-40B4-BE49-F238E27FC236}">
                    <a16:creationId xmlns:a16="http://schemas.microsoft.com/office/drawing/2014/main" id="{AA0303FA-B6B4-B747-81E5-E743990A4E6D}"/>
                  </a:ext>
                </a:extLst>
              </p:cNvPr>
              <p:cNvSpPr/>
              <p:nvPr/>
            </p:nvSpPr>
            <p:spPr>
              <a:xfrm>
                <a:off x="6091248" y="3386423"/>
                <a:ext cx="47328" cy="33051"/>
              </a:xfrm>
              <a:custGeom>
                <a:avLst/>
                <a:gdLst/>
                <a:ahLst/>
                <a:cxnLst/>
                <a:rect l="l" t="t" r="r" b="b"/>
                <a:pathLst>
                  <a:path w="47328" h="33051" extrusionOk="0">
                    <a:moveTo>
                      <a:pt x="0" y="10001"/>
                    </a:moveTo>
                    <a:lnTo>
                      <a:pt x="10454" y="0"/>
                    </a:lnTo>
                    <a:lnTo>
                      <a:pt x="47329" y="25527"/>
                    </a:lnTo>
                    <a:lnTo>
                      <a:pt x="45048" y="33052"/>
                    </a:lnTo>
                    <a:cubicBezTo>
                      <a:pt x="45048" y="33052"/>
                      <a:pt x="17487" y="21431"/>
                      <a:pt x="16537" y="20765"/>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2" name="Google Shape;1381;p27">
                <a:extLst>
                  <a:ext uri="{FF2B5EF4-FFF2-40B4-BE49-F238E27FC236}">
                    <a16:creationId xmlns:a16="http://schemas.microsoft.com/office/drawing/2014/main" id="{822D367E-D78D-834E-AC59-D09659096CA2}"/>
                  </a:ext>
                </a:extLst>
              </p:cNvPr>
              <p:cNvSpPr/>
              <p:nvPr/>
            </p:nvSpPr>
            <p:spPr>
              <a:xfrm>
                <a:off x="5995069" y="3331273"/>
                <a:ext cx="58923" cy="38862"/>
              </a:xfrm>
              <a:custGeom>
                <a:avLst/>
                <a:gdLst/>
                <a:ahLst/>
                <a:cxnLst/>
                <a:rect l="l" t="t" r="r" b="b"/>
                <a:pathLst>
                  <a:path w="58923" h="38862" extrusionOk="0">
                    <a:moveTo>
                      <a:pt x="0" y="11049"/>
                    </a:moveTo>
                    <a:lnTo>
                      <a:pt x="48944" y="38862"/>
                    </a:lnTo>
                    <a:lnTo>
                      <a:pt x="58923" y="31623"/>
                    </a:lnTo>
                    <a:cubicBezTo>
                      <a:pt x="58923" y="31623"/>
                      <a:pt x="52841" y="24575"/>
                      <a:pt x="52366" y="23908"/>
                    </a:cubicBezTo>
                    <a:cubicBezTo>
                      <a:pt x="47966" y="18840"/>
                      <a:pt x="42805" y="14507"/>
                      <a:pt x="37065" y="11049"/>
                    </a:cubicBezTo>
                    <a:cubicBezTo>
                      <a:pt x="33453" y="10382"/>
                      <a:pt x="10169" y="0"/>
                      <a:pt x="10169" y="0"/>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3" name="Google Shape;1382;p27">
                <a:extLst>
                  <a:ext uri="{FF2B5EF4-FFF2-40B4-BE49-F238E27FC236}">
                    <a16:creationId xmlns:a16="http://schemas.microsoft.com/office/drawing/2014/main" id="{CF10DC4B-C367-4E45-B4D0-4E9E0F4F378E}"/>
                  </a:ext>
                </a:extLst>
              </p:cNvPr>
              <p:cNvSpPr/>
              <p:nvPr/>
            </p:nvSpPr>
            <p:spPr>
              <a:xfrm>
                <a:off x="6049241" y="3300126"/>
                <a:ext cx="27275" cy="24479"/>
              </a:xfrm>
              <a:custGeom>
                <a:avLst/>
                <a:gdLst/>
                <a:ahLst/>
                <a:cxnLst/>
                <a:rect l="l" t="t" r="r" b="b"/>
                <a:pathLst>
                  <a:path w="27275" h="24479" extrusionOk="0">
                    <a:moveTo>
                      <a:pt x="27276" y="24479"/>
                    </a:moveTo>
                    <a:lnTo>
                      <a:pt x="27276" y="7334"/>
                    </a:lnTo>
                    <a:lnTo>
                      <a:pt x="4752" y="0"/>
                    </a:lnTo>
                    <a:lnTo>
                      <a:pt x="0" y="13430"/>
                    </a:lnTo>
                    <a:lnTo>
                      <a:pt x="1140" y="19621"/>
                    </a:lnTo>
                    <a:lnTo>
                      <a:pt x="27276" y="2447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4" name="Google Shape;1383;p27">
                <a:extLst>
                  <a:ext uri="{FF2B5EF4-FFF2-40B4-BE49-F238E27FC236}">
                    <a16:creationId xmlns:a16="http://schemas.microsoft.com/office/drawing/2014/main" id="{C0A1D5C7-3CF3-2C4B-A499-34EE5EBCE79C}"/>
                  </a:ext>
                </a:extLst>
              </p:cNvPr>
              <p:cNvSpPr/>
              <p:nvPr/>
            </p:nvSpPr>
            <p:spPr>
              <a:xfrm>
                <a:off x="5927022" y="3295078"/>
                <a:ext cx="26135" cy="19430"/>
              </a:xfrm>
              <a:custGeom>
                <a:avLst/>
                <a:gdLst/>
                <a:ahLst/>
                <a:cxnLst/>
                <a:rect l="l" t="t" r="r" b="b"/>
                <a:pathLst>
                  <a:path w="26135" h="19430" extrusionOk="0">
                    <a:moveTo>
                      <a:pt x="0" y="17145"/>
                    </a:moveTo>
                    <a:lnTo>
                      <a:pt x="0" y="0"/>
                    </a:lnTo>
                    <a:lnTo>
                      <a:pt x="26135" y="2762"/>
                    </a:lnTo>
                    <a:lnTo>
                      <a:pt x="17677" y="19431"/>
                    </a:lnTo>
                    <a:lnTo>
                      <a:pt x="0"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5" name="Google Shape;1384;p27">
                <a:extLst>
                  <a:ext uri="{FF2B5EF4-FFF2-40B4-BE49-F238E27FC236}">
                    <a16:creationId xmlns:a16="http://schemas.microsoft.com/office/drawing/2014/main" id="{D22F2DA0-A503-DC4D-8270-E439F58819AF}"/>
                  </a:ext>
                </a:extLst>
              </p:cNvPr>
              <p:cNvSpPr/>
              <p:nvPr/>
            </p:nvSpPr>
            <p:spPr>
              <a:xfrm>
                <a:off x="5927973" y="3352800"/>
                <a:ext cx="30221" cy="30289"/>
              </a:xfrm>
              <a:custGeom>
                <a:avLst/>
                <a:gdLst/>
                <a:ahLst/>
                <a:cxnLst/>
                <a:rect l="l" t="t" r="r" b="b"/>
                <a:pathLst>
                  <a:path w="30221" h="30289" extrusionOk="0">
                    <a:moveTo>
                      <a:pt x="0" y="17717"/>
                    </a:moveTo>
                    <a:lnTo>
                      <a:pt x="0" y="0"/>
                    </a:lnTo>
                    <a:lnTo>
                      <a:pt x="30222" y="0"/>
                    </a:lnTo>
                    <a:lnTo>
                      <a:pt x="22904" y="16002"/>
                    </a:lnTo>
                    <a:lnTo>
                      <a:pt x="9979" y="3028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6" name="Google Shape;1385;p27">
                <a:extLst>
                  <a:ext uri="{FF2B5EF4-FFF2-40B4-BE49-F238E27FC236}">
                    <a16:creationId xmlns:a16="http://schemas.microsoft.com/office/drawing/2014/main" id="{3AFB9FD1-4C14-7747-87AA-07403266504E}"/>
                  </a:ext>
                </a:extLst>
              </p:cNvPr>
              <p:cNvSpPr/>
              <p:nvPr/>
            </p:nvSpPr>
            <p:spPr>
              <a:xfrm>
                <a:off x="5927022" y="3277266"/>
                <a:ext cx="294877" cy="185546"/>
              </a:xfrm>
              <a:custGeom>
                <a:avLst/>
                <a:gdLst/>
                <a:ahLst/>
                <a:cxnLst/>
                <a:rect l="l" t="t" r="r" b="b"/>
                <a:pathLst>
                  <a:path w="294877" h="185546" extrusionOk="0">
                    <a:moveTo>
                      <a:pt x="149495" y="30194"/>
                    </a:moveTo>
                    <a:cubicBezTo>
                      <a:pt x="145608" y="30185"/>
                      <a:pt x="141730" y="30499"/>
                      <a:pt x="137900" y="31147"/>
                    </a:cubicBezTo>
                    <a:cubicBezTo>
                      <a:pt x="132673" y="31813"/>
                      <a:pt x="126876" y="32861"/>
                      <a:pt x="120413" y="34290"/>
                    </a:cubicBezTo>
                    <a:cubicBezTo>
                      <a:pt x="113950" y="35719"/>
                      <a:pt x="107298" y="37338"/>
                      <a:pt x="100265" y="39433"/>
                    </a:cubicBezTo>
                    <a:cubicBezTo>
                      <a:pt x="93517" y="41491"/>
                      <a:pt x="86912" y="44005"/>
                      <a:pt x="80497" y="46958"/>
                    </a:cubicBezTo>
                    <a:lnTo>
                      <a:pt x="131247" y="76390"/>
                    </a:lnTo>
                    <a:lnTo>
                      <a:pt x="140751" y="73152"/>
                    </a:lnTo>
                    <a:cubicBezTo>
                      <a:pt x="153676" y="68866"/>
                      <a:pt x="165841" y="65246"/>
                      <a:pt x="177341" y="62198"/>
                    </a:cubicBezTo>
                    <a:cubicBezTo>
                      <a:pt x="188108" y="59360"/>
                      <a:pt x="199114" y="57540"/>
                      <a:pt x="210224" y="56769"/>
                    </a:cubicBezTo>
                    <a:cubicBezTo>
                      <a:pt x="220374" y="56178"/>
                      <a:pt x="230552" y="56855"/>
                      <a:pt x="240541" y="58769"/>
                    </a:cubicBezTo>
                    <a:cubicBezTo>
                      <a:pt x="250577" y="61036"/>
                      <a:pt x="260195" y="64856"/>
                      <a:pt x="269052" y="70104"/>
                    </a:cubicBezTo>
                    <a:cubicBezTo>
                      <a:pt x="277824" y="74504"/>
                      <a:pt x="285351" y="81058"/>
                      <a:pt x="290911" y="89154"/>
                    </a:cubicBezTo>
                    <a:cubicBezTo>
                      <a:pt x="294636" y="95040"/>
                      <a:pt x="295796" y="102194"/>
                      <a:pt x="294142" y="108966"/>
                    </a:cubicBezTo>
                    <a:cubicBezTo>
                      <a:pt x="292013" y="116481"/>
                      <a:pt x="287908" y="123292"/>
                      <a:pt x="282262" y="128683"/>
                    </a:cubicBezTo>
                    <a:cubicBezTo>
                      <a:pt x="275287" y="135684"/>
                      <a:pt x="267503" y="141827"/>
                      <a:pt x="259073" y="146971"/>
                    </a:cubicBezTo>
                    <a:lnTo>
                      <a:pt x="291386" y="166021"/>
                    </a:lnTo>
                    <a:lnTo>
                      <a:pt x="273709" y="176308"/>
                    </a:lnTo>
                    <a:lnTo>
                      <a:pt x="241111" y="157258"/>
                    </a:lnTo>
                    <a:cubicBezTo>
                      <a:pt x="225591" y="164925"/>
                      <a:pt x="209359" y="171050"/>
                      <a:pt x="192642" y="175546"/>
                    </a:cubicBezTo>
                    <a:cubicBezTo>
                      <a:pt x="175164" y="180422"/>
                      <a:pt x="157288" y="183775"/>
                      <a:pt x="139230" y="185547"/>
                    </a:cubicBezTo>
                    <a:lnTo>
                      <a:pt x="122219" y="154972"/>
                    </a:lnTo>
                    <a:cubicBezTo>
                      <a:pt x="125355" y="154972"/>
                      <a:pt x="130107" y="154972"/>
                      <a:pt x="136379" y="153924"/>
                    </a:cubicBezTo>
                    <a:cubicBezTo>
                      <a:pt x="142652" y="152876"/>
                      <a:pt x="149875" y="151924"/>
                      <a:pt x="157763" y="150209"/>
                    </a:cubicBezTo>
                    <a:cubicBezTo>
                      <a:pt x="165651" y="148495"/>
                      <a:pt x="173824" y="146399"/>
                      <a:pt x="182568" y="143827"/>
                    </a:cubicBezTo>
                    <a:cubicBezTo>
                      <a:pt x="191074" y="141303"/>
                      <a:pt x="199361" y="138113"/>
                      <a:pt x="207373" y="134302"/>
                    </a:cubicBezTo>
                    <a:lnTo>
                      <a:pt x="156812" y="105061"/>
                    </a:lnTo>
                    <a:cubicBezTo>
                      <a:pt x="154722" y="105918"/>
                      <a:pt x="152441" y="106680"/>
                      <a:pt x="150255" y="107347"/>
                    </a:cubicBezTo>
                    <a:lnTo>
                      <a:pt x="143317" y="109538"/>
                    </a:lnTo>
                    <a:cubicBezTo>
                      <a:pt x="130582" y="113728"/>
                      <a:pt x="118987" y="116967"/>
                      <a:pt x="108343" y="119063"/>
                    </a:cubicBezTo>
                    <a:cubicBezTo>
                      <a:pt x="98573" y="121339"/>
                      <a:pt x="88613" y="122672"/>
                      <a:pt x="78596" y="123063"/>
                    </a:cubicBezTo>
                    <a:cubicBezTo>
                      <a:pt x="69748" y="123377"/>
                      <a:pt x="60900" y="122549"/>
                      <a:pt x="52271" y="120586"/>
                    </a:cubicBezTo>
                    <a:cubicBezTo>
                      <a:pt x="43727" y="118662"/>
                      <a:pt x="35525" y="115452"/>
                      <a:pt x="27941" y="111061"/>
                    </a:cubicBezTo>
                    <a:cubicBezTo>
                      <a:pt x="19597" y="106670"/>
                      <a:pt x="12355" y="100460"/>
                      <a:pt x="6748" y="92869"/>
                    </a:cubicBezTo>
                    <a:cubicBezTo>
                      <a:pt x="2690" y="87163"/>
                      <a:pt x="684" y="80248"/>
                      <a:pt x="1045" y="73247"/>
                    </a:cubicBezTo>
                    <a:cubicBezTo>
                      <a:pt x="1768" y="65951"/>
                      <a:pt x="4685" y="59036"/>
                      <a:pt x="9409" y="53435"/>
                    </a:cubicBezTo>
                    <a:cubicBezTo>
                      <a:pt x="15187" y="46025"/>
                      <a:pt x="22125" y="39595"/>
                      <a:pt x="29937" y="34385"/>
                    </a:cubicBezTo>
                    <a:lnTo>
                      <a:pt x="0" y="17050"/>
                    </a:lnTo>
                    <a:lnTo>
                      <a:pt x="17582" y="6763"/>
                    </a:lnTo>
                    <a:lnTo>
                      <a:pt x="47329" y="24003"/>
                    </a:lnTo>
                    <a:cubicBezTo>
                      <a:pt x="61214" y="17069"/>
                      <a:pt x="75802" y="11668"/>
                      <a:pt x="90856" y="7906"/>
                    </a:cubicBezTo>
                    <a:cubicBezTo>
                      <a:pt x="105197" y="4286"/>
                      <a:pt x="119776" y="1638"/>
                      <a:pt x="134479" y="0"/>
                    </a:cubicBezTo>
                    <a:close/>
                    <a:moveTo>
                      <a:pt x="63105" y="83534"/>
                    </a:moveTo>
                    <a:cubicBezTo>
                      <a:pt x="69777" y="87401"/>
                      <a:pt x="77484" y="89068"/>
                      <a:pt x="85154" y="88297"/>
                    </a:cubicBezTo>
                    <a:cubicBezTo>
                      <a:pt x="95475" y="87125"/>
                      <a:pt x="105635" y="84858"/>
                      <a:pt x="115471" y="81534"/>
                    </a:cubicBezTo>
                    <a:lnTo>
                      <a:pt x="67952" y="54007"/>
                    </a:lnTo>
                    <a:cubicBezTo>
                      <a:pt x="50180" y="65437"/>
                      <a:pt x="48849" y="75533"/>
                      <a:pt x="63105" y="83534"/>
                    </a:cubicBezTo>
                    <a:close/>
                    <a:moveTo>
                      <a:pt x="229992" y="97441"/>
                    </a:moveTo>
                    <a:cubicBezTo>
                      <a:pt x="222740" y="93497"/>
                      <a:pt x="214396" y="92021"/>
                      <a:pt x="206232" y="93250"/>
                    </a:cubicBezTo>
                    <a:cubicBezTo>
                      <a:pt x="194951" y="94707"/>
                      <a:pt x="183822" y="97164"/>
                      <a:pt x="172969" y="100584"/>
                    </a:cubicBezTo>
                    <a:lnTo>
                      <a:pt x="220488" y="127921"/>
                    </a:lnTo>
                    <a:cubicBezTo>
                      <a:pt x="240256" y="115538"/>
                      <a:pt x="243677" y="105442"/>
                      <a:pt x="229992" y="97441"/>
                    </a:cubicBezTo>
                    <a:close/>
                  </a:path>
                </a:pathLst>
              </a:custGeom>
              <a:solidFill>
                <a:srgbClr val="F9CA0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50" name="Google Shape;1386;p27">
              <a:extLst>
                <a:ext uri="{FF2B5EF4-FFF2-40B4-BE49-F238E27FC236}">
                  <a16:creationId xmlns:a16="http://schemas.microsoft.com/office/drawing/2014/main" id="{BCA50912-438C-014C-B448-12C64E41A491}"/>
                </a:ext>
              </a:extLst>
            </p:cNvPr>
            <p:cNvGrpSpPr/>
            <p:nvPr/>
          </p:nvGrpSpPr>
          <p:grpSpPr>
            <a:xfrm>
              <a:off x="3810520" y="2225674"/>
              <a:ext cx="883852" cy="621125"/>
              <a:chOff x="5620145" y="2967799"/>
              <a:chExt cx="883852" cy="621125"/>
            </a:xfrm>
          </p:grpSpPr>
          <p:sp>
            <p:nvSpPr>
              <p:cNvPr id="345" name="Google Shape;1387;p27">
                <a:extLst>
                  <a:ext uri="{FF2B5EF4-FFF2-40B4-BE49-F238E27FC236}">
                    <a16:creationId xmlns:a16="http://schemas.microsoft.com/office/drawing/2014/main" id="{1A6015AF-5B62-6543-914B-7029DB629503}"/>
                  </a:ext>
                </a:extLst>
              </p:cNvPr>
              <p:cNvSpPr/>
              <p:nvPr/>
            </p:nvSpPr>
            <p:spPr>
              <a:xfrm>
                <a:off x="5620145" y="3077432"/>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2"/>
                      <a:pt x="197857" y="0"/>
                      <a:pt x="441926" y="0"/>
                    </a:cubicBezTo>
                    <a:cubicBezTo>
                      <a:pt x="685995" y="0"/>
                      <a:pt x="883852" y="114501"/>
                      <a:pt x="883852" y="255746"/>
                    </a:cubicBez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6" name="Google Shape;1388;p27">
                <a:extLst>
                  <a:ext uri="{FF2B5EF4-FFF2-40B4-BE49-F238E27FC236}">
                    <a16:creationId xmlns:a16="http://schemas.microsoft.com/office/drawing/2014/main" id="{483A1A40-6CF8-9648-B103-3D905C2C8CC5}"/>
                  </a:ext>
                </a:extLst>
              </p:cNvPr>
              <p:cNvSpPr/>
              <p:nvPr/>
            </p:nvSpPr>
            <p:spPr>
              <a:xfrm>
                <a:off x="5620240" y="3220497"/>
                <a:ext cx="87339" cy="116586"/>
              </a:xfrm>
              <a:custGeom>
                <a:avLst/>
                <a:gdLst/>
                <a:ahLst/>
                <a:cxnLst/>
                <a:rect l="l" t="t" r="r" b="b"/>
                <a:pathLst>
                  <a:path w="87339" h="116586" extrusionOk="0">
                    <a:moveTo>
                      <a:pt x="0" y="116586"/>
                    </a:moveTo>
                    <a:lnTo>
                      <a:pt x="0" y="0"/>
                    </a:lnTo>
                    <a:lnTo>
                      <a:pt x="87340" y="78010"/>
                    </a:lnTo>
                    <a:lnTo>
                      <a:pt x="0" y="116586"/>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7" name="Google Shape;1389;p27">
                <a:extLst>
                  <a:ext uri="{FF2B5EF4-FFF2-40B4-BE49-F238E27FC236}">
                    <a16:creationId xmlns:a16="http://schemas.microsoft.com/office/drawing/2014/main" id="{840DBD7F-2FBF-6544-A90A-1F7F9412BF5C}"/>
                  </a:ext>
                </a:extLst>
              </p:cNvPr>
              <p:cNvSpPr/>
              <p:nvPr/>
            </p:nvSpPr>
            <p:spPr>
              <a:xfrm>
                <a:off x="6437470" y="3223545"/>
                <a:ext cx="66526" cy="157162"/>
              </a:xfrm>
              <a:custGeom>
                <a:avLst/>
                <a:gdLst/>
                <a:ahLst/>
                <a:cxnLst/>
                <a:rect l="l" t="t" r="r" b="b"/>
                <a:pathLst>
                  <a:path w="66526" h="157162" extrusionOk="0">
                    <a:moveTo>
                      <a:pt x="66527" y="0"/>
                    </a:moveTo>
                    <a:lnTo>
                      <a:pt x="66527" y="109633"/>
                    </a:lnTo>
                    <a:lnTo>
                      <a:pt x="21859" y="157163"/>
                    </a:lnTo>
                    <a:lnTo>
                      <a:pt x="0" y="31623"/>
                    </a:lnTo>
                    <a:lnTo>
                      <a:pt x="66527" y="0"/>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8" name="Google Shape;1390;p27">
                <a:extLst>
                  <a:ext uri="{FF2B5EF4-FFF2-40B4-BE49-F238E27FC236}">
                    <a16:creationId xmlns:a16="http://schemas.microsoft.com/office/drawing/2014/main" id="{B51734F4-D0A2-C940-AF58-F8FBEFC853BA}"/>
                  </a:ext>
                </a:extLst>
              </p:cNvPr>
              <p:cNvSpPr/>
              <p:nvPr/>
            </p:nvSpPr>
            <p:spPr>
              <a:xfrm>
                <a:off x="5620145" y="2967799"/>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9" name="Google Shape;1391;p27">
                <a:extLst>
                  <a:ext uri="{FF2B5EF4-FFF2-40B4-BE49-F238E27FC236}">
                    <a16:creationId xmlns:a16="http://schemas.microsoft.com/office/drawing/2014/main" id="{82760F2F-D435-9A48-A1A6-36A0D21438C6}"/>
                  </a:ext>
                </a:extLst>
              </p:cNvPr>
              <p:cNvSpPr/>
              <p:nvPr/>
            </p:nvSpPr>
            <p:spPr>
              <a:xfrm>
                <a:off x="5745842" y="3037498"/>
                <a:ext cx="632610" cy="366021"/>
              </a:xfrm>
              <a:custGeom>
                <a:avLst/>
                <a:gdLst/>
                <a:ahLst/>
                <a:cxnLst/>
                <a:rect l="l" t="t" r="r" b="b"/>
                <a:pathLst>
                  <a:path w="632610" h="366021" extrusionOk="0">
                    <a:moveTo>
                      <a:pt x="632040" y="194048"/>
                    </a:moveTo>
                    <a:cubicBezTo>
                      <a:pt x="627573" y="237101"/>
                      <a:pt x="596971" y="279773"/>
                      <a:pt x="539948" y="312444"/>
                    </a:cubicBezTo>
                    <a:cubicBezTo>
                      <a:pt x="416399" y="383881"/>
                      <a:pt x="216059" y="383881"/>
                      <a:pt x="92510" y="312444"/>
                    </a:cubicBezTo>
                    <a:cubicBezTo>
                      <a:pt x="35487" y="279487"/>
                      <a:pt x="4980" y="237101"/>
                      <a:pt x="608" y="194048"/>
                    </a:cubicBezTo>
                    <a:cubicBezTo>
                      <a:pt x="-4809" y="143566"/>
                      <a:pt x="25983" y="92131"/>
                      <a:pt x="92510" y="53650"/>
                    </a:cubicBezTo>
                    <a:cubicBezTo>
                      <a:pt x="216059" y="-17883"/>
                      <a:pt x="416399" y="-17883"/>
                      <a:pt x="539948" y="53650"/>
                    </a:cubicBezTo>
                    <a:cubicBezTo>
                      <a:pt x="606569" y="92131"/>
                      <a:pt x="637267" y="143851"/>
                      <a:pt x="632040" y="194048"/>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0" name="Google Shape;1392;p27">
                <a:extLst>
                  <a:ext uri="{FF2B5EF4-FFF2-40B4-BE49-F238E27FC236}">
                    <a16:creationId xmlns:a16="http://schemas.microsoft.com/office/drawing/2014/main" id="{39A70678-5D1A-8544-A2CD-23C3A3A47714}"/>
                  </a:ext>
                </a:extLst>
              </p:cNvPr>
              <p:cNvSpPr/>
              <p:nvPr/>
            </p:nvSpPr>
            <p:spPr>
              <a:xfrm>
                <a:off x="5746450" y="3059406"/>
                <a:ext cx="631431" cy="344114"/>
              </a:xfrm>
              <a:custGeom>
                <a:avLst/>
                <a:gdLst/>
                <a:ahLst/>
                <a:cxnLst/>
                <a:rect l="l" t="t" r="r" b="b"/>
                <a:pathLst>
                  <a:path w="631431" h="344114" extrusionOk="0">
                    <a:moveTo>
                      <a:pt x="631432" y="172141"/>
                    </a:moveTo>
                    <a:cubicBezTo>
                      <a:pt x="626965" y="215193"/>
                      <a:pt x="596363" y="257866"/>
                      <a:pt x="539340" y="290536"/>
                    </a:cubicBezTo>
                    <a:cubicBezTo>
                      <a:pt x="415791" y="361974"/>
                      <a:pt x="215451" y="361974"/>
                      <a:pt x="91902" y="290536"/>
                    </a:cubicBezTo>
                    <a:cubicBezTo>
                      <a:pt x="34879" y="257580"/>
                      <a:pt x="4372" y="215193"/>
                      <a:pt x="0" y="172141"/>
                    </a:cubicBezTo>
                    <a:cubicBezTo>
                      <a:pt x="4372" y="128992"/>
                      <a:pt x="34974" y="86416"/>
                      <a:pt x="91902" y="53650"/>
                    </a:cubicBezTo>
                    <a:cubicBezTo>
                      <a:pt x="215451" y="-17883"/>
                      <a:pt x="415791" y="-17883"/>
                      <a:pt x="539340" y="53650"/>
                    </a:cubicBezTo>
                    <a:cubicBezTo>
                      <a:pt x="596363" y="86606"/>
                      <a:pt x="626965" y="128992"/>
                      <a:pt x="631432" y="172141"/>
                    </a:cubicBezTo>
                    <a:close/>
                  </a:path>
                </a:pathLst>
              </a:custGeom>
              <a:solidFill>
                <a:srgbClr val="E8A30A"/>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1" name="Google Shape;1393;p27">
                <a:extLst>
                  <a:ext uri="{FF2B5EF4-FFF2-40B4-BE49-F238E27FC236}">
                    <a16:creationId xmlns:a16="http://schemas.microsoft.com/office/drawing/2014/main" id="{56B8D1EB-EDFC-5449-958F-2B13F5303433}"/>
                  </a:ext>
                </a:extLst>
              </p:cNvPr>
              <p:cNvSpPr/>
              <p:nvPr/>
            </p:nvSpPr>
            <p:spPr>
              <a:xfrm>
                <a:off x="5907730" y="3141821"/>
                <a:ext cx="294899" cy="185451"/>
              </a:xfrm>
              <a:custGeom>
                <a:avLst/>
                <a:gdLst/>
                <a:ahLst/>
                <a:cxnLst/>
                <a:rect l="l" t="t" r="r" b="b"/>
                <a:pathLst>
                  <a:path w="294899" h="185451" extrusionOk="0">
                    <a:moveTo>
                      <a:pt x="149685" y="30004"/>
                    </a:moveTo>
                    <a:cubicBezTo>
                      <a:pt x="145807" y="30004"/>
                      <a:pt x="141929" y="30289"/>
                      <a:pt x="138090" y="30861"/>
                    </a:cubicBezTo>
                    <a:cubicBezTo>
                      <a:pt x="132958" y="31623"/>
                      <a:pt x="127066" y="32671"/>
                      <a:pt x="120603" y="34004"/>
                    </a:cubicBezTo>
                    <a:cubicBezTo>
                      <a:pt x="114140" y="35338"/>
                      <a:pt x="107488" y="37147"/>
                      <a:pt x="100550" y="39243"/>
                    </a:cubicBezTo>
                    <a:cubicBezTo>
                      <a:pt x="93745" y="41243"/>
                      <a:pt x="87112" y="43758"/>
                      <a:pt x="80687" y="46768"/>
                    </a:cubicBezTo>
                    <a:lnTo>
                      <a:pt x="131532" y="76200"/>
                    </a:lnTo>
                    <a:lnTo>
                      <a:pt x="140561" y="72961"/>
                    </a:lnTo>
                    <a:cubicBezTo>
                      <a:pt x="153486" y="68675"/>
                      <a:pt x="165746" y="65056"/>
                      <a:pt x="177151" y="62008"/>
                    </a:cubicBezTo>
                    <a:cubicBezTo>
                      <a:pt x="187909" y="59122"/>
                      <a:pt x="198924" y="57312"/>
                      <a:pt x="210034" y="56578"/>
                    </a:cubicBezTo>
                    <a:cubicBezTo>
                      <a:pt x="220250" y="55874"/>
                      <a:pt x="230505" y="56540"/>
                      <a:pt x="240541" y="58579"/>
                    </a:cubicBezTo>
                    <a:cubicBezTo>
                      <a:pt x="250586" y="60827"/>
                      <a:pt x="260204" y="64656"/>
                      <a:pt x="269052" y="69913"/>
                    </a:cubicBezTo>
                    <a:cubicBezTo>
                      <a:pt x="277834" y="74304"/>
                      <a:pt x="285351" y="80858"/>
                      <a:pt x="290911" y="88963"/>
                    </a:cubicBezTo>
                    <a:cubicBezTo>
                      <a:pt x="294665" y="94869"/>
                      <a:pt x="295834" y="102070"/>
                      <a:pt x="294142" y="108871"/>
                    </a:cubicBezTo>
                    <a:cubicBezTo>
                      <a:pt x="292032" y="116367"/>
                      <a:pt x="287927" y="123149"/>
                      <a:pt x="282262" y="128492"/>
                    </a:cubicBezTo>
                    <a:cubicBezTo>
                      <a:pt x="275287" y="135522"/>
                      <a:pt x="267503" y="141694"/>
                      <a:pt x="259073" y="146875"/>
                    </a:cubicBezTo>
                    <a:lnTo>
                      <a:pt x="291386" y="165925"/>
                    </a:lnTo>
                    <a:lnTo>
                      <a:pt x="273709" y="176117"/>
                    </a:lnTo>
                    <a:lnTo>
                      <a:pt x="241111" y="157067"/>
                    </a:lnTo>
                    <a:cubicBezTo>
                      <a:pt x="225610" y="164811"/>
                      <a:pt x="209368" y="170974"/>
                      <a:pt x="192642" y="175450"/>
                    </a:cubicBezTo>
                    <a:cubicBezTo>
                      <a:pt x="175155" y="180289"/>
                      <a:pt x="157288" y="183642"/>
                      <a:pt x="139230" y="185452"/>
                    </a:cubicBezTo>
                    <a:lnTo>
                      <a:pt x="122219" y="154876"/>
                    </a:lnTo>
                    <a:cubicBezTo>
                      <a:pt x="125355" y="154876"/>
                      <a:pt x="130107" y="154876"/>
                      <a:pt x="136474" y="153829"/>
                    </a:cubicBezTo>
                    <a:cubicBezTo>
                      <a:pt x="142842" y="152781"/>
                      <a:pt x="149875" y="151828"/>
                      <a:pt x="157763" y="150114"/>
                    </a:cubicBezTo>
                    <a:cubicBezTo>
                      <a:pt x="165651" y="148399"/>
                      <a:pt x="173824" y="146304"/>
                      <a:pt x="182568" y="143732"/>
                    </a:cubicBezTo>
                    <a:cubicBezTo>
                      <a:pt x="191074" y="141227"/>
                      <a:pt x="199370" y="138036"/>
                      <a:pt x="207373" y="134207"/>
                    </a:cubicBezTo>
                    <a:lnTo>
                      <a:pt x="156907" y="104965"/>
                    </a:lnTo>
                    <a:lnTo>
                      <a:pt x="150255" y="107251"/>
                    </a:lnTo>
                    <a:lnTo>
                      <a:pt x="143317" y="109442"/>
                    </a:lnTo>
                    <a:cubicBezTo>
                      <a:pt x="130582" y="113633"/>
                      <a:pt x="118987" y="116872"/>
                      <a:pt x="108343" y="118967"/>
                    </a:cubicBezTo>
                    <a:cubicBezTo>
                      <a:pt x="98573" y="121244"/>
                      <a:pt x="88613" y="122587"/>
                      <a:pt x="78596" y="122968"/>
                    </a:cubicBezTo>
                    <a:cubicBezTo>
                      <a:pt x="69748" y="123282"/>
                      <a:pt x="60900" y="122453"/>
                      <a:pt x="52271" y="120491"/>
                    </a:cubicBezTo>
                    <a:cubicBezTo>
                      <a:pt x="43746" y="118510"/>
                      <a:pt x="35554" y="115300"/>
                      <a:pt x="27941" y="110966"/>
                    </a:cubicBezTo>
                    <a:cubicBezTo>
                      <a:pt x="19616" y="106547"/>
                      <a:pt x="12383" y="100336"/>
                      <a:pt x="6748" y="92773"/>
                    </a:cubicBezTo>
                    <a:cubicBezTo>
                      <a:pt x="2690" y="87068"/>
                      <a:pt x="684" y="80153"/>
                      <a:pt x="1045" y="73152"/>
                    </a:cubicBezTo>
                    <a:cubicBezTo>
                      <a:pt x="1768" y="65856"/>
                      <a:pt x="4685" y="58941"/>
                      <a:pt x="9409" y="53340"/>
                    </a:cubicBezTo>
                    <a:cubicBezTo>
                      <a:pt x="15244" y="45977"/>
                      <a:pt x="22163" y="39557"/>
                      <a:pt x="29937" y="34290"/>
                    </a:cubicBezTo>
                    <a:lnTo>
                      <a:pt x="0" y="16954"/>
                    </a:lnTo>
                    <a:lnTo>
                      <a:pt x="17677" y="6763"/>
                    </a:lnTo>
                    <a:lnTo>
                      <a:pt x="47329" y="24003"/>
                    </a:lnTo>
                    <a:cubicBezTo>
                      <a:pt x="61242" y="17050"/>
                      <a:pt x="75869" y="11659"/>
                      <a:pt x="90951" y="7906"/>
                    </a:cubicBezTo>
                    <a:cubicBezTo>
                      <a:pt x="105283" y="4220"/>
                      <a:pt x="119862" y="1581"/>
                      <a:pt x="134574" y="0"/>
                    </a:cubicBezTo>
                    <a:close/>
                    <a:moveTo>
                      <a:pt x="63390" y="83344"/>
                    </a:moveTo>
                    <a:cubicBezTo>
                      <a:pt x="70043" y="87173"/>
                      <a:pt x="77712" y="88830"/>
                      <a:pt x="85344" y="88106"/>
                    </a:cubicBezTo>
                    <a:cubicBezTo>
                      <a:pt x="95656" y="86935"/>
                      <a:pt x="105825" y="84668"/>
                      <a:pt x="115661" y="81343"/>
                    </a:cubicBezTo>
                    <a:lnTo>
                      <a:pt x="68142" y="53721"/>
                    </a:lnTo>
                    <a:cubicBezTo>
                      <a:pt x="50465" y="65056"/>
                      <a:pt x="49040" y="74867"/>
                      <a:pt x="63390" y="83153"/>
                    </a:cubicBezTo>
                    <a:close/>
                    <a:moveTo>
                      <a:pt x="230182" y="96679"/>
                    </a:moveTo>
                    <a:cubicBezTo>
                      <a:pt x="222930" y="92735"/>
                      <a:pt x="214586" y="91259"/>
                      <a:pt x="206422" y="92488"/>
                    </a:cubicBezTo>
                    <a:cubicBezTo>
                      <a:pt x="195170" y="93907"/>
                      <a:pt x="184069" y="96336"/>
                      <a:pt x="173254" y="99727"/>
                    </a:cubicBezTo>
                    <a:lnTo>
                      <a:pt x="220773" y="127159"/>
                    </a:lnTo>
                    <a:cubicBezTo>
                      <a:pt x="240541" y="115157"/>
                      <a:pt x="243867" y="105061"/>
                      <a:pt x="230182" y="96679"/>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2" name="Google Shape;1394;p27">
                <a:extLst>
                  <a:ext uri="{FF2B5EF4-FFF2-40B4-BE49-F238E27FC236}">
                    <a16:creationId xmlns:a16="http://schemas.microsoft.com/office/drawing/2014/main" id="{7BF18C9B-0A37-D943-A95B-7F971F07BA62}"/>
                  </a:ext>
                </a:extLst>
              </p:cNvPr>
              <p:cNvSpPr/>
              <p:nvPr/>
            </p:nvSpPr>
            <p:spPr>
              <a:xfrm>
                <a:off x="6030138" y="3279362"/>
                <a:ext cx="19007" cy="25527"/>
              </a:xfrm>
              <a:custGeom>
                <a:avLst/>
                <a:gdLst/>
                <a:ahLst/>
                <a:cxnLst/>
                <a:rect l="l" t="t" r="r" b="b"/>
                <a:pathLst>
                  <a:path w="19007" h="25527" extrusionOk="0">
                    <a:moveTo>
                      <a:pt x="0" y="17145"/>
                    </a:moveTo>
                    <a:cubicBezTo>
                      <a:pt x="475" y="15907"/>
                      <a:pt x="0" y="0"/>
                      <a:pt x="0" y="0"/>
                    </a:cubicBezTo>
                    <a:lnTo>
                      <a:pt x="19008" y="12478"/>
                    </a:lnTo>
                    <a:lnTo>
                      <a:pt x="10549" y="25527"/>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3" name="Google Shape;1395;p27">
                <a:extLst>
                  <a:ext uri="{FF2B5EF4-FFF2-40B4-BE49-F238E27FC236}">
                    <a16:creationId xmlns:a16="http://schemas.microsoft.com/office/drawing/2014/main" id="{3655F6F3-DECB-3346-AD5D-9CC15B4A0B7C}"/>
                  </a:ext>
                </a:extLst>
              </p:cNvPr>
              <p:cNvSpPr/>
              <p:nvPr/>
            </p:nvSpPr>
            <p:spPr>
              <a:xfrm>
                <a:off x="6157299" y="3290220"/>
                <a:ext cx="42006" cy="19716"/>
              </a:xfrm>
              <a:custGeom>
                <a:avLst/>
                <a:gdLst/>
                <a:ahLst/>
                <a:cxnLst/>
                <a:rect l="l" t="t" r="r" b="b"/>
                <a:pathLst>
                  <a:path w="42006" h="19716" extrusionOk="0">
                    <a:moveTo>
                      <a:pt x="42007" y="17145"/>
                    </a:moveTo>
                    <a:lnTo>
                      <a:pt x="42007" y="0"/>
                    </a:lnTo>
                    <a:lnTo>
                      <a:pt x="0" y="3239"/>
                    </a:lnTo>
                    <a:lnTo>
                      <a:pt x="24140" y="19717"/>
                    </a:lnTo>
                    <a:lnTo>
                      <a:pt x="42007"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4" name="Google Shape;1396;p27">
                <a:extLst>
                  <a:ext uri="{FF2B5EF4-FFF2-40B4-BE49-F238E27FC236}">
                    <a16:creationId xmlns:a16="http://schemas.microsoft.com/office/drawing/2014/main" id="{2E77D8EA-A121-6648-A52C-5CC374E621A5}"/>
                  </a:ext>
                </a:extLst>
              </p:cNvPr>
              <p:cNvSpPr/>
              <p:nvPr/>
            </p:nvSpPr>
            <p:spPr>
              <a:xfrm>
                <a:off x="6171364" y="3226974"/>
                <a:ext cx="31457" cy="17430"/>
              </a:xfrm>
              <a:custGeom>
                <a:avLst/>
                <a:gdLst/>
                <a:ahLst/>
                <a:cxnLst/>
                <a:rect l="l" t="t" r="r" b="b"/>
                <a:pathLst>
                  <a:path w="31457" h="17430" extrusionOk="0">
                    <a:moveTo>
                      <a:pt x="31458" y="17431"/>
                    </a:moveTo>
                    <a:lnTo>
                      <a:pt x="31458" y="0"/>
                    </a:lnTo>
                    <a:lnTo>
                      <a:pt x="0" y="11430"/>
                    </a:lnTo>
                    <a:lnTo>
                      <a:pt x="31458" y="17431"/>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5" name="Google Shape;1397;p27">
                <a:extLst>
                  <a:ext uri="{FF2B5EF4-FFF2-40B4-BE49-F238E27FC236}">
                    <a16:creationId xmlns:a16="http://schemas.microsoft.com/office/drawing/2014/main" id="{5550A22D-49A1-0E44-92A6-929D82C82D8A}"/>
                  </a:ext>
                </a:extLst>
              </p:cNvPr>
              <p:cNvSpPr/>
              <p:nvPr/>
            </p:nvSpPr>
            <p:spPr>
              <a:xfrm>
                <a:off x="6072240" y="3233356"/>
                <a:ext cx="47423" cy="33146"/>
              </a:xfrm>
              <a:custGeom>
                <a:avLst/>
                <a:gdLst/>
                <a:ahLst/>
                <a:cxnLst/>
                <a:rect l="l" t="t" r="r" b="b"/>
                <a:pathLst>
                  <a:path w="47423" h="33146" extrusionOk="0">
                    <a:moveTo>
                      <a:pt x="0" y="10096"/>
                    </a:moveTo>
                    <a:lnTo>
                      <a:pt x="10454" y="0"/>
                    </a:lnTo>
                    <a:lnTo>
                      <a:pt x="47424" y="25622"/>
                    </a:lnTo>
                    <a:lnTo>
                      <a:pt x="45143" y="33147"/>
                    </a:lnTo>
                    <a:cubicBezTo>
                      <a:pt x="45143" y="33147"/>
                      <a:pt x="17582" y="21526"/>
                      <a:pt x="16632" y="20860"/>
                    </a:cubicBezTo>
                    <a:cubicBezTo>
                      <a:pt x="15681" y="20193"/>
                      <a:pt x="0" y="10096"/>
                      <a:pt x="0" y="10096"/>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6" name="Google Shape;1398;p27">
                <a:extLst>
                  <a:ext uri="{FF2B5EF4-FFF2-40B4-BE49-F238E27FC236}">
                    <a16:creationId xmlns:a16="http://schemas.microsoft.com/office/drawing/2014/main" id="{BC551C93-28C1-264B-B49A-5B77F2745429}"/>
                  </a:ext>
                </a:extLst>
              </p:cNvPr>
              <p:cNvSpPr/>
              <p:nvPr/>
            </p:nvSpPr>
            <p:spPr>
              <a:xfrm>
                <a:off x="5975967" y="3178206"/>
                <a:ext cx="59018" cy="38957"/>
              </a:xfrm>
              <a:custGeom>
                <a:avLst/>
                <a:gdLst/>
                <a:ahLst/>
                <a:cxnLst/>
                <a:rect l="l" t="t" r="r" b="b"/>
                <a:pathLst>
                  <a:path w="59018" h="38957" extrusionOk="0">
                    <a:moveTo>
                      <a:pt x="0" y="11144"/>
                    </a:moveTo>
                    <a:lnTo>
                      <a:pt x="48945" y="38957"/>
                    </a:lnTo>
                    <a:lnTo>
                      <a:pt x="59019" y="31718"/>
                    </a:lnTo>
                    <a:cubicBezTo>
                      <a:pt x="59019" y="31718"/>
                      <a:pt x="52841" y="24575"/>
                      <a:pt x="52366" y="23908"/>
                    </a:cubicBezTo>
                    <a:cubicBezTo>
                      <a:pt x="47966" y="18878"/>
                      <a:pt x="42805" y="14573"/>
                      <a:pt x="37065" y="11144"/>
                    </a:cubicBezTo>
                    <a:cubicBezTo>
                      <a:pt x="33453" y="10478"/>
                      <a:pt x="10264" y="0"/>
                      <a:pt x="10264" y="0"/>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7" name="Google Shape;1399;p27">
                <a:extLst>
                  <a:ext uri="{FF2B5EF4-FFF2-40B4-BE49-F238E27FC236}">
                    <a16:creationId xmlns:a16="http://schemas.microsoft.com/office/drawing/2014/main" id="{64EB3245-9A9B-FC47-B288-2191E94667ED}"/>
                  </a:ext>
                </a:extLst>
              </p:cNvPr>
              <p:cNvSpPr/>
              <p:nvPr/>
            </p:nvSpPr>
            <p:spPr>
              <a:xfrm>
                <a:off x="6030138" y="3147155"/>
                <a:ext cx="27275" cy="24479"/>
              </a:xfrm>
              <a:custGeom>
                <a:avLst/>
                <a:gdLst/>
                <a:ahLst/>
                <a:cxnLst/>
                <a:rect l="l" t="t" r="r" b="b"/>
                <a:pathLst>
                  <a:path w="27275" h="24479" extrusionOk="0">
                    <a:moveTo>
                      <a:pt x="27276" y="24479"/>
                    </a:moveTo>
                    <a:lnTo>
                      <a:pt x="27276" y="7239"/>
                    </a:lnTo>
                    <a:lnTo>
                      <a:pt x="4752" y="0"/>
                    </a:lnTo>
                    <a:lnTo>
                      <a:pt x="0" y="13430"/>
                    </a:lnTo>
                    <a:lnTo>
                      <a:pt x="1140" y="19621"/>
                    </a:lnTo>
                    <a:lnTo>
                      <a:pt x="27276" y="2447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8" name="Google Shape;1400;p27">
                <a:extLst>
                  <a:ext uri="{FF2B5EF4-FFF2-40B4-BE49-F238E27FC236}">
                    <a16:creationId xmlns:a16="http://schemas.microsoft.com/office/drawing/2014/main" id="{8D959242-7A45-7949-8425-C022DDA203A4}"/>
                  </a:ext>
                </a:extLst>
              </p:cNvPr>
              <p:cNvSpPr/>
              <p:nvPr/>
            </p:nvSpPr>
            <p:spPr>
              <a:xfrm>
                <a:off x="5907920" y="3142011"/>
                <a:ext cx="26135" cy="19431"/>
              </a:xfrm>
              <a:custGeom>
                <a:avLst/>
                <a:gdLst/>
                <a:ahLst/>
                <a:cxnLst/>
                <a:rect l="l" t="t" r="r" b="b"/>
                <a:pathLst>
                  <a:path w="26135" h="19431" extrusionOk="0">
                    <a:moveTo>
                      <a:pt x="0" y="17145"/>
                    </a:moveTo>
                    <a:lnTo>
                      <a:pt x="0" y="0"/>
                    </a:lnTo>
                    <a:lnTo>
                      <a:pt x="26135" y="2762"/>
                    </a:lnTo>
                    <a:lnTo>
                      <a:pt x="17677" y="19431"/>
                    </a:lnTo>
                    <a:lnTo>
                      <a:pt x="0"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9" name="Google Shape;1401;p27">
                <a:extLst>
                  <a:ext uri="{FF2B5EF4-FFF2-40B4-BE49-F238E27FC236}">
                    <a16:creationId xmlns:a16="http://schemas.microsoft.com/office/drawing/2014/main" id="{9B412ACC-1D3C-C641-BFAF-F7E66F0F0885}"/>
                  </a:ext>
                </a:extLst>
              </p:cNvPr>
              <p:cNvSpPr/>
              <p:nvPr/>
            </p:nvSpPr>
            <p:spPr>
              <a:xfrm>
                <a:off x="5908870" y="3199637"/>
                <a:ext cx="30317" cy="30289"/>
              </a:xfrm>
              <a:custGeom>
                <a:avLst/>
                <a:gdLst/>
                <a:ahLst/>
                <a:cxnLst/>
                <a:rect l="l" t="t" r="r" b="b"/>
                <a:pathLst>
                  <a:path w="30317" h="30289" extrusionOk="0">
                    <a:moveTo>
                      <a:pt x="0" y="17812"/>
                    </a:moveTo>
                    <a:lnTo>
                      <a:pt x="0" y="0"/>
                    </a:lnTo>
                    <a:lnTo>
                      <a:pt x="30317" y="0"/>
                    </a:lnTo>
                    <a:lnTo>
                      <a:pt x="22999" y="16002"/>
                    </a:lnTo>
                    <a:lnTo>
                      <a:pt x="10074" y="30290"/>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0" name="Google Shape;1402;p27">
                <a:extLst>
                  <a:ext uri="{FF2B5EF4-FFF2-40B4-BE49-F238E27FC236}">
                    <a16:creationId xmlns:a16="http://schemas.microsoft.com/office/drawing/2014/main" id="{C87BBAB6-18E8-7D4F-99B0-3F9654944D4A}"/>
                  </a:ext>
                </a:extLst>
              </p:cNvPr>
              <p:cNvSpPr/>
              <p:nvPr/>
            </p:nvSpPr>
            <p:spPr>
              <a:xfrm>
                <a:off x="5908110" y="3125057"/>
                <a:ext cx="294341" cy="184880"/>
              </a:xfrm>
              <a:custGeom>
                <a:avLst/>
                <a:gdLst/>
                <a:ahLst/>
                <a:cxnLst/>
                <a:rect l="l" t="t" r="r" b="b"/>
                <a:pathLst>
                  <a:path w="294341" h="184880" extrusionOk="0">
                    <a:moveTo>
                      <a:pt x="149305" y="29337"/>
                    </a:moveTo>
                    <a:cubicBezTo>
                      <a:pt x="145418" y="29328"/>
                      <a:pt x="141540" y="29642"/>
                      <a:pt x="137710" y="30290"/>
                    </a:cubicBezTo>
                    <a:cubicBezTo>
                      <a:pt x="132578" y="31052"/>
                      <a:pt x="126685" y="32099"/>
                      <a:pt x="120223" y="33433"/>
                    </a:cubicBezTo>
                    <a:cubicBezTo>
                      <a:pt x="113760" y="34766"/>
                      <a:pt x="107108" y="36576"/>
                      <a:pt x="100170" y="38671"/>
                    </a:cubicBezTo>
                    <a:cubicBezTo>
                      <a:pt x="93365" y="40672"/>
                      <a:pt x="86732" y="43186"/>
                      <a:pt x="80307" y="46196"/>
                    </a:cubicBezTo>
                    <a:lnTo>
                      <a:pt x="131152" y="75629"/>
                    </a:lnTo>
                    <a:lnTo>
                      <a:pt x="140181" y="72390"/>
                    </a:lnTo>
                    <a:cubicBezTo>
                      <a:pt x="153106" y="68104"/>
                      <a:pt x="165366" y="64389"/>
                      <a:pt x="176770" y="61436"/>
                    </a:cubicBezTo>
                    <a:cubicBezTo>
                      <a:pt x="187519" y="58512"/>
                      <a:pt x="198534" y="56693"/>
                      <a:pt x="209654" y="56007"/>
                    </a:cubicBezTo>
                    <a:cubicBezTo>
                      <a:pt x="219804" y="55312"/>
                      <a:pt x="230001" y="55988"/>
                      <a:pt x="239971" y="58007"/>
                    </a:cubicBezTo>
                    <a:cubicBezTo>
                      <a:pt x="250026" y="60217"/>
                      <a:pt x="259653" y="64046"/>
                      <a:pt x="268482" y="69342"/>
                    </a:cubicBezTo>
                    <a:cubicBezTo>
                      <a:pt x="277264" y="73733"/>
                      <a:pt x="284781" y="80286"/>
                      <a:pt x="290341" y="88392"/>
                    </a:cubicBezTo>
                    <a:cubicBezTo>
                      <a:pt x="294114" y="94298"/>
                      <a:pt x="295283" y="101498"/>
                      <a:pt x="293572" y="108299"/>
                    </a:cubicBezTo>
                    <a:cubicBezTo>
                      <a:pt x="291434" y="115786"/>
                      <a:pt x="287328" y="122568"/>
                      <a:pt x="281692" y="127921"/>
                    </a:cubicBezTo>
                    <a:cubicBezTo>
                      <a:pt x="274717" y="134950"/>
                      <a:pt x="266933" y="141122"/>
                      <a:pt x="258503" y="146304"/>
                    </a:cubicBezTo>
                    <a:lnTo>
                      <a:pt x="290816" y="165354"/>
                    </a:lnTo>
                    <a:lnTo>
                      <a:pt x="273139" y="175546"/>
                    </a:lnTo>
                    <a:lnTo>
                      <a:pt x="240541" y="156496"/>
                    </a:lnTo>
                    <a:cubicBezTo>
                      <a:pt x="225021" y="164201"/>
                      <a:pt x="208789" y="170355"/>
                      <a:pt x="192072" y="174879"/>
                    </a:cubicBezTo>
                    <a:cubicBezTo>
                      <a:pt x="174585" y="179718"/>
                      <a:pt x="156717" y="183071"/>
                      <a:pt x="138660" y="184880"/>
                    </a:cubicBezTo>
                    <a:lnTo>
                      <a:pt x="121648" y="154305"/>
                    </a:lnTo>
                    <a:cubicBezTo>
                      <a:pt x="126419" y="154181"/>
                      <a:pt x="131181" y="153800"/>
                      <a:pt x="135904" y="153162"/>
                    </a:cubicBezTo>
                    <a:cubicBezTo>
                      <a:pt x="143061" y="152343"/>
                      <a:pt x="150169" y="151133"/>
                      <a:pt x="157193" y="149542"/>
                    </a:cubicBezTo>
                    <a:cubicBezTo>
                      <a:pt x="164986" y="147828"/>
                      <a:pt x="173254" y="145733"/>
                      <a:pt x="181998" y="143161"/>
                    </a:cubicBezTo>
                    <a:cubicBezTo>
                      <a:pt x="190494" y="140608"/>
                      <a:pt x="198781" y="137427"/>
                      <a:pt x="206802" y="133636"/>
                    </a:cubicBezTo>
                    <a:lnTo>
                      <a:pt x="156337" y="104394"/>
                    </a:lnTo>
                    <a:lnTo>
                      <a:pt x="149685" y="106680"/>
                    </a:lnTo>
                    <a:lnTo>
                      <a:pt x="142747" y="108775"/>
                    </a:lnTo>
                    <a:cubicBezTo>
                      <a:pt x="130012" y="112967"/>
                      <a:pt x="118417" y="116300"/>
                      <a:pt x="107773" y="118300"/>
                    </a:cubicBezTo>
                    <a:cubicBezTo>
                      <a:pt x="98212" y="120767"/>
                      <a:pt x="88442" y="122330"/>
                      <a:pt x="78596" y="122968"/>
                    </a:cubicBezTo>
                    <a:cubicBezTo>
                      <a:pt x="69748" y="123282"/>
                      <a:pt x="60900" y="122453"/>
                      <a:pt x="52271" y="120491"/>
                    </a:cubicBezTo>
                    <a:cubicBezTo>
                      <a:pt x="43736" y="118548"/>
                      <a:pt x="35535" y="115338"/>
                      <a:pt x="27941" y="110966"/>
                    </a:cubicBezTo>
                    <a:cubicBezTo>
                      <a:pt x="19578" y="106613"/>
                      <a:pt x="12326" y="100384"/>
                      <a:pt x="6748" y="92774"/>
                    </a:cubicBezTo>
                    <a:cubicBezTo>
                      <a:pt x="2671" y="87078"/>
                      <a:pt x="656" y="80153"/>
                      <a:pt x="1045" y="73152"/>
                    </a:cubicBezTo>
                    <a:cubicBezTo>
                      <a:pt x="1787" y="65856"/>
                      <a:pt x="4704" y="58950"/>
                      <a:pt x="9409" y="53340"/>
                    </a:cubicBezTo>
                    <a:cubicBezTo>
                      <a:pt x="15244" y="45977"/>
                      <a:pt x="22163" y="39557"/>
                      <a:pt x="29937" y="34290"/>
                    </a:cubicBezTo>
                    <a:lnTo>
                      <a:pt x="0" y="16954"/>
                    </a:lnTo>
                    <a:lnTo>
                      <a:pt x="17677" y="6763"/>
                    </a:lnTo>
                    <a:lnTo>
                      <a:pt x="47329" y="23908"/>
                    </a:lnTo>
                    <a:cubicBezTo>
                      <a:pt x="61261" y="17031"/>
                      <a:pt x="75878" y="11668"/>
                      <a:pt x="90951" y="7906"/>
                    </a:cubicBezTo>
                    <a:cubicBezTo>
                      <a:pt x="105283" y="4220"/>
                      <a:pt x="119862" y="1581"/>
                      <a:pt x="134574" y="0"/>
                    </a:cubicBezTo>
                    <a:close/>
                    <a:moveTo>
                      <a:pt x="63010" y="82772"/>
                    </a:moveTo>
                    <a:cubicBezTo>
                      <a:pt x="69663" y="86601"/>
                      <a:pt x="77332" y="88259"/>
                      <a:pt x="84964" y="87535"/>
                    </a:cubicBezTo>
                    <a:cubicBezTo>
                      <a:pt x="95295" y="86373"/>
                      <a:pt x="105454" y="84068"/>
                      <a:pt x="115281" y="80677"/>
                    </a:cubicBezTo>
                    <a:lnTo>
                      <a:pt x="67762" y="53150"/>
                    </a:lnTo>
                    <a:cubicBezTo>
                      <a:pt x="50085" y="64579"/>
                      <a:pt x="48659" y="74486"/>
                      <a:pt x="63010" y="82772"/>
                    </a:cubicBezTo>
                    <a:close/>
                    <a:moveTo>
                      <a:pt x="229802" y="96679"/>
                    </a:moveTo>
                    <a:cubicBezTo>
                      <a:pt x="222541" y="92745"/>
                      <a:pt x="214215" y="91240"/>
                      <a:pt x="206042" y="92392"/>
                    </a:cubicBezTo>
                    <a:cubicBezTo>
                      <a:pt x="194799" y="93897"/>
                      <a:pt x="183708" y="96355"/>
                      <a:pt x="172874" y="99727"/>
                    </a:cubicBezTo>
                    <a:lnTo>
                      <a:pt x="220393" y="127063"/>
                    </a:lnTo>
                    <a:cubicBezTo>
                      <a:pt x="240161" y="114776"/>
                      <a:pt x="243487" y="104585"/>
                      <a:pt x="229802" y="96679"/>
                    </a:cubicBezTo>
                    <a:close/>
                  </a:path>
                </a:pathLst>
              </a:custGeom>
              <a:solidFill>
                <a:srgbClr val="F9CA0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51" name="Google Shape;1403;p27">
              <a:extLst>
                <a:ext uri="{FF2B5EF4-FFF2-40B4-BE49-F238E27FC236}">
                  <a16:creationId xmlns:a16="http://schemas.microsoft.com/office/drawing/2014/main" id="{8EDA5537-78EF-B54C-8A6A-A36D42F27023}"/>
                </a:ext>
              </a:extLst>
            </p:cNvPr>
            <p:cNvGrpSpPr/>
            <p:nvPr/>
          </p:nvGrpSpPr>
          <p:grpSpPr>
            <a:xfrm>
              <a:off x="3839126" y="2072703"/>
              <a:ext cx="883852" cy="621124"/>
              <a:chOff x="5648751" y="2814828"/>
              <a:chExt cx="883852" cy="621124"/>
            </a:xfrm>
          </p:grpSpPr>
          <p:sp>
            <p:nvSpPr>
              <p:cNvPr id="329" name="Google Shape;1404;p27">
                <a:extLst>
                  <a:ext uri="{FF2B5EF4-FFF2-40B4-BE49-F238E27FC236}">
                    <a16:creationId xmlns:a16="http://schemas.microsoft.com/office/drawing/2014/main" id="{A1124902-C0AA-0B44-9F46-9D81DFE036B7}"/>
                  </a:ext>
                </a:extLst>
              </p:cNvPr>
              <p:cNvSpPr/>
              <p:nvPr/>
            </p:nvSpPr>
            <p:spPr>
              <a:xfrm>
                <a:off x="5648751" y="2924460"/>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2"/>
                      <a:pt x="197857" y="0"/>
                      <a:pt x="441926" y="0"/>
                    </a:cubicBezTo>
                    <a:cubicBezTo>
                      <a:pt x="685995" y="0"/>
                      <a:pt x="883852" y="114501"/>
                      <a:pt x="883852" y="255746"/>
                    </a:cubicBez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0" name="Google Shape;1405;p27">
                <a:extLst>
                  <a:ext uri="{FF2B5EF4-FFF2-40B4-BE49-F238E27FC236}">
                    <a16:creationId xmlns:a16="http://schemas.microsoft.com/office/drawing/2014/main" id="{309A5C60-E60B-8F47-BBB0-11A253D68872}"/>
                  </a:ext>
                </a:extLst>
              </p:cNvPr>
              <p:cNvSpPr/>
              <p:nvPr/>
            </p:nvSpPr>
            <p:spPr>
              <a:xfrm>
                <a:off x="5648941" y="3067526"/>
                <a:ext cx="87244" cy="116490"/>
              </a:xfrm>
              <a:custGeom>
                <a:avLst/>
                <a:gdLst/>
                <a:ahLst/>
                <a:cxnLst/>
                <a:rect l="l" t="t" r="r" b="b"/>
                <a:pathLst>
                  <a:path w="87244" h="116490" extrusionOk="0">
                    <a:moveTo>
                      <a:pt x="0" y="116491"/>
                    </a:moveTo>
                    <a:lnTo>
                      <a:pt x="0" y="0"/>
                    </a:lnTo>
                    <a:lnTo>
                      <a:pt x="87245" y="77914"/>
                    </a:lnTo>
                    <a:lnTo>
                      <a:pt x="0" y="116491"/>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1" name="Google Shape;1406;p27">
                <a:extLst>
                  <a:ext uri="{FF2B5EF4-FFF2-40B4-BE49-F238E27FC236}">
                    <a16:creationId xmlns:a16="http://schemas.microsoft.com/office/drawing/2014/main" id="{759C3578-8469-884C-839B-643450946EF3}"/>
                  </a:ext>
                </a:extLst>
              </p:cNvPr>
              <p:cNvSpPr/>
              <p:nvPr/>
            </p:nvSpPr>
            <p:spPr>
              <a:xfrm>
                <a:off x="6466077" y="3070574"/>
                <a:ext cx="66526" cy="157067"/>
              </a:xfrm>
              <a:custGeom>
                <a:avLst/>
                <a:gdLst/>
                <a:ahLst/>
                <a:cxnLst/>
                <a:rect l="l" t="t" r="r" b="b"/>
                <a:pathLst>
                  <a:path w="66526" h="157067" extrusionOk="0">
                    <a:moveTo>
                      <a:pt x="66527" y="0"/>
                    </a:moveTo>
                    <a:lnTo>
                      <a:pt x="66527" y="109538"/>
                    </a:lnTo>
                    <a:lnTo>
                      <a:pt x="21859" y="157067"/>
                    </a:lnTo>
                    <a:lnTo>
                      <a:pt x="0" y="31623"/>
                    </a:lnTo>
                    <a:lnTo>
                      <a:pt x="66527" y="0"/>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2" name="Google Shape;1407;p27">
                <a:extLst>
                  <a:ext uri="{FF2B5EF4-FFF2-40B4-BE49-F238E27FC236}">
                    <a16:creationId xmlns:a16="http://schemas.microsoft.com/office/drawing/2014/main" id="{113D6174-69EE-ED4D-9580-D3A4B229E20B}"/>
                  </a:ext>
                </a:extLst>
              </p:cNvPr>
              <p:cNvSpPr/>
              <p:nvPr/>
            </p:nvSpPr>
            <p:spPr>
              <a:xfrm>
                <a:off x="5648751" y="2814828"/>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3" name="Google Shape;1408;p27">
                <a:extLst>
                  <a:ext uri="{FF2B5EF4-FFF2-40B4-BE49-F238E27FC236}">
                    <a16:creationId xmlns:a16="http://schemas.microsoft.com/office/drawing/2014/main" id="{D7972EDF-FD30-194F-BC33-B1BEBBF8075B}"/>
                  </a:ext>
                </a:extLst>
              </p:cNvPr>
              <p:cNvSpPr/>
              <p:nvPr/>
            </p:nvSpPr>
            <p:spPr>
              <a:xfrm>
                <a:off x="5774449" y="2884431"/>
                <a:ext cx="632610" cy="366117"/>
              </a:xfrm>
              <a:custGeom>
                <a:avLst/>
                <a:gdLst/>
                <a:ahLst/>
                <a:cxnLst/>
                <a:rect l="l" t="t" r="r" b="b"/>
                <a:pathLst>
                  <a:path w="632610" h="366117" extrusionOk="0">
                    <a:moveTo>
                      <a:pt x="632040" y="194048"/>
                    </a:moveTo>
                    <a:cubicBezTo>
                      <a:pt x="627573" y="237101"/>
                      <a:pt x="596971" y="279773"/>
                      <a:pt x="539948" y="312539"/>
                    </a:cubicBezTo>
                    <a:cubicBezTo>
                      <a:pt x="416399" y="383977"/>
                      <a:pt x="216059" y="383977"/>
                      <a:pt x="92510" y="312539"/>
                    </a:cubicBezTo>
                    <a:cubicBezTo>
                      <a:pt x="35487" y="279583"/>
                      <a:pt x="4980" y="237101"/>
                      <a:pt x="608" y="194048"/>
                    </a:cubicBezTo>
                    <a:cubicBezTo>
                      <a:pt x="-4809" y="143661"/>
                      <a:pt x="25983" y="92131"/>
                      <a:pt x="92510" y="53650"/>
                    </a:cubicBezTo>
                    <a:cubicBezTo>
                      <a:pt x="216059" y="-17883"/>
                      <a:pt x="416399" y="-17883"/>
                      <a:pt x="539948" y="53650"/>
                    </a:cubicBezTo>
                    <a:cubicBezTo>
                      <a:pt x="606570" y="92131"/>
                      <a:pt x="637267" y="143661"/>
                      <a:pt x="632040" y="194048"/>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4" name="Google Shape;1409;p27">
                <a:extLst>
                  <a:ext uri="{FF2B5EF4-FFF2-40B4-BE49-F238E27FC236}">
                    <a16:creationId xmlns:a16="http://schemas.microsoft.com/office/drawing/2014/main" id="{02838E79-FCE7-AC4B-99C6-CA1DFEFD1B6C}"/>
                  </a:ext>
                </a:extLst>
              </p:cNvPr>
              <p:cNvSpPr/>
              <p:nvPr/>
            </p:nvSpPr>
            <p:spPr>
              <a:xfrm>
                <a:off x="5775057" y="2906363"/>
                <a:ext cx="631431" cy="344185"/>
              </a:xfrm>
              <a:custGeom>
                <a:avLst/>
                <a:gdLst/>
                <a:ahLst/>
                <a:cxnLst/>
                <a:rect l="l" t="t" r="r" b="b"/>
                <a:pathLst>
                  <a:path w="631431" h="344185" extrusionOk="0">
                    <a:moveTo>
                      <a:pt x="631432" y="172117"/>
                    </a:moveTo>
                    <a:cubicBezTo>
                      <a:pt x="626965" y="215170"/>
                      <a:pt x="596363" y="257842"/>
                      <a:pt x="539340" y="290608"/>
                    </a:cubicBezTo>
                    <a:cubicBezTo>
                      <a:pt x="415791" y="362045"/>
                      <a:pt x="215451" y="362045"/>
                      <a:pt x="91902" y="290608"/>
                    </a:cubicBezTo>
                    <a:cubicBezTo>
                      <a:pt x="34879" y="257651"/>
                      <a:pt x="4372" y="215170"/>
                      <a:pt x="0" y="172117"/>
                    </a:cubicBezTo>
                    <a:cubicBezTo>
                      <a:pt x="4372" y="129064"/>
                      <a:pt x="34974" y="86392"/>
                      <a:pt x="91902" y="53721"/>
                    </a:cubicBezTo>
                    <a:cubicBezTo>
                      <a:pt x="215451" y="-17907"/>
                      <a:pt x="415791" y="-17907"/>
                      <a:pt x="539340" y="53721"/>
                    </a:cubicBezTo>
                    <a:cubicBezTo>
                      <a:pt x="596363" y="86677"/>
                      <a:pt x="626965" y="129064"/>
                      <a:pt x="631432" y="172117"/>
                    </a:cubicBezTo>
                    <a:close/>
                  </a:path>
                </a:pathLst>
              </a:custGeom>
              <a:solidFill>
                <a:srgbClr val="E8A30A"/>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5" name="Google Shape;1410;p27">
                <a:extLst>
                  <a:ext uri="{FF2B5EF4-FFF2-40B4-BE49-F238E27FC236}">
                    <a16:creationId xmlns:a16="http://schemas.microsoft.com/office/drawing/2014/main" id="{FDC66F15-63EC-6E40-9A49-4AC1363392AA}"/>
                  </a:ext>
                </a:extLst>
              </p:cNvPr>
              <p:cNvSpPr/>
              <p:nvPr/>
            </p:nvSpPr>
            <p:spPr>
              <a:xfrm>
                <a:off x="5936526" y="2988278"/>
                <a:ext cx="294942" cy="185832"/>
              </a:xfrm>
              <a:custGeom>
                <a:avLst/>
                <a:gdLst/>
                <a:ahLst/>
                <a:cxnLst/>
                <a:rect l="l" t="t" r="r" b="b"/>
                <a:pathLst>
                  <a:path w="294942" h="185832" extrusionOk="0">
                    <a:moveTo>
                      <a:pt x="149495" y="30290"/>
                    </a:moveTo>
                    <a:cubicBezTo>
                      <a:pt x="145608" y="30280"/>
                      <a:pt x="141730" y="30604"/>
                      <a:pt x="137900" y="31242"/>
                    </a:cubicBezTo>
                    <a:cubicBezTo>
                      <a:pt x="132768" y="32004"/>
                      <a:pt x="126876" y="33052"/>
                      <a:pt x="120413" y="34385"/>
                    </a:cubicBezTo>
                    <a:cubicBezTo>
                      <a:pt x="113950" y="35719"/>
                      <a:pt x="107298" y="37529"/>
                      <a:pt x="100360" y="39529"/>
                    </a:cubicBezTo>
                    <a:cubicBezTo>
                      <a:pt x="93574" y="41624"/>
                      <a:pt x="86941" y="44168"/>
                      <a:pt x="80497" y="47149"/>
                    </a:cubicBezTo>
                    <a:lnTo>
                      <a:pt x="131342" y="76581"/>
                    </a:lnTo>
                    <a:lnTo>
                      <a:pt x="140846" y="73342"/>
                    </a:lnTo>
                    <a:cubicBezTo>
                      <a:pt x="153771" y="69056"/>
                      <a:pt x="165936" y="65342"/>
                      <a:pt x="177341" y="62389"/>
                    </a:cubicBezTo>
                    <a:cubicBezTo>
                      <a:pt x="188127" y="59474"/>
                      <a:pt x="199171" y="57626"/>
                      <a:pt x="210319" y="56864"/>
                    </a:cubicBezTo>
                    <a:cubicBezTo>
                      <a:pt x="220440" y="56255"/>
                      <a:pt x="230600" y="56960"/>
                      <a:pt x="240541" y="58960"/>
                    </a:cubicBezTo>
                    <a:cubicBezTo>
                      <a:pt x="250596" y="61170"/>
                      <a:pt x="260223" y="64999"/>
                      <a:pt x="269052" y="70295"/>
                    </a:cubicBezTo>
                    <a:cubicBezTo>
                      <a:pt x="277872" y="74657"/>
                      <a:pt x="285427" y="81220"/>
                      <a:pt x="291006" y="89345"/>
                    </a:cubicBezTo>
                    <a:cubicBezTo>
                      <a:pt x="294684" y="95288"/>
                      <a:pt x="295843" y="102451"/>
                      <a:pt x="294237" y="109252"/>
                    </a:cubicBezTo>
                    <a:cubicBezTo>
                      <a:pt x="292004" y="116719"/>
                      <a:pt x="287879" y="123482"/>
                      <a:pt x="282262" y="128873"/>
                    </a:cubicBezTo>
                    <a:cubicBezTo>
                      <a:pt x="275287" y="135903"/>
                      <a:pt x="267503" y="142075"/>
                      <a:pt x="259073" y="147257"/>
                    </a:cubicBezTo>
                    <a:lnTo>
                      <a:pt x="291386" y="166307"/>
                    </a:lnTo>
                    <a:lnTo>
                      <a:pt x="273804" y="176498"/>
                    </a:lnTo>
                    <a:lnTo>
                      <a:pt x="241206" y="157448"/>
                    </a:lnTo>
                    <a:cubicBezTo>
                      <a:pt x="225677" y="165116"/>
                      <a:pt x="209444" y="171279"/>
                      <a:pt x="192737" y="175832"/>
                    </a:cubicBezTo>
                    <a:cubicBezTo>
                      <a:pt x="175212" y="180670"/>
                      <a:pt x="157316" y="184013"/>
                      <a:pt x="139230" y="185833"/>
                    </a:cubicBezTo>
                    <a:lnTo>
                      <a:pt x="122219" y="154972"/>
                    </a:lnTo>
                    <a:cubicBezTo>
                      <a:pt x="126990" y="154848"/>
                      <a:pt x="131751" y="154467"/>
                      <a:pt x="136474" y="153829"/>
                    </a:cubicBezTo>
                    <a:cubicBezTo>
                      <a:pt x="142842" y="153067"/>
                      <a:pt x="149970" y="151924"/>
                      <a:pt x="157763" y="150209"/>
                    </a:cubicBezTo>
                    <a:cubicBezTo>
                      <a:pt x="165556" y="148495"/>
                      <a:pt x="173824" y="146399"/>
                      <a:pt x="182568" y="143828"/>
                    </a:cubicBezTo>
                    <a:cubicBezTo>
                      <a:pt x="191064" y="141275"/>
                      <a:pt x="199351" y="138093"/>
                      <a:pt x="207373" y="134303"/>
                    </a:cubicBezTo>
                    <a:lnTo>
                      <a:pt x="156907" y="105061"/>
                    </a:lnTo>
                    <a:lnTo>
                      <a:pt x="150255" y="107347"/>
                    </a:lnTo>
                    <a:cubicBezTo>
                      <a:pt x="148069" y="108109"/>
                      <a:pt x="145693" y="108775"/>
                      <a:pt x="143317" y="109442"/>
                    </a:cubicBezTo>
                    <a:cubicBezTo>
                      <a:pt x="130677" y="113633"/>
                      <a:pt x="118987" y="116967"/>
                      <a:pt x="108438" y="118967"/>
                    </a:cubicBezTo>
                    <a:cubicBezTo>
                      <a:pt x="98640" y="121244"/>
                      <a:pt x="88651" y="122577"/>
                      <a:pt x="78596" y="122968"/>
                    </a:cubicBezTo>
                    <a:cubicBezTo>
                      <a:pt x="69748" y="123234"/>
                      <a:pt x="60910" y="122406"/>
                      <a:pt x="52271" y="120491"/>
                    </a:cubicBezTo>
                    <a:cubicBezTo>
                      <a:pt x="43746" y="118501"/>
                      <a:pt x="35554" y="115300"/>
                      <a:pt x="27941" y="110966"/>
                    </a:cubicBezTo>
                    <a:cubicBezTo>
                      <a:pt x="19597" y="106585"/>
                      <a:pt x="12355" y="100365"/>
                      <a:pt x="6748" y="92774"/>
                    </a:cubicBezTo>
                    <a:cubicBezTo>
                      <a:pt x="2690" y="87068"/>
                      <a:pt x="675" y="80153"/>
                      <a:pt x="1045" y="73152"/>
                    </a:cubicBezTo>
                    <a:cubicBezTo>
                      <a:pt x="1825" y="65865"/>
                      <a:pt x="4733" y="58979"/>
                      <a:pt x="9409" y="53340"/>
                    </a:cubicBezTo>
                    <a:cubicBezTo>
                      <a:pt x="15254" y="45958"/>
                      <a:pt x="22210" y="39529"/>
                      <a:pt x="30032" y="34290"/>
                    </a:cubicBezTo>
                    <a:lnTo>
                      <a:pt x="0" y="16954"/>
                    </a:lnTo>
                    <a:lnTo>
                      <a:pt x="17677" y="6763"/>
                    </a:lnTo>
                    <a:lnTo>
                      <a:pt x="47329" y="23908"/>
                    </a:lnTo>
                    <a:cubicBezTo>
                      <a:pt x="61242" y="16993"/>
                      <a:pt x="75869" y="11621"/>
                      <a:pt x="90951" y="7906"/>
                    </a:cubicBezTo>
                    <a:cubicBezTo>
                      <a:pt x="105283" y="4239"/>
                      <a:pt x="119862" y="1591"/>
                      <a:pt x="134574" y="0"/>
                    </a:cubicBezTo>
                    <a:close/>
                    <a:moveTo>
                      <a:pt x="63200" y="83725"/>
                    </a:moveTo>
                    <a:cubicBezTo>
                      <a:pt x="69881" y="87563"/>
                      <a:pt x="77589" y="89230"/>
                      <a:pt x="85249" y="88487"/>
                    </a:cubicBezTo>
                    <a:cubicBezTo>
                      <a:pt x="95532" y="87268"/>
                      <a:pt x="105663" y="84963"/>
                      <a:pt x="115471" y="81629"/>
                    </a:cubicBezTo>
                    <a:lnTo>
                      <a:pt x="67952" y="54102"/>
                    </a:lnTo>
                    <a:cubicBezTo>
                      <a:pt x="50180" y="65532"/>
                      <a:pt x="48849" y="75438"/>
                      <a:pt x="63200" y="83725"/>
                    </a:cubicBezTo>
                    <a:close/>
                    <a:moveTo>
                      <a:pt x="229992" y="97822"/>
                    </a:moveTo>
                    <a:cubicBezTo>
                      <a:pt x="222750" y="93840"/>
                      <a:pt x="214405" y="92335"/>
                      <a:pt x="206232" y="93536"/>
                    </a:cubicBezTo>
                    <a:cubicBezTo>
                      <a:pt x="194989" y="95040"/>
                      <a:pt x="183898" y="97498"/>
                      <a:pt x="173064" y="100870"/>
                    </a:cubicBezTo>
                    <a:lnTo>
                      <a:pt x="220583" y="128207"/>
                    </a:lnTo>
                    <a:cubicBezTo>
                      <a:pt x="240256" y="115729"/>
                      <a:pt x="243677" y="105537"/>
                      <a:pt x="229992" y="97822"/>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6" name="Google Shape;1411;p27">
                <a:extLst>
                  <a:ext uri="{FF2B5EF4-FFF2-40B4-BE49-F238E27FC236}">
                    <a16:creationId xmlns:a16="http://schemas.microsoft.com/office/drawing/2014/main" id="{3FC38AC5-1C99-8D4F-94BA-6FC250008B56}"/>
                  </a:ext>
                </a:extLst>
              </p:cNvPr>
              <p:cNvSpPr/>
              <p:nvPr/>
            </p:nvSpPr>
            <p:spPr>
              <a:xfrm>
                <a:off x="6058745" y="3126009"/>
                <a:ext cx="19007" cy="25526"/>
              </a:xfrm>
              <a:custGeom>
                <a:avLst/>
                <a:gdLst/>
                <a:ahLst/>
                <a:cxnLst/>
                <a:rect l="l" t="t" r="r" b="b"/>
                <a:pathLst>
                  <a:path w="19007" h="25526" extrusionOk="0">
                    <a:moveTo>
                      <a:pt x="0" y="17240"/>
                    </a:moveTo>
                    <a:cubicBezTo>
                      <a:pt x="0" y="16002"/>
                      <a:pt x="0" y="0"/>
                      <a:pt x="0" y="0"/>
                    </a:cubicBezTo>
                    <a:lnTo>
                      <a:pt x="19008" y="12573"/>
                    </a:lnTo>
                    <a:lnTo>
                      <a:pt x="10549" y="25527"/>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7" name="Google Shape;1412;p27">
                <a:extLst>
                  <a:ext uri="{FF2B5EF4-FFF2-40B4-BE49-F238E27FC236}">
                    <a16:creationId xmlns:a16="http://schemas.microsoft.com/office/drawing/2014/main" id="{14012AAD-1223-C94E-A9A4-A06B08D84C4E}"/>
                  </a:ext>
                </a:extLst>
              </p:cNvPr>
              <p:cNvSpPr/>
              <p:nvPr/>
            </p:nvSpPr>
            <p:spPr>
              <a:xfrm>
                <a:off x="6185905" y="3137249"/>
                <a:ext cx="42006" cy="19716"/>
              </a:xfrm>
              <a:custGeom>
                <a:avLst/>
                <a:gdLst/>
                <a:ahLst/>
                <a:cxnLst/>
                <a:rect l="l" t="t" r="r" b="b"/>
                <a:pathLst>
                  <a:path w="42006" h="19716" extrusionOk="0">
                    <a:moveTo>
                      <a:pt x="42007" y="17145"/>
                    </a:moveTo>
                    <a:lnTo>
                      <a:pt x="42007" y="0"/>
                    </a:lnTo>
                    <a:lnTo>
                      <a:pt x="0" y="3143"/>
                    </a:lnTo>
                    <a:lnTo>
                      <a:pt x="24140" y="19717"/>
                    </a:lnTo>
                    <a:lnTo>
                      <a:pt x="42007"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8" name="Google Shape;1413;p27">
                <a:extLst>
                  <a:ext uri="{FF2B5EF4-FFF2-40B4-BE49-F238E27FC236}">
                    <a16:creationId xmlns:a16="http://schemas.microsoft.com/office/drawing/2014/main" id="{338A428D-97EC-4040-8944-B28045E920E1}"/>
                  </a:ext>
                </a:extLst>
              </p:cNvPr>
              <p:cNvSpPr/>
              <p:nvPr/>
            </p:nvSpPr>
            <p:spPr>
              <a:xfrm>
                <a:off x="6199971" y="3074003"/>
                <a:ext cx="31457" cy="17335"/>
              </a:xfrm>
              <a:custGeom>
                <a:avLst/>
                <a:gdLst/>
                <a:ahLst/>
                <a:cxnLst/>
                <a:rect l="l" t="t" r="r" b="b"/>
                <a:pathLst>
                  <a:path w="31457" h="17335" extrusionOk="0">
                    <a:moveTo>
                      <a:pt x="31458" y="17336"/>
                    </a:moveTo>
                    <a:lnTo>
                      <a:pt x="31458" y="0"/>
                    </a:lnTo>
                    <a:lnTo>
                      <a:pt x="0" y="11430"/>
                    </a:lnTo>
                    <a:lnTo>
                      <a:pt x="31458" y="17336"/>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9" name="Google Shape;1414;p27">
                <a:extLst>
                  <a:ext uri="{FF2B5EF4-FFF2-40B4-BE49-F238E27FC236}">
                    <a16:creationId xmlns:a16="http://schemas.microsoft.com/office/drawing/2014/main" id="{92F6C3A9-7ACF-D641-A447-754020DBEF09}"/>
                  </a:ext>
                </a:extLst>
              </p:cNvPr>
              <p:cNvSpPr/>
              <p:nvPr/>
            </p:nvSpPr>
            <p:spPr>
              <a:xfrm>
                <a:off x="6100751" y="3080384"/>
                <a:ext cx="47423" cy="33147"/>
              </a:xfrm>
              <a:custGeom>
                <a:avLst/>
                <a:gdLst/>
                <a:ahLst/>
                <a:cxnLst/>
                <a:rect l="l" t="t" r="r" b="b"/>
                <a:pathLst>
                  <a:path w="47423" h="33147" extrusionOk="0">
                    <a:moveTo>
                      <a:pt x="0" y="10097"/>
                    </a:moveTo>
                    <a:lnTo>
                      <a:pt x="10454" y="0"/>
                    </a:lnTo>
                    <a:lnTo>
                      <a:pt x="47424" y="25622"/>
                    </a:lnTo>
                    <a:lnTo>
                      <a:pt x="45143" y="33147"/>
                    </a:lnTo>
                    <a:cubicBezTo>
                      <a:pt x="45143" y="33147"/>
                      <a:pt x="17582" y="21431"/>
                      <a:pt x="16632" y="20765"/>
                    </a:cubicBezTo>
                    <a:cubicBezTo>
                      <a:pt x="15681" y="20098"/>
                      <a:pt x="0" y="10097"/>
                      <a:pt x="0" y="10097"/>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0" name="Google Shape;1415;p27">
                <a:extLst>
                  <a:ext uri="{FF2B5EF4-FFF2-40B4-BE49-F238E27FC236}">
                    <a16:creationId xmlns:a16="http://schemas.microsoft.com/office/drawing/2014/main" id="{CD39EBEB-2EFC-484A-BAE5-064E6F298B6D}"/>
                  </a:ext>
                </a:extLst>
              </p:cNvPr>
              <p:cNvSpPr/>
              <p:nvPr/>
            </p:nvSpPr>
            <p:spPr>
              <a:xfrm>
                <a:off x="6004573" y="3025235"/>
                <a:ext cx="58733" cy="38957"/>
              </a:xfrm>
              <a:custGeom>
                <a:avLst/>
                <a:gdLst/>
                <a:ahLst/>
                <a:cxnLst/>
                <a:rect l="l" t="t" r="r" b="b"/>
                <a:pathLst>
                  <a:path w="58733" h="38957" extrusionOk="0">
                    <a:moveTo>
                      <a:pt x="0" y="11049"/>
                    </a:moveTo>
                    <a:lnTo>
                      <a:pt x="48659" y="38957"/>
                    </a:lnTo>
                    <a:lnTo>
                      <a:pt x="58733" y="31623"/>
                    </a:lnTo>
                    <a:cubicBezTo>
                      <a:pt x="58733" y="31623"/>
                      <a:pt x="52556" y="24575"/>
                      <a:pt x="52081" y="23908"/>
                    </a:cubicBezTo>
                    <a:cubicBezTo>
                      <a:pt x="47699" y="18869"/>
                      <a:pt x="42567" y="14526"/>
                      <a:pt x="36875" y="11049"/>
                    </a:cubicBezTo>
                    <a:cubicBezTo>
                      <a:pt x="33168" y="10382"/>
                      <a:pt x="9979" y="0"/>
                      <a:pt x="9979" y="0"/>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1" name="Google Shape;1416;p27">
                <a:extLst>
                  <a:ext uri="{FF2B5EF4-FFF2-40B4-BE49-F238E27FC236}">
                    <a16:creationId xmlns:a16="http://schemas.microsoft.com/office/drawing/2014/main" id="{53BC8A4F-50DD-CC49-85ED-191B8F093F32}"/>
                  </a:ext>
                </a:extLst>
              </p:cNvPr>
              <p:cNvSpPr/>
              <p:nvPr/>
            </p:nvSpPr>
            <p:spPr>
              <a:xfrm>
                <a:off x="6058745" y="2994088"/>
                <a:ext cx="27275" cy="24479"/>
              </a:xfrm>
              <a:custGeom>
                <a:avLst/>
                <a:gdLst/>
                <a:ahLst/>
                <a:cxnLst/>
                <a:rect l="l" t="t" r="r" b="b"/>
                <a:pathLst>
                  <a:path w="27275" h="24479" extrusionOk="0">
                    <a:moveTo>
                      <a:pt x="27276" y="24479"/>
                    </a:moveTo>
                    <a:lnTo>
                      <a:pt x="27276" y="7334"/>
                    </a:lnTo>
                    <a:lnTo>
                      <a:pt x="4847" y="0"/>
                    </a:lnTo>
                    <a:lnTo>
                      <a:pt x="0" y="13430"/>
                    </a:lnTo>
                    <a:lnTo>
                      <a:pt x="1140" y="19621"/>
                    </a:lnTo>
                    <a:lnTo>
                      <a:pt x="27276" y="2447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2" name="Google Shape;1417;p27">
                <a:extLst>
                  <a:ext uri="{FF2B5EF4-FFF2-40B4-BE49-F238E27FC236}">
                    <a16:creationId xmlns:a16="http://schemas.microsoft.com/office/drawing/2014/main" id="{33D48203-A279-0745-9177-ABFC1B25AAE7}"/>
                  </a:ext>
                </a:extLst>
              </p:cNvPr>
              <p:cNvSpPr/>
              <p:nvPr/>
            </p:nvSpPr>
            <p:spPr>
              <a:xfrm>
                <a:off x="5936526" y="2989040"/>
                <a:ext cx="26135" cy="19431"/>
              </a:xfrm>
              <a:custGeom>
                <a:avLst/>
                <a:gdLst/>
                <a:ahLst/>
                <a:cxnLst/>
                <a:rect l="l" t="t" r="r" b="b"/>
                <a:pathLst>
                  <a:path w="26135" h="19431" extrusionOk="0">
                    <a:moveTo>
                      <a:pt x="0" y="17145"/>
                    </a:moveTo>
                    <a:lnTo>
                      <a:pt x="0" y="0"/>
                    </a:lnTo>
                    <a:lnTo>
                      <a:pt x="26135" y="2762"/>
                    </a:lnTo>
                    <a:lnTo>
                      <a:pt x="17677" y="19431"/>
                    </a:lnTo>
                    <a:lnTo>
                      <a:pt x="0"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3" name="Google Shape;1418;p27">
                <a:extLst>
                  <a:ext uri="{FF2B5EF4-FFF2-40B4-BE49-F238E27FC236}">
                    <a16:creationId xmlns:a16="http://schemas.microsoft.com/office/drawing/2014/main" id="{321B13D8-061B-FE4F-9E2E-CA6E7AB1005B}"/>
                  </a:ext>
                </a:extLst>
              </p:cNvPr>
              <p:cNvSpPr/>
              <p:nvPr/>
            </p:nvSpPr>
            <p:spPr>
              <a:xfrm>
                <a:off x="5937476" y="3046571"/>
                <a:ext cx="30221" cy="30289"/>
              </a:xfrm>
              <a:custGeom>
                <a:avLst/>
                <a:gdLst/>
                <a:ahLst/>
                <a:cxnLst/>
                <a:rect l="l" t="t" r="r" b="b"/>
                <a:pathLst>
                  <a:path w="30221" h="30289" extrusionOk="0">
                    <a:moveTo>
                      <a:pt x="0" y="17907"/>
                    </a:moveTo>
                    <a:cubicBezTo>
                      <a:pt x="0" y="17907"/>
                      <a:pt x="0" y="0"/>
                      <a:pt x="0" y="0"/>
                    </a:cubicBezTo>
                    <a:lnTo>
                      <a:pt x="30222" y="0"/>
                    </a:lnTo>
                    <a:lnTo>
                      <a:pt x="22999" y="16002"/>
                    </a:lnTo>
                    <a:lnTo>
                      <a:pt x="9979" y="3028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4" name="Google Shape;1419;p27">
                <a:extLst>
                  <a:ext uri="{FF2B5EF4-FFF2-40B4-BE49-F238E27FC236}">
                    <a16:creationId xmlns:a16="http://schemas.microsoft.com/office/drawing/2014/main" id="{6659587B-6ED1-8446-9721-3FA9A07231B7}"/>
                  </a:ext>
                </a:extLst>
              </p:cNvPr>
              <p:cNvSpPr/>
              <p:nvPr/>
            </p:nvSpPr>
            <p:spPr>
              <a:xfrm>
                <a:off x="5936526" y="2971514"/>
                <a:ext cx="294948" cy="185546"/>
              </a:xfrm>
              <a:custGeom>
                <a:avLst/>
                <a:gdLst/>
                <a:ahLst/>
                <a:cxnLst/>
                <a:rect l="l" t="t" r="r" b="b"/>
                <a:pathLst>
                  <a:path w="294948" h="185546" extrusionOk="0">
                    <a:moveTo>
                      <a:pt x="149495" y="29908"/>
                    </a:moveTo>
                    <a:cubicBezTo>
                      <a:pt x="145608" y="29899"/>
                      <a:pt x="141730" y="30223"/>
                      <a:pt x="137900" y="30861"/>
                    </a:cubicBezTo>
                    <a:cubicBezTo>
                      <a:pt x="132768" y="31623"/>
                      <a:pt x="126876" y="32671"/>
                      <a:pt x="120413" y="34004"/>
                    </a:cubicBezTo>
                    <a:cubicBezTo>
                      <a:pt x="113950" y="35338"/>
                      <a:pt x="107298" y="37052"/>
                      <a:pt x="100360" y="39148"/>
                    </a:cubicBezTo>
                    <a:cubicBezTo>
                      <a:pt x="93565" y="41196"/>
                      <a:pt x="86922" y="43748"/>
                      <a:pt x="80497" y="46768"/>
                    </a:cubicBezTo>
                    <a:lnTo>
                      <a:pt x="131342" y="76105"/>
                    </a:lnTo>
                    <a:lnTo>
                      <a:pt x="140846" y="72866"/>
                    </a:lnTo>
                    <a:cubicBezTo>
                      <a:pt x="153771" y="68580"/>
                      <a:pt x="165936" y="64960"/>
                      <a:pt x="177341" y="61913"/>
                    </a:cubicBezTo>
                    <a:cubicBezTo>
                      <a:pt x="188137" y="59065"/>
                      <a:pt x="199180" y="57255"/>
                      <a:pt x="210319" y="56483"/>
                    </a:cubicBezTo>
                    <a:cubicBezTo>
                      <a:pt x="220440" y="55874"/>
                      <a:pt x="230600" y="56579"/>
                      <a:pt x="240541" y="58579"/>
                    </a:cubicBezTo>
                    <a:cubicBezTo>
                      <a:pt x="250586" y="60751"/>
                      <a:pt x="260214" y="64551"/>
                      <a:pt x="269052" y="69818"/>
                    </a:cubicBezTo>
                    <a:cubicBezTo>
                      <a:pt x="277853" y="74219"/>
                      <a:pt x="285399" y="80772"/>
                      <a:pt x="291006" y="88868"/>
                    </a:cubicBezTo>
                    <a:cubicBezTo>
                      <a:pt x="294693" y="94802"/>
                      <a:pt x="295853" y="101975"/>
                      <a:pt x="294237" y="108775"/>
                    </a:cubicBezTo>
                    <a:cubicBezTo>
                      <a:pt x="292004" y="116243"/>
                      <a:pt x="287879" y="123006"/>
                      <a:pt x="282262" y="128397"/>
                    </a:cubicBezTo>
                    <a:cubicBezTo>
                      <a:pt x="275363" y="135484"/>
                      <a:pt x="267646" y="141722"/>
                      <a:pt x="259263" y="146971"/>
                    </a:cubicBezTo>
                    <a:lnTo>
                      <a:pt x="291576" y="166021"/>
                    </a:lnTo>
                    <a:lnTo>
                      <a:pt x="273994" y="176213"/>
                    </a:lnTo>
                    <a:lnTo>
                      <a:pt x="241396" y="157163"/>
                    </a:lnTo>
                    <a:cubicBezTo>
                      <a:pt x="225857" y="164802"/>
                      <a:pt x="209635" y="170926"/>
                      <a:pt x="192927" y="175450"/>
                    </a:cubicBezTo>
                    <a:cubicBezTo>
                      <a:pt x="175421" y="180365"/>
                      <a:pt x="157516" y="183747"/>
                      <a:pt x="139421" y="185547"/>
                    </a:cubicBezTo>
                    <a:lnTo>
                      <a:pt x="122409" y="154876"/>
                    </a:lnTo>
                    <a:cubicBezTo>
                      <a:pt x="127180" y="154800"/>
                      <a:pt x="131932" y="154448"/>
                      <a:pt x="136664" y="153829"/>
                    </a:cubicBezTo>
                    <a:cubicBezTo>
                      <a:pt x="143032" y="153067"/>
                      <a:pt x="150160" y="151829"/>
                      <a:pt x="157953" y="150114"/>
                    </a:cubicBezTo>
                    <a:cubicBezTo>
                      <a:pt x="165746" y="148400"/>
                      <a:pt x="174014" y="146304"/>
                      <a:pt x="182758" y="143828"/>
                    </a:cubicBezTo>
                    <a:cubicBezTo>
                      <a:pt x="191254" y="141275"/>
                      <a:pt x="199542" y="138093"/>
                      <a:pt x="207563" y="134303"/>
                    </a:cubicBezTo>
                    <a:lnTo>
                      <a:pt x="156907" y="105061"/>
                    </a:lnTo>
                    <a:lnTo>
                      <a:pt x="150255" y="107442"/>
                    </a:lnTo>
                    <a:lnTo>
                      <a:pt x="143317" y="109538"/>
                    </a:lnTo>
                    <a:cubicBezTo>
                      <a:pt x="130677" y="113729"/>
                      <a:pt x="118987" y="116967"/>
                      <a:pt x="108438" y="119063"/>
                    </a:cubicBezTo>
                    <a:cubicBezTo>
                      <a:pt x="98640" y="121339"/>
                      <a:pt x="88651" y="122672"/>
                      <a:pt x="78596" y="123063"/>
                    </a:cubicBezTo>
                    <a:cubicBezTo>
                      <a:pt x="69748" y="123425"/>
                      <a:pt x="60900" y="122587"/>
                      <a:pt x="52271" y="120587"/>
                    </a:cubicBezTo>
                    <a:cubicBezTo>
                      <a:pt x="43736" y="118643"/>
                      <a:pt x="35535" y="115434"/>
                      <a:pt x="27941" y="111062"/>
                    </a:cubicBezTo>
                    <a:cubicBezTo>
                      <a:pt x="19616" y="106651"/>
                      <a:pt x="12374" y="100432"/>
                      <a:pt x="6748" y="92869"/>
                    </a:cubicBezTo>
                    <a:cubicBezTo>
                      <a:pt x="2690" y="87163"/>
                      <a:pt x="675" y="80248"/>
                      <a:pt x="1045" y="73247"/>
                    </a:cubicBezTo>
                    <a:cubicBezTo>
                      <a:pt x="1815" y="65961"/>
                      <a:pt x="4723" y="59065"/>
                      <a:pt x="9409" y="53435"/>
                    </a:cubicBezTo>
                    <a:cubicBezTo>
                      <a:pt x="15254" y="46053"/>
                      <a:pt x="22210" y="39624"/>
                      <a:pt x="30032" y="34385"/>
                    </a:cubicBezTo>
                    <a:lnTo>
                      <a:pt x="0" y="17050"/>
                    </a:lnTo>
                    <a:lnTo>
                      <a:pt x="17677" y="6858"/>
                    </a:lnTo>
                    <a:lnTo>
                      <a:pt x="47329" y="24003"/>
                    </a:lnTo>
                    <a:cubicBezTo>
                      <a:pt x="61242" y="17050"/>
                      <a:pt x="75869" y="11659"/>
                      <a:pt x="90951" y="7906"/>
                    </a:cubicBezTo>
                    <a:cubicBezTo>
                      <a:pt x="105292" y="4286"/>
                      <a:pt x="119871" y="1638"/>
                      <a:pt x="134574" y="0"/>
                    </a:cubicBezTo>
                    <a:close/>
                    <a:moveTo>
                      <a:pt x="63200" y="83249"/>
                    </a:moveTo>
                    <a:cubicBezTo>
                      <a:pt x="69862" y="87125"/>
                      <a:pt x="77579" y="88792"/>
                      <a:pt x="85249" y="88011"/>
                    </a:cubicBezTo>
                    <a:cubicBezTo>
                      <a:pt x="95532" y="86830"/>
                      <a:pt x="105663" y="84563"/>
                      <a:pt x="115471" y="81248"/>
                    </a:cubicBezTo>
                    <a:lnTo>
                      <a:pt x="67952" y="53721"/>
                    </a:lnTo>
                    <a:cubicBezTo>
                      <a:pt x="50180" y="65151"/>
                      <a:pt x="48849" y="74962"/>
                      <a:pt x="63200" y="83249"/>
                    </a:cubicBezTo>
                    <a:close/>
                    <a:moveTo>
                      <a:pt x="229992" y="97250"/>
                    </a:moveTo>
                    <a:cubicBezTo>
                      <a:pt x="222759" y="93231"/>
                      <a:pt x="214405" y="91726"/>
                      <a:pt x="206232" y="92964"/>
                    </a:cubicBezTo>
                    <a:cubicBezTo>
                      <a:pt x="194980" y="94421"/>
                      <a:pt x="183879" y="96879"/>
                      <a:pt x="173064" y="100298"/>
                    </a:cubicBezTo>
                    <a:lnTo>
                      <a:pt x="220583" y="127635"/>
                    </a:lnTo>
                    <a:cubicBezTo>
                      <a:pt x="240541" y="115253"/>
                      <a:pt x="243677" y="105127"/>
                      <a:pt x="229992" y="97250"/>
                    </a:cubicBezTo>
                    <a:close/>
                  </a:path>
                </a:pathLst>
              </a:custGeom>
              <a:solidFill>
                <a:srgbClr val="F9CA0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52" name="Google Shape;1420;p27">
              <a:extLst>
                <a:ext uri="{FF2B5EF4-FFF2-40B4-BE49-F238E27FC236}">
                  <a16:creationId xmlns:a16="http://schemas.microsoft.com/office/drawing/2014/main" id="{82360E3A-C65D-7C44-B102-98FCADB83E20}"/>
                </a:ext>
              </a:extLst>
            </p:cNvPr>
            <p:cNvGrpSpPr/>
            <p:nvPr/>
          </p:nvGrpSpPr>
          <p:grpSpPr>
            <a:xfrm>
              <a:off x="3799020" y="4220685"/>
              <a:ext cx="883852" cy="621125"/>
              <a:chOff x="5608645" y="4962810"/>
              <a:chExt cx="883852" cy="621125"/>
            </a:xfrm>
          </p:grpSpPr>
          <p:sp>
            <p:nvSpPr>
              <p:cNvPr id="313" name="Google Shape;1421;p27">
                <a:extLst>
                  <a:ext uri="{FF2B5EF4-FFF2-40B4-BE49-F238E27FC236}">
                    <a16:creationId xmlns:a16="http://schemas.microsoft.com/office/drawing/2014/main" id="{A8D730E6-0CD2-7346-9F05-0598A05023B4}"/>
                  </a:ext>
                </a:extLst>
              </p:cNvPr>
              <p:cNvSpPr/>
              <p:nvPr/>
            </p:nvSpPr>
            <p:spPr>
              <a:xfrm>
                <a:off x="5608645" y="5072443"/>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2"/>
                      <a:pt x="197857" y="0"/>
                      <a:pt x="441926" y="0"/>
                    </a:cubicBezTo>
                    <a:cubicBezTo>
                      <a:pt x="685995" y="0"/>
                      <a:pt x="883852" y="114502"/>
                      <a:pt x="883852" y="255746"/>
                    </a:cubicBez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4" name="Google Shape;1422;p27">
                <a:extLst>
                  <a:ext uri="{FF2B5EF4-FFF2-40B4-BE49-F238E27FC236}">
                    <a16:creationId xmlns:a16="http://schemas.microsoft.com/office/drawing/2014/main" id="{9CC877B5-524C-374C-A9EE-0DCA6BC02A21}"/>
                  </a:ext>
                </a:extLst>
              </p:cNvPr>
              <p:cNvSpPr/>
              <p:nvPr/>
            </p:nvSpPr>
            <p:spPr>
              <a:xfrm>
                <a:off x="5608835" y="5215508"/>
                <a:ext cx="87244" cy="116490"/>
              </a:xfrm>
              <a:custGeom>
                <a:avLst/>
                <a:gdLst/>
                <a:ahLst/>
                <a:cxnLst/>
                <a:rect l="l" t="t" r="r" b="b"/>
                <a:pathLst>
                  <a:path w="87244" h="116490" extrusionOk="0">
                    <a:moveTo>
                      <a:pt x="0" y="116491"/>
                    </a:moveTo>
                    <a:lnTo>
                      <a:pt x="0" y="0"/>
                    </a:lnTo>
                    <a:lnTo>
                      <a:pt x="87245" y="77914"/>
                    </a:lnTo>
                    <a:lnTo>
                      <a:pt x="0" y="116491"/>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5" name="Google Shape;1423;p27">
                <a:extLst>
                  <a:ext uri="{FF2B5EF4-FFF2-40B4-BE49-F238E27FC236}">
                    <a16:creationId xmlns:a16="http://schemas.microsoft.com/office/drawing/2014/main" id="{41ACA489-93EB-974F-B122-C19F0A6037C8}"/>
                  </a:ext>
                </a:extLst>
              </p:cNvPr>
              <p:cNvSpPr/>
              <p:nvPr/>
            </p:nvSpPr>
            <p:spPr>
              <a:xfrm>
                <a:off x="6425971" y="5218557"/>
                <a:ext cx="66526" cy="157067"/>
              </a:xfrm>
              <a:custGeom>
                <a:avLst/>
                <a:gdLst/>
                <a:ahLst/>
                <a:cxnLst/>
                <a:rect l="l" t="t" r="r" b="b"/>
                <a:pathLst>
                  <a:path w="66526" h="157067" extrusionOk="0">
                    <a:moveTo>
                      <a:pt x="66527" y="0"/>
                    </a:moveTo>
                    <a:lnTo>
                      <a:pt x="66527" y="109633"/>
                    </a:lnTo>
                    <a:lnTo>
                      <a:pt x="21859" y="157067"/>
                    </a:lnTo>
                    <a:lnTo>
                      <a:pt x="0" y="31623"/>
                    </a:lnTo>
                    <a:lnTo>
                      <a:pt x="66527" y="0"/>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6" name="Google Shape;1424;p27">
                <a:extLst>
                  <a:ext uri="{FF2B5EF4-FFF2-40B4-BE49-F238E27FC236}">
                    <a16:creationId xmlns:a16="http://schemas.microsoft.com/office/drawing/2014/main" id="{B12F019C-0ADB-FA43-801A-829F2BAEB065}"/>
                  </a:ext>
                </a:extLst>
              </p:cNvPr>
              <p:cNvSpPr/>
              <p:nvPr/>
            </p:nvSpPr>
            <p:spPr>
              <a:xfrm>
                <a:off x="5608645" y="4962810"/>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7" name="Google Shape;1425;p27">
                <a:extLst>
                  <a:ext uri="{FF2B5EF4-FFF2-40B4-BE49-F238E27FC236}">
                    <a16:creationId xmlns:a16="http://schemas.microsoft.com/office/drawing/2014/main" id="{894DBC58-9C9F-4D47-ADBA-EFD564C83C91}"/>
                  </a:ext>
                </a:extLst>
              </p:cNvPr>
              <p:cNvSpPr/>
              <p:nvPr/>
            </p:nvSpPr>
            <p:spPr>
              <a:xfrm>
                <a:off x="5734818" y="5032438"/>
                <a:ext cx="632517" cy="366093"/>
              </a:xfrm>
              <a:custGeom>
                <a:avLst/>
                <a:gdLst/>
                <a:ahLst/>
                <a:cxnLst/>
                <a:rect l="l" t="t" r="r" b="b"/>
                <a:pathLst>
                  <a:path w="632517" h="366093" extrusionOk="0">
                    <a:moveTo>
                      <a:pt x="632040" y="194024"/>
                    </a:moveTo>
                    <a:cubicBezTo>
                      <a:pt x="627573" y="237077"/>
                      <a:pt x="596971" y="279749"/>
                      <a:pt x="539948" y="312515"/>
                    </a:cubicBezTo>
                    <a:cubicBezTo>
                      <a:pt x="416399" y="383953"/>
                      <a:pt x="216154" y="383953"/>
                      <a:pt x="92510" y="312515"/>
                    </a:cubicBezTo>
                    <a:cubicBezTo>
                      <a:pt x="35487" y="279559"/>
                      <a:pt x="4980" y="237077"/>
                      <a:pt x="608" y="194024"/>
                    </a:cubicBezTo>
                    <a:cubicBezTo>
                      <a:pt x="-4809" y="143637"/>
                      <a:pt x="25983" y="92107"/>
                      <a:pt x="92510" y="53721"/>
                    </a:cubicBezTo>
                    <a:cubicBezTo>
                      <a:pt x="216059" y="-17907"/>
                      <a:pt x="416399" y="-17907"/>
                      <a:pt x="539948" y="53721"/>
                    </a:cubicBezTo>
                    <a:cubicBezTo>
                      <a:pt x="606094" y="92012"/>
                      <a:pt x="636792" y="143637"/>
                      <a:pt x="632040" y="194024"/>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8" name="Google Shape;1426;p27">
                <a:extLst>
                  <a:ext uri="{FF2B5EF4-FFF2-40B4-BE49-F238E27FC236}">
                    <a16:creationId xmlns:a16="http://schemas.microsoft.com/office/drawing/2014/main" id="{589F3B8E-966A-EF4A-9465-11972AF71612}"/>
                  </a:ext>
                </a:extLst>
              </p:cNvPr>
              <p:cNvSpPr/>
              <p:nvPr/>
            </p:nvSpPr>
            <p:spPr>
              <a:xfrm>
                <a:off x="5735426" y="5054346"/>
                <a:ext cx="631431" cy="344185"/>
              </a:xfrm>
              <a:custGeom>
                <a:avLst/>
                <a:gdLst/>
                <a:ahLst/>
                <a:cxnLst/>
                <a:rect l="l" t="t" r="r" b="b"/>
                <a:pathLst>
                  <a:path w="631431" h="344185" extrusionOk="0">
                    <a:moveTo>
                      <a:pt x="631432" y="172117"/>
                    </a:moveTo>
                    <a:cubicBezTo>
                      <a:pt x="626965" y="215170"/>
                      <a:pt x="596363" y="257842"/>
                      <a:pt x="539340" y="290608"/>
                    </a:cubicBezTo>
                    <a:cubicBezTo>
                      <a:pt x="415791" y="362045"/>
                      <a:pt x="215546" y="362045"/>
                      <a:pt x="91902" y="290608"/>
                    </a:cubicBezTo>
                    <a:cubicBezTo>
                      <a:pt x="34879" y="257651"/>
                      <a:pt x="4372" y="215170"/>
                      <a:pt x="0" y="172117"/>
                    </a:cubicBezTo>
                    <a:cubicBezTo>
                      <a:pt x="4372" y="129064"/>
                      <a:pt x="34974" y="86392"/>
                      <a:pt x="91902" y="53721"/>
                    </a:cubicBezTo>
                    <a:cubicBezTo>
                      <a:pt x="215451" y="-17907"/>
                      <a:pt x="415791" y="-17907"/>
                      <a:pt x="539340" y="53721"/>
                    </a:cubicBezTo>
                    <a:cubicBezTo>
                      <a:pt x="595887" y="86677"/>
                      <a:pt x="626490" y="129064"/>
                      <a:pt x="631432" y="172117"/>
                    </a:cubicBezTo>
                    <a:close/>
                  </a:path>
                </a:pathLst>
              </a:custGeom>
              <a:solidFill>
                <a:srgbClr val="E8A30A"/>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9" name="Google Shape;1427;p27">
                <a:extLst>
                  <a:ext uri="{FF2B5EF4-FFF2-40B4-BE49-F238E27FC236}">
                    <a16:creationId xmlns:a16="http://schemas.microsoft.com/office/drawing/2014/main" id="{FFEBD17C-D0FB-0F41-8FA0-054F5CB8B168}"/>
                  </a:ext>
                </a:extLst>
              </p:cNvPr>
              <p:cNvSpPr/>
              <p:nvPr/>
            </p:nvSpPr>
            <p:spPr>
              <a:xfrm>
                <a:off x="5896325" y="5137308"/>
                <a:ext cx="295037" cy="184784"/>
              </a:xfrm>
              <a:custGeom>
                <a:avLst/>
                <a:gdLst/>
                <a:ahLst/>
                <a:cxnLst/>
                <a:rect l="l" t="t" r="r" b="b"/>
                <a:pathLst>
                  <a:path w="295037" h="184784" extrusionOk="0">
                    <a:moveTo>
                      <a:pt x="149590" y="29242"/>
                    </a:moveTo>
                    <a:cubicBezTo>
                      <a:pt x="145702" y="29232"/>
                      <a:pt x="141825" y="29556"/>
                      <a:pt x="137995" y="30194"/>
                    </a:cubicBezTo>
                    <a:cubicBezTo>
                      <a:pt x="132863" y="30956"/>
                      <a:pt x="126971" y="32004"/>
                      <a:pt x="120603" y="33338"/>
                    </a:cubicBezTo>
                    <a:cubicBezTo>
                      <a:pt x="114235" y="34671"/>
                      <a:pt x="107393" y="36481"/>
                      <a:pt x="100455" y="38576"/>
                    </a:cubicBezTo>
                    <a:cubicBezTo>
                      <a:pt x="93660" y="40595"/>
                      <a:pt x="87017" y="43110"/>
                      <a:pt x="80592" y="46101"/>
                    </a:cubicBezTo>
                    <a:lnTo>
                      <a:pt x="131437" y="75533"/>
                    </a:lnTo>
                    <a:lnTo>
                      <a:pt x="140941" y="72295"/>
                    </a:lnTo>
                    <a:cubicBezTo>
                      <a:pt x="153866" y="68008"/>
                      <a:pt x="166031" y="64294"/>
                      <a:pt x="177531" y="61341"/>
                    </a:cubicBezTo>
                    <a:cubicBezTo>
                      <a:pt x="188279" y="58398"/>
                      <a:pt x="199294" y="56579"/>
                      <a:pt x="210414" y="55912"/>
                    </a:cubicBezTo>
                    <a:cubicBezTo>
                      <a:pt x="220535" y="55226"/>
                      <a:pt x="230695" y="55893"/>
                      <a:pt x="240636" y="57912"/>
                    </a:cubicBezTo>
                    <a:cubicBezTo>
                      <a:pt x="250691" y="60122"/>
                      <a:pt x="260318" y="63951"/>
                      <a:pt x="269147" y="69247"/>
                    </a:cubicBezTo>
                    <a:cubicBezTo>
                      <a:pt x="277948" y="73647"/>
                      <a:pt x="285503" y="80200"/>
                      <a:pt x="291101" y="88297"/>
                    </a:cubicBezTo>
                    <a:cubicBezTo>
                      <a:pt x="294779" y="94240"/>
                      <a:pt x="295938" y="101403"/>
                      <a:pt x="294332" y="108204"/>
                    </a:cubicBezTo>
                    <a:cubicBezTo>
                      <a:pt x="292118" y="115681"/>
                      <a:pt x="287993" y="122444"/>
                      <a:pt x="282357" y="127825"/>
                    </a:cubicBezTo>
                    <a:cubicBezTo>
                      <a:pt x="275382" y="134855"/>
                      <a:pt x="267598" y="141027"/>
                      <a:pt x="259168" y="146209"/>
                    </a:cubicBezTo>
                    <a:lnTo>
                      <a:pt x="291481" y="165259"/>
                    </a:lnTo>
                    <a:lnTo>
                      <a:pt x="273899" y="175450"/>
                    </a:lnTo>
                    <a:lnTo>
                      <a:pt x="241301" y="156400"/>
                    </a:lnTo>
                    <a:cubicBezTo>
                      <a:pt x="225772" y="164068"/>
                      <a:pt x="209539" y="170231"/>
                      <a:pt x="192832" y="174784"/>
                    </a:cubicBezTo>
                    <a:cubicBezTo>
                      <a:pt x="175307" y="179622"/>
                      <a:pt x="157411" y="182966"/>
                      <a:pt x="139325" y="184785"/>
                    </a:cubicBezTo>
                    <a:lnTo>
                      <a:pt x="122314" y="154210"/>
                    </a:lnTo>
                    <a:cubicBezTo>
                      <a:pt x="127085" y="154086"/>
                      <a:pt x="131846" y="153705"/>
                      <a:pt x="136569" y="153067"/>
                    </a:cubicBezTo>
                    <a:cubicBezTo>
                      <a:pt x="143726" y="152257"/>
                      <a:pt x="150834" y="151047"/>
                      <a:pt x="157858" y="149447"/>
                    </a:cubicBezTo>
                    <a:cubicBezTo>
                      <a:pt x="165651" y="147733"/>
                      <a:pt x="174014" y="145637"/>
                      <a:pt x="182663" y="143065"/>
                    </a:cubicBezTo>
                    <a:cubicBezTo>
                      <a:pt x="191159" y="140513"/>
                      <a:pt x="199446" y="137331"/>
                      <a:pt x="207468" y="133540"/>
                    </a:cubicBezTo>
                    <a:lnTo>
                      <a:pt x="156907" y="104584"/>
                    </a:lnTo>
                    <a:lnTo>
                      <a:pt x="150255" y="106871"/>
                    </a:lnTo>
                    <a:lnTo>
                      <a:pt x="143412" y="108966"/>
                    </a:lnTo>
                    <a:cubicBezTo>
                      <a:pt x="130677" y="113157"/>
                      <a:pt x="118987" y="116491"/>
                      <a:pt x="108438" y="118491"/>
                    </a:cubicBezTo>
                    <a:cubicBezTo>
                      <a:pt x="98640" y="120767"/>
                      <a:pt x="88651" y="122111"/>
                      <a:pt x="78596" y="122491"/>
                    </a:cubicBezTo>
                    <a:cubicBezTo>
                      <a:pt x="69805" y="122968"/>
                      <a:pt x="60986" y="122291"/>
                      <a:pt x="52366" y="120491"/>
                    </a:cubicBezTo>
                    <a:cubicBezTo>
                      <a:pt x="43793" y="118567"/>
                      <a:pt x="35563" y="115357"/>
                      <a:pt x="27941" y="110966"/>
                    </a:cubicBezTo>
                    <a:cubicBezTo>
                      <a:pt x="19597" y="106585"/>
                      <a:pt x="12355" y="100365"/>
                      <a:pt x="6748" y="92773"/>
                    </a:cubicBezTo>
                    <a:cubicBezTo>
                      <a:pt x="2670" y="87078"/>
                      <a:pt x="656" y="80153"/>
                      <a:pt x="1045" y="73152"/>
                    </a:cubicBezTo>
                    <a:cubicBezTo>
                      <a:pt x="1825" y="65865"/>
                      <a:pt x="4733" y="58979"/>
                      <a:pt x="9409" y="53340"/>
                    </a:cubicBezTo>
                    <a:cubicBezTo>
                      <a:pt x="15254" y="45958"/>
                      <a:pt x="22210" y="39529"/>
                      <a:pt x="30032" y="34290"/>
                    </a:cubicBezTo>
                    <a:lnTo>
                      <a:pt x="0" y="16954"/>
                    </a:lnTo>
                    <a:lnTo>
                      <a:pt x="17677" y="6763"/>
                    </a:lnTo>
                    <a:lnTo>
                      <a:pt x="47329" y="23908"/>
                    </a:lnTo>
                    <a:cubicBezTo>
                      <a:pt x="61242" y="16993"/>
                      <a:pt x="75869" y="11621"/>
                      <a:pt x="90951" y="7906"/>
                    </a:cubicBezTo>
                    <a:cubicBezTo>
                      <a:pt x="105283" y="4239"/>
                      <a:pt x="119862" y="1591"/>
                      <a:pt x="134574" y="0"/>
                    </a:cubicBezTo>
                    <a:close/>
                    <a:moveTo>
                      <a:pt x="63295" y="82391"/>
                    </a:moveTo>
                    <a:cubicBezTo>
                      <a:pt x="69976" y="86230"/>
                      <a:pt x="77684" y="87897"/>
                      <a:pt x="85344" y="87154"/>
                    </a:cubicBezTo>
                    <a:cubicBezTo>
                      <a:pt x="95627" y="85935"/>
                      <a:pt x="105758" y="83629"/>
                      <a:pt x="115566" y="80296"/>
                    </a:cubicBezTo>
                    <a:lnTo>
                      <a:pt x="68047" y="52769"/>
                    </a:lnTo>
                    <a:cubicBezTo>
                      <a:pt x="50560" y="64484"/>
                      <a:pt x="48944" y="74390"/>
                      <a:pt x="63295" y="82391"/>
                    </a:cubicBezTo>
                    <a:close/>
                    <a:moveTo>
                      <a:pt x="230087" y="96298"/>
                    </a:moveTo>
                    <a:cubicBezTo>
                      <a:pt x="222826" y="92364"/>
                      <a:pt x="214500" y="90859"/>
                      <a:pt x="206327" y="92012"/>
                    </a:cubicBezTo>
                    <a:cubicBezTo>
                      <a:pt x="195084" y="93516"/>
                      <a:pt x="183993" y="95974"/>
                      <a:pt x="173159" y="99346"/>
                    </a:cubicBezTo>
                    <a:lnTo>
                      <a:pt x="220678" y="126682"/>
                    </a:lnTo>
                    <a:cubicBezTo>
                      <a:pt x="240541" y="114681"/>
                      <a:pt x="243867" y="104489"/>
                      <a:pt x="230087" y="96583"/>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0" name="Google Shape;1428;p27">
                <a:extLst>
                  <a:ext uri="{FF2B5EF4-FFF2-40B4-BE49-F238E27FC236}">
                    <a16:creationId xmlns:a16="http://schemas.microsoft.com/office/drawing/2014/main" id="{1244A9E2-C155-6D4B-8C3B-6001EBB3141B}"/>
                  </a:ext>
                </a:extLst>
              </p:cNvPr>
              <p:cNvSpPr/>
              <p:nvPr/>
            </p:nvSpPr>
            <p:spPr>
              <a:xfrm>
                <a:off x="6018639" y="5274373"/>
                <a:ext cx="19007" cy="25431"/>
              </a:xfrm>
              <a:custGeom>
                <a:avLst/>
                <a:gdLst/>
                <a:ahLst/>
                <a:cxnLst/>
                <a:rect l="l" t="t" r="r" b="b"/>
                <a:pathLst>
                  <a:path w="19007" h="25431" extrusionOk="0">
                    <a:moveTo>
                      <a:pt x="0" y="17145"/>
                    </a:moveTo>
                    <a:cubicBezTo>
                      <a:pt x="0" y="15907"/>
                      <a:pt x="0" y="0"/>
                      <a:pt x="0" y="0"/>
                    </a:cubicBezTo>
                    <a:lnTo>
                      <a:pt x="19008" y="12478"/>
                    </a:lnTo>
                    <a:lnTo>
                      <a:pt x="10644" y="25432"/>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1" name="Google Shape;1429;p27">
                <a:extLst>
                  <a:ext uri="{FF2B5EF4-FFF2-40B4-BE49-F238E27FC236}">
                    <a16:creationId xmlns:a16="http://schemas.microsoft.com/office/drawing/2014/main" id="{0B02F188-02D9-8F45-B2A1-27EAE4D1C6F3}"/>
                  </a:ext>
                </a:extLst>
              </p:cNvPr>
              <p:cNvSpPr/>
              <p:nvPr/>
            </p:nvSpPr>
            <p:spPr>
              <a:xfrm>
                <a:off x="6145799" y="5285232"/>
                <a:ext cx="42006" cy="19716"/>
              </a:xfrm>
              <a:custGeom>
                <a:avLst/>
                <a:gdLst/>
                <a:ahLst/>
                <a:cxnLst/>
                <a:rect l="l" t="t" r="r" b="b"/>
                <a:pathLst>
                  <a:path w="42006" h="19716" extrusionOk="0">
                    <a:moveTo>
                      <a:pt x="42007" y="17145"/>
                    </a:moveTo>
                    <a:lnTo>
                      <a:pt x="42007" y="0"/>
                    </a:lnTo>
                    <a:lnTo>
                      <a:pt x="0" y="3238"/>
                    </a:lnTo>
                    <a:lnTo>
                      <a:pt x="24140" y="19717"/>
                    </a:lnTo>
                    <a:lnTo>
                      <a:pt x="42007"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2" name="Google Shape;1430;p27">
                <a:extLst>
                  <a:ext uri="{FF2B5EF4-FFF2-40B4-BE49-F238E27FC236}">
                    <a16:creationId xmlns:a16="http://schemas.microsoft.com/office/drawing/2014/main" id="{8D37ED25-BC7C-CB4E-8A9C-6EF890735F87}"/>
                  </a:ext>
                </a:extLst>
              </p:cNvPr>
              <p:cNvSpPr/>
              <p:nvPr/>
            </p:nvSpPr>
            <p:spPr>
              <a:xfrm>
                <a:off x="6159865" y="5221985"/>
                <a:ext cx="31552" cy="17335"/>
              </a:xfrm>
              <a:custGeom>
                <a:avLst/>
                <a:gdLst/>
                <a:ahLst/>
                <a:cxnLst/>
                <a:rect l="l" t="t" r="r" b="b"/>
                <a:pathLst>
                  <a:path w="31552" h="17335" extrusionOk="0">
                    <a:moveTo>
                      <a:pt x="31552" y="17336"/>
                    </a:moveTo>
                    <a:lnTo>
                      <a:pt x="31552" y="0"/>
                    </a:lnTo>
                    <a:lnTo>
                      <a:pt x="0" y="11430"/>
                    </a:lnTo>
                    <a:lnTo>
                      <a:pt x="31552" y="17336"/>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3" name="Google Shape;1431;p27">
                <a:extLst>
                  <a:ext uri="{FF2B5EF4-FFF2-40B4-BE49-F238E27FC236}">
                    <a16:creationId xmlns:a16="http://schemas.microsoft.com/office/drawing/2014/main" id="{2F5D8149-7770-0648-94BE-3C767C477D45}"/>
                  </a:ext>
                </a:extLst>
              </p:cNvPr>
              <p:cNvSpPr/>
              <p:nvPr/>
            </p:nvSpPr>
            <p:spPr>
              <a:xfrm>
                <a:off x="6061026" y="5228653"/>
                <a:ext cx="47423" cy="33147"/>
              </a:xfrm>
              <a:custGeom>
                <a:avLst/>
                <a:gdLst/>
                <a:ahLst/>
                <a:cxnLst/>
                <a:rect l="l" t="t" r="r" b="b"/>
                <a:pathLst>
                  <a:path w="47423" h="33147" extrusionOk="0">
                    <a:moveTo>
                      <a:pt x="0" y="10096"/>
                    </a:moveTo>
                    <a:lnTo>
                      <a:pt x="10549" y="0"/>
                    </a:lnTo>
                    <a:lnTo>
                      <a:pt x="47424" y="25622"/>
                    </a:lnTo>
                    <a:lnTo>
                      <a:pt x="45143" y="33147"/>
                    </a:lnTo>
                    <a:cubicBezTo>
                      <a:pt x="45143" y="33147"/>
                      <a:pt x="17582" y="21431"/>
                      <a:pt x="16632" y="20764"/>
                    </a:cubicBezTo>
                    <a:cubicBezTo>
                      <a:pt x="15681" y="20098"/>
                      <a:pt x="0" y="10096"/>
                      <a:pt x="0" y="10096"/>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4" name="Google Shape;1432;p27">
                <a:extLst>
                  <a:ext uri="{FF2B5EF4-FFF2-40B4-BE49-F238E27FC236}">
                    <a16:creationId xmlns:a16="http://schemas.microsoft.com/office/drawing/2014/main" id="{8F613D48-5E4D-0444-8F0E-7DAD1839FC86}"/>
                  </a:ext>
                </a:extLst>
              </p:cNvPr>
              <p:cNvSpPr/>
              <p:nvPr/>
            </p:nvSpPr>
            <p:spPr>
              <a:xfrm>
                <a:off x="5964467" y="5173217"/>
                <a:ext cx="59018" cy="38957"/>
              </a:xfrm>
              <a:custGeom>
                <a:avLst/>
                <a:gdLst/>
                <a:ahLst/>
                <a:cxnLst/>
                <a:rect l="l" t="t" r="r" b="b"/>
                <a:pathLst>
                  <a:path w="59018" h="38957" extrusionOk="0">
                    <a:moveTo>
                      <a:pt x="0" y="11144"/>
                    </a:moveTo>
                    <a:lnTo>
                      <a:pt x="48944" y="38957"/>
                    </a:lnTo>
                    <a:lnTo>
                      <a:pt x="59018" y="31623"/>
                    </a:lnTo>
                    <a:cubicBezTo>
                      <a:pt x="59018" y="31623"/>
                      <a:pt x="52841" y="24575"/>
                      <a:pt x="52366" y="23908"/>
                    </a:cubicBezTo>
                    <a:cubicBezTo>
                      <a:pt x="47975" y="18898"/>
                      <a:pt x="42853" y="14592"/>
                      <a:pt x="37160" y="11144"/>
                    </a:cubicBezTo>
                    <a:cubicBezTo>
                      <a:pt x="33453" y="10382"/>
                      <a:pt x="10264" y="0"/>
                      <a:pt x="10264" y="0"/>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5" name="Google Shape;1433;p27">
                <a:extLst>
                  <a:ext uri="{FF2B5EF4-FFF2-40B4-BE49-F238E27FC236}">
                    <a16:creationId xmlns:a16="http://schemas.microsoft.com/office/drawing/2014/main" id="{2F1EF5A6-E3D6-4F43-91E3-4E6D64847394}"/>
                  </a:ext>
                </a:extLst>
              </p:cNvPr>
              <p:cNvSpPr/>
              <p:nvPr/>
            </p:nvSpPr>
            <p:spPr>
              <a:xfrm>
                <a:off x="6018639" y="5142071"/>
                <a:ext cx="27275" cy="24479"/>
              </a:xfrm>
              <a:custGeom>
                <a:avLst/>
                <a:gdLst/>
                <a:ahLst/>
                <a:cxnLst/>
                <a:rect l="l" t="t" r="r" b="b"/>
                <a:pathLst>
                  <a:path w="27275" h="24479" extrusionOk="0">
                    <a:moveTo>
                      <a:pt x="27276" y="24479"/>
                    </a:moveTo>
                    <a:lnTo>
                      <a:pt x="27276" y="7334"/>
                    </a:lnTo>
                    <a:lnTo>
                      <a:pt x="4847" y="0"/>
                    </a:lnTo>
                    <a:lnTo>
                      <a:pt x="0" y="13525"/>
                    </a:lnTo>
                    <a:lnTo>
                      <a:pt x="1140" y="19621"/>
                    </a:lnTo>
                    <a:lnTo>
                      <a:pt x="27276" y="2447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6" name="Google Shape;1434;p27">
                <a:extLst>
                  <a:ext uri="{FF2B5EF4-FFF2-40B4-BE49-F238E27FC236}">
                    <a16:creationId xmlns:a16="http://schemas.microsoft.com/office/drawing/2014/main" id="{D59762A7-66FC-2A41-94B4-7F60EFDCB7C3}"/>
                  </a:ext>
                </a:extLst>
              </p:cNvPr>
              <p:cNvSpPr/>
              <p:nvPr/>
            </p:nvSpPr>
            <p:spPr>
              <a:xfrm>
                <a:off x="5896420" y="5137023"/>
                <a:ext cx="26135" cy="19430"/>
              </a:xfrm>
              <a:custGeom>
                <a:avLst/>
                <a:gdLst/>
                <a:ahLst/>
                <a:cxnLst/>
                <a:rect l="l" t="t" r="r" b="b"/>
                <a:pathLst>
                  <a:path w="26135" h="19430" extrusionOk="0">
                    <a:moveTo>
                      <a:pt x="0" y="17145"/>
                    </a:moveTo>
                    <a:lnTo>
                      <a:pt x="0" y="0"/>
                    </a:lnTo>
                    <a:lnTo>
                      <a:pt x="26135" y="2762"/>
                    </a:lnTo>
                    <a:lnTo>
                      <a:pt x="17677" y="19431"/>
                    </a:lnTo>
                    <a:lnTo>
                      <a:pt x="0"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7" name="Google Shape;1435;p27">
                <a:extLst>
                  <a:ext uri="{FF2B5EF4-FFF2-40B4-BE49-F238E27FC236}">
                    <a16:creationId xmlns:a16="http://schemas.microsoft.com/office/drawing/2014/main" id="{0F22AFB0-A787-BF4D-A406-B52C576E9038}"/>
                  </a:ext>
                </a:extLst>
              </p:cNvPr>
              <p:cNvSpPr/>
              <p:nvPr/>
            </p:nvSpPr>
            <p:spPr>
              <a:xfrm>
                <a:off x="5897465" y="5194553"/>
                <a:ext cx="29841" cy="29908"/>
              </a:xfrm>
              <a:custGeom>
                <a:avLst/>
                <a:gdLst/>
                <a:ahLst/>
                <a:cxnLst/>
                <a:rect l="l" t="t" r="r" b="b"/>
                <a:pathLst>
                  <a:path w="29841" h="29908" extrusionOk="0">
                    <a:moveTo>
                      <a:pt x="0" y="17907"/>
                    </a:moveTo>
                    <a:lnTo>
                      <a:pt x="0" y="0"/>
                    </a:lnTo>
                    <a:lnTo>
                      <a:pt x="29842" y="0"/>
                    </a:lnTo>
                    <a:lnTo>
                      <a:pt x="22714" y="15621"/>
                    </a:lnTo>
                    <a:lnTo>
                      <a:pt x="9694" y="2990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8" name="Google Shape;1436;p27">
                <a:extLst>
                  <a:ext uri="{FF2B5EF4-FFF2-40B4-BE49-F238E27FC236}">
                    <a16:creationId xmlns:a16="http://schemas.microsoft.com/office/drawing/2014/main" id="{114C04E3-829C-214F-AD0C-1DCA034BE58B}"/>
                  </a:ext>
                </a:extLst>
              </p:cNvPr>
              <p:cNvSpPr/>
              <p:nvPr/>
            </p:nvSpPr>
            <p:spPr>
              <a:xfrm>
                <a:off x="5896325" y="5119687"/>
                <a:ext cx="295043" cy="185547"/>
              </a:xfrm>
              <a:custGeom>
                <a:avLst/>
                <a:gdLst/>
                <a:ahLst/>
                <a:cxnLst/>
                <a:rect l="l" t="t" r="r" b="b"/>
                <a:pathLst>
                  <a:path w="295043" h="185547" extrusionOk="0">
                    <a:moveTo>
                      <a:pt x="149590" y="29718"/>
                    </a:moveTo>
                    <a:cubicBezTo>
                      <a:pt x="145702" y="29708"/>
                      <a:pt x="141825" y="30032"/>
                      <a:pt x="137995" y="30671"/>
                    </a:cubicBezTo>
                    <a:cubicBezTo>
                      <a:pt x="132863" y="31432"/>
                      <a:pt x="126971" y="32480"/>
                      <a:pt x="120603" y="33814"/>
                    </a:cubicBezTo>
                    <a:cubicBezTo>
                      <a:pt x="114235" y="35147"/>
                      <a:pt x="107393" y="36862"/>
                      <a:pt x="100455" y="38957"/>
                    </a:cubicBezTo>
                    <a:cubicBezTo>
                      <a:pt x="93660" y="41005"/>
                      <a:pt x="87017" y="43558"/>
                      <a:pt x="80592" y="46577"/>
                    </a:cubicBezTo>
                    <a:lnTo>
                      <a:pt x="131437" y="75914"/>
                    </a:lnTo>
                    <a:lnTo>
                      <a:pt x="140941" y="72771"/>
                    </a:lnTo>
                    <a:cubicBezTo>
                      <a:pt x="153866" y="68389"/>
                      <a:pt x="166031" y="64770"/>
                      <a:pt x="177531" y="61722"/>
                    </a:cubicBezTo>
                    <a:cubicBezTo>
                      <a:pt x="188298" y="58874"/>
                      <a:pt x="199304" y="57055"/>
                      <a:pt x="210414" y="56293"/>
                    </a:cubicBezTo>
                    <a:cubicBezTo>
                      <a:pt x="220535" y="55683"/>
                      <a:pt x="230695" y="56388"/>
                      <a:pt x="240636" y="58388"/>
                    </a:cubicBezTo>
                    <a:cubicBezTo>
                      <a:pt x="250672" y="60598"/>
                      <a:pt x="260299" y="64398"/>
                      <a:pt x="269147" y="69628"/>
                    </a:cubicBezTo>
                    <a:cubicBezTo>
                      <a:pt x="277948" y="74028"/>
                      <a:pt x="285494" y="80581"/>
                      <a:pt x="291101" y="88678"/>
                    </a:cubicBezTo>
                    <a:cubicBezTo>
                      <a:pt x="294788" y="94612"/>
                      <a:pt x="295948" y="101784"/>
                      <a:pt x="294332" y="108585"/>
                    </a:cubicBezTo>
                    <a:cubicBezTo>
                      <a:pt x="292156" y="116186"/>
                      <a:pt x="288031" y="123082"/>
                      <a:pt x="282357" y="128588"/>
                    </a:cubicBezTo>
                    <a:cubicBezTo>
                      <a:pt x="275410" y="135617"/>
                      <a:pt x="267617" y="141761"/>
                      <a:pt x="259168" y="146876"/>
                    </a:cubicBezTo>
                    <a:lnTo>
                      <a:pt x="291481" y="165926"/>
                    </a:lnTo>
                    <a:lnTo>
                      <a:pt x="273899" y="176213"/>
                    </a:lnTo>
                    <a:lnTo>
                      <a:pt x="241301" y="157163"/>
                    </a:lnTo>
                    <a:cubicBezTo>
                      <a:pt x="225762" y="164802"/>
                      <a:pt x="209539" y="170926"/>
                      <a:pt x="192832" y="175451"/>
                    </a:cubicBezTo>
                    <a:cubicBezTo>
                      <a:pt x="175326" y="180365"/>
                      <a:pt x="157421" y="183747"/>
                      <a:pt x="139325" y="185547"/>
                    </a:cubicBezTo>
                    <a:lnTo>
                      <a:pt x="122314" y="154972"/>
                    </a:lnTo>
                    <a:cubicBezTo>
                      <a:pt x="127085" y="154848"/>
                      <a:pt x="131846" y="154467"/>
                      <a:pt x="136569" y="153829"/>
                    </a:cubicBezTo>
                    <a:cubicBezTo>
                      <a:pt x="142937" y="153067"/>
                      <a:pt x="150065" y="151924"/>
                      <a:pt x="157858" y="150209"/>
                    </a:cubicBezTo>
                    <a:cubicBezTo>
                      <a:pt x="165651" y="148495"/>
                      <a:pt x="174014" y="146304"/>
                      <a:pt x="182663" y="143828"/>
                    </a:cubicBezTo>
                    <a:cubicBezTo>
                      <a:pt x="191169" y="141313"/>
                      <a:pt x="199465" y="138132"/>
                      <a:pt x="207468" y="134303"/>
                    </a:cubicBezTo>
                    <a:lnTo>
                      <a:pt x="156907" y="105061"/>
                    </a:lnTo>
                    <a:lnTo>
                      <a:pt x="150255" y="107347"/>
                    </a:lnTo>
                    <a:lnTo>
                      <a:pt x="143412" y="109442"/>
                    </a:lnTo>
                    <a:cubicBezTo>
                      <a:pt x="130677" y="113633"/>
                      <a:pt x="118987" y="116872"/>
                      <a:pt x="108438" y="118967"/>
                    </a:cubicBezTo>
                    <a:cubicBezTo>
                      <a:pt x="98640" y="121244"/>
                      <a:pt x="88651" y="122587"/>
                      <a:pt x="78596" y="122968"/>
                    </a:cubicBezTo>
                    <a:cubicBezTo>
                      <a:pt x="69786" y="123320"/>
                      <a:pt x="60967" y="122520"/>
                      <a:pt x="52366" y="120587"/>
                    </a:cubicBezTo>
                    <a:cubicBezTo>
                      <a:pt x="43803" y="118615"/>
                      <a:pt x="35582" y="115405"/>
                      <a:pt x="27941" y="111062"/>
                    </a:cubicBezTo>
                    <a:cubicBezTo>
                      <a:pt x="19597" y="106680"/>
                      <a:pt x="12355" y="100460"/>
                      <a:pt x="6748" y="92869"/>
                    </a:cubicBezTo>
                    <a:cubicBezTo>
                      <a:pt x="2689" y="87163"/>
                      <a:pt x="675" y="80248"/>
                      <a:pt x="1045" y="73247"/>
                    </a:cubicBezTo>
                    <a:cubicBezTo>
                      <a:pt x="1815" y="65961"/>
                      <a:pt x="4723" y="59064"/>
                      <a:pt x="9409" y="53435"/>
                    </a:cubicBezTo>
                    <a:cubicBezTo>
                      <a:pt x="15254" y="46053"/>
                      <a:pt x="22210" y="39624"/>
                      <a:pt x="30032" y="34385"/>
                    </a:cubicBezTo>
                    <a:lnTo>
                      <a:pt x="0" y="17050"/>
                    </a:lnTo>
                    <a:lnTo>
                      <a:pt x="17677" y="6858"/>
                    </a:lnTo>
                    <a:lnTo>
                      <a:pt x="47329" y="24003"/>
                    </a:lnTo>
                    <a:cubicBezTo>
                      <a:pt x="61242" y="17050"/>
                      <a:pt x="75869" y="11659"/>
                      <a:pt x="90951" y="7906"/>
                    </a:cubicBezTo>
                    <a:cubicBezTo>
                      <a:pt x="105302" y="4324"/>
                      <a:pt x="119881" y="1686"/>
                      <a:pt x="134574" y="0"/>
                    </a:cubicBezTo>
                    <a:close/>
                    <a:moveTo>
                      <a:pt x="63295" y="83058"/>
                    </a:moveTo>
                    <a:cubicBezTo>
                      <a:pt x="69957" y="86935"/>
                      <a:pt x="77674" y="88602"/>
                      <a:pt x="85344" y="87821"/>
                    </a:cubicBezTo>
                    <a:cubicBezTo>
                      <a:pt x="95627" y="86639"/>
                      <a:pt x="105758" y="84372"/>
                      <a:pt x="115566" y="81058"/>
                    </a:cubicBezTo>
                    <a:lnTo>
                      <a:pt x="68047" y="53530"/>
                    </a:lnTo>
                    <a:cubicBezTo>
                      <a:pt x="50560" y="64961"/>
                      <a:pt x="48944" y="74866"/>
                      <a:pt x="63295" y="83058"/>
                    </a:cubicBezTo>
                    <a:close/>
                    <a:moveTo>
                      <a:pt x="230087" y="97060"/>
                    </a:moveTo>
                    <a:cubicBezTo>
                      <a:pt x="222854" y="93040"/>
                      <a:pt x="214500" y="91535"/>
                      <a:pt x="206327" y="92773"/>
                    </a:cubicBezTo>
                    <a:cubicBezTo>
                      <a:pt x="195075" y="94231"/>
                      <a:pt x="183974" y="96688"/>
                      <a:pt x="173159" y="100108"/>
                    </a:cubicBezTo>
                    <a:lnTo>
                      <a:pt x="220678" y="127445"/>
                    </a:lnTo>
                    <a:cubicBezTo>
                      <a:pt x="240541" y="115062"/>
                      <a:pt x="243867" y="104965"/>
                      <a:pt x="230087" y="97060"/>
                    </a:cubicBezTo>
                    <a:close/>
                  </a:path>
                </a:pathLst>
              </a:custGeom>
              <a:solidFill>
                <a:srgbClr val="F9CA0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53" name="Google Shape;1437;p27">
              <a:extLst>
                <a:ext uri="{FF2B5EF4-FFF2-40B4-BE49-F238E27FC236}">
                  <a16:creationId xmlns:a16="http://schemas.microsoft.com/office/drawing/2014/main" id="{4DFECA0C-7829-DC42-A248-E62C463C20B8}"/>
                </a:ext>
              </a:extLst>
            </p:cNvPr>
            <p:cNvGrpSpPr/>
            <p:nvPr/>
          </p:nvGrpSpPr>
          <p:grpSpPr>
            <a:xfrm>
              <a:off x="3799020" y="4077239"/>
              <a:ext cx="883852" cy="621125"/>
              <a:chOff x="5608645" y="4819364"/>
              <a:chExt cx="883852" cy="621125"/>
            </a:xfrm>
          </p:grpSpPr>
          <p:sp>
            <p:nvSpPr>
              <p:cNvPr id="297" name="Google Shape;1438;p27">
                <a:extLst>
                  <a:ext uri="{FF2B5EF4-FFF2-40B4-BE49-F238E27FC236}">
                    <a16:creationId xmlns:a16="http://schemas.microsoft.com/office/drawing/2014/main" id="{0D84275B-F982-DC4F-AA7F-E69FEA1F1EFC}"/>
                  </a:ext>
                </a:extLst>
              </p:cNvPr>
              <p:cNvSpPr/>
              <p:nvPr/>
            </p:nvSpPr>
            <p:spPr>
              <a:xfrm>
                <a:off x="5608645" y="4928997"/>
                <a:ext cx="883852" cy="511492"/>
              </a:xfrm>
              <a:custGeom>
                <a:avLst/>
                <a:gdLst/>
                <a:ahLst/>
                <a:cxnLst/>
                <a:rect l="l" t="t" r="r" b="b"/>
                <a:pathLst>
                  <a:path w="883852" h="511492" extrusionOk="0">
                    <a:moveTo>
                      <a:pt x="883852" y="255746"/>
                    </a:moveTo>
                    <a:cubicBezTo>
                      <a:pt x="883852" y="396991"/>
                      <a:pt x="685995" y="511492"/>
                      <a:pt x="441926" y="511492"/>
                    </a:cubicBezTo>
                    <a:cubicBezTo>
                      <a:pt x="197857" y="511492"/>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8" name="Google Shape;1439;p27">
                <a:extLst>
                  <a:ext uri="{FF2B5EF4-FFF2-40B4-BE49-F238E27FC236}">
                    <a16:creationId xmlns:a16="http://schemas.microsoft.com/office/drawing/2014/main" id="{A3198E8F-B71C-9345-8C38-6384FC2CFE15}"/>
                  </a:ext>
                </a:extLst>
              </p:cNvPr>
              <p:cNvSpPr/>
              <p:nvPr/>
            </p:nvSpPr>
            <p:spPr>
              <a:xfrm>
                <a:off x="5608835" y="5072062"/>
                <a:ext cx="87244" cy="116490"/>
              </a:xfrm>
              <a:custGeom>
                <a:avLst/>
                <a:gdLst/>
                <a:ahLst/>
                <a:cxnLst/>
                <a:rect l="l" t="t" r="r" b="b"/>
                <a:pathLst>
                  <a:path w="87244" h="116490" extrusionOk="0">
                    <a:moveTo>
                      <a:pt x="0" y="116491"/>
                    </a:moveTo>
                    <a:lnTo>
                      <a:pt x="0" y="0"/>
                    </a:lnTo>
                    <a:lnTo>
                      <a:pt x="87245" y="77914"/>
                    </a:lnTo>
                    <a:lnTo>
                      <a:pt x="0" y="116491"/>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9" name="Google Shape;1440;p27">
                <a:extLst>
                  <a:ext uri="{FF2B5EF4-FFF2-40B4-BE49-F238E27FC236}">
                    <a16:creationId xmlns:a16="http://schemas.microsoft.com/office/drawing/2014/main" id="{AFB2E439-CADA-C248-8BB0-5AF3FD8529D9}"/>
                  </a:ext>
                </a:extLst>
              </p:cNvPr>
              <p:cNvSpPr/>
              <p:nvPr/>
            </p:nvSpPr>
            <p:spPr>
              <a:xfrm>
                <a:off x="6425971" y="5075110"/>
                <a:ext cx="66526" cy="157067"/>
              </a:xfrm>
              <a:custGeom>
                <a:avLst/>
                <a:gdLst/>
                <a:ahLst/>
                <a:cxnLst/>
                <a:rect l="l" t="t" r="r" b="b"/>
                <a:pathLst>
                  <a:path w="66526" h="157067" extrusionOk="0">
                    <a:moveTo>
                      <a:pt x="66527" y="0"/>
                    </a:moveTo>
                    <a:lnTo>
                      <a:pt x="66527" y="109538"/>
                    </a:lnTo>
                    <a:lnTo>
                      <a:pt x="21859" y="157067"/>
                    </a:lnTo>
                    <a:lnTo>
                      <a:pt x="0" y="31623"/>
                    </a:lnTo>
                    <a:lnTo>
                      <a:pt x="66527" y="0"/>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0" name="Google Shape;1441;p27">
                <a:extLst>
                  <a:ext uri="{FF2B5EF4-FFF2-40B4-BE49-F238E27FC236}">
                    <a16:creationId xmlns:a16="http://schemas.microsoft.com/office/drawing/2014/main" id="{C4A097B7-0616-6941-ADB8-8E5BFB42BE86}"/>
                  </a:ext>
                </a:extLst>
              </p:cNvPr>
              <p:cNvSpPr/>
              <p:nvPr/>
            </p:nvSpPr>
            <p:spPr>
              <a:xfrm>
                <a:off x="5608645" y="4819364"/>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1" name="Google Shape;1442;p27">
                <a:extLst>
                  <a:ext uri="{FF2B5EF4-FFF2-40B4-BE49-F238E27FC236}">
                    <a16:creationId xmlns:a16="http://schemas.microsoft.com/office/drawing/2014/main" id="{BF79BA14-50D9-2D44-9909-1381083EA8C6}"/>
                  </a:ext>
                </a:extLst>
              </p:cNvPr>
              <p:cNvSpPr/>
              <p:nvPr/>
            </p:nvSpPr>
            <p:spPr>
              <a:xfrm>
                <a:off x="5734818" y="4888968"/>
                <a:ext cx="632517" cy="366117"/>
              </a:xfrm>
              <a:custGeom>
                <a:avLst/>
                <a:gdLst/>
                <a:ahLst/>
                <a:cxnLst/>
                <a:rect l="l" t="t" r="r" b="b"/>
                <a:pathLst>
                  <a:path w="632517" h="366117" extrusionOk="0">
                    <a:moveTo>
                      <a:pt x="632040" y="194048"/>
                    </a:moveTo>
                    <a:cubicBezTo>
                      <a:pt x="627573" y="237101"/>
                      <a:pt x="596971" y="279773"/>
                      <a:pt x="539948" y="312539"/>
                    </a:cubicBezTo>
                    <a:cubicBezTo>
                      <a:pt x="416399" y="383977"/>
                      <a:pt x="216154" y="383977"/>
                      <a:pt x="92510" y="312539"/>
                    </a:cubicBezTo>
                    <a:cubicBezTo>
                      <a:pt x="35487" y="279583"/>
                      <a:pt x="4980" y="237101"/>
                      <a:pt x="608" y="194048"/>
                    </a:cubicBezTo>
                    <a:cubicBezTo>
                      <a:pt x="-4809" y="143661"/>
                      <a:pt x="25983" y="92131"/>
                      <a:pt x="92510" y="53650"/>
                    </a:cubicBezTo>
                    <a:cubicBezTo>
                      <a:pt x="216059" y="-17883"/>
                      <a:pt x="416399" y="-17883"/>
                      <a:pt x="539948" y="53650"/>
                    </a:cubicBezTo>
                    <a:cubicBezTo>
                      <a:pt x="606094" y="92607"/>
                      <a:pt x="636792" y="143661"/>
                      <a:pt x="632040" y="194048"/>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2" name="Google Shape;1443;p27">
                <a:extLst>
                  <a:ext uri="{FF2B5EF4-FFF2-40B4-BE49-F238E27FC236}">
                    <a16:creationId xmlns:a16="http://schemas.microsoft.com/office/drawing/2014/main" id="{E47BBB27-AF2C-9D4A-BA05-3C3EC5B4980C}"/>
                  </a:ext>
                </a:extLst>
              </p:cNvPr>
              <p:cNvSpPr/>
              <p:nvPr/>
            </p:nvSpPr>
            <p:spPr>
              <a:xfrm>
                <a:off x="5735426" y="4910899"/>
                <a:ext cx="631431" cy="344185"/>
              </a:xfrm>
              <a:custGeom>
                <a:avLst/>
                <a:gdLst/>
                <a:ahLst/>
                <a:cxnLst/>
                <a:rect l="l" t="t" r="r" b="b"/>
                <a:pathLst>
                  <a:path w="631431" h="344185" extrusionOk="0">
                    <a:moveTo>
                      <a:pt x="631432" y="172117"/>
                    </a:moveTo>
                    <a:cubicBezTo>
                      <a:pt x="626965" y="215170"/>
                      <a:pt x="596363" y="257842"/>
                      <a:pt x="539340" y="290608"/>
                    </a:cubicBezTo>
                    <a:cubicBezTo>
                      <a:pt x="415791" y="362045"/>
                      <a:pt x="215546" y="362045"/>
                      <a:pt x="91902" y="290608"/>
                    </a:cubicBezTo>
                    <a:cubicBezTo>
                      <a:pt x="34879" y="257651"/>
                      <a:pt x="4372" y="215170"/>
                      <a:pt x="0" y="172117"/>
                    </a:cubicBezTo>
                    <a:cubicBezTo>
                      <a:pt x="4372" y="129064"/>
                      <a:pt x="34974" y="86392"/>
                      <a:pt x="91902" y="53721"/>
                    </a:cubicBezTo>
                    <a:cubicBezTo>
                      <a:pt x="215451" y="-17907"/>
                      <a:pt x="415791" y="-17907"/>
                      <a:pt x="539340" y="53721"/>
                    </a:cubicBezTo>
                    <a:cubicBezTo>
                      <a:pt x="595887" y="86677"/>
                      <a:pt x="626490" y="129064"/>
                      <a:pt x="631432" y="172117"/>
                    </a:cubicBezTo>
                    <a:close/>
                  </a:path>
                </a:pathLst>
              </a:custGeom>
              <a:solidFill>
                <a:srgbClr val="E8A30A"/>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3" name="Google Shape;1444;p27">
                <a:extLst>
                  <a:ext uri="{FF2B5EF4-FFF2-40B4-BE49-F238E27FC236}">
                    <a16:creationId xmlns:a16="http://schemas.microsoft.com/office/drawing/2014/main" id="{141DE48E-86B1-724B-91BC-EECA67601FED}"/>
                  </a:ext>
                </a:extLst>
              </p:cNvPr>
              <p:cNvSpPr/>
              <p:nvPr/>
            </p:nvSpPr>
            <p:spPr>
              <a:xfrm>
                <a:off x="5896325" y="4993385"/>
                <a:ext cx="295037" cy="185261"/>
              </a:xfrm>
              <a:custGeom>
                <a:avLst/>
                <a:gdLst/>
                <a:ahLst/>
                <a:cxnLst/>
                <a:rect l="l" t="t" r="r" b="b"/>
                <a:pathLst>
                  <a:path w="295037" h="185261" extrusionOk="0">
                    <a:moveTo>
                      <a:pt x="149590" y="29718"/>
                    </a:moveTo>
                    <a:cubicBezTo>
                      <a:pt x="145702" y="29709"/>
                      <a:pt x="141825" y="30032"/>
                      <a:pt x="137995" y="30671"/>
                    </a:cubicBezTo>
                    <a:cubicBezTo>
                      <a:pt x="132863" y="31433"/>
                      <a:pt x="126971" y="32480"/>
                      <a:pt x="120603" y="33814"/>
                    </a:cubicBezTo>
                    <a:cubicBezTo>
                      <a:pt x="114235" y="35147"/>
                      <a:pt x="107393" y="36957"/>
                      <a:pt x="100455" y="39053"/>
                    </a:cubicBezTo>
                    <a:cubicBezTo>
                      <a:pt x="93660" y="41072"/>
                      <a:pt x="87017" y="43587"/>
                      <a:pt x="80592" y="46577"/>
                    </a:cubicBezTo>
                    <a:lnTo>
                      <a:pt x="131437" y="76010"/>
                    </a:lnTo>
                    <a:lnTo>
                      <a:pt x="140941" y="72771"/>
                    </a:lnTo>
                    <a:cubicBezTo>
                      <a:pt x="153866" y="68485"/>
                      <a:pt x="166031" y="64770"/>
                      <a:pt x="177531" y="61817"/>
                    </a:cubicBezTo>
                    <a:cubicBezTo>
                      <a:pt x="188279" y="58874"/>
                      <a:pt x="199294" y="57055"/>
                      <a:pt x="210414" y="56388"/>
                    </a:cubicBezTo>
                    <a:cubicBezTo>
                      <a:pt x="220535" y="55702"/>
                      <a:pt x="230695" y="56369"/>
                      <a:pt x="240636" y="58388"/>
                    </a:cubicBezTo>
                    <a:cubicBezTo>
                      <a:pt x="250691" y="60598"/>
                      <a:pt x="260318" y="64427"/>
                      <a:pt x="269147" y="69723"/>
                    </a:cubicBezTo>
                    <a:cubicBezTo>
                      <a:pt x="277948" y="74124"/>
                      <a:pt x="285503" y="80677"/>
                      <a:pt x="291101" y="88773"/>
                    </a:cubicBezTo>
                    <a:cubicBezTo>
                      <a:pt x="294779" y="94717"/>
                      <a:pt x="295938" y="101880"/>
                      <a:pt x="294332" y="108680"/>
                    </a:cubicBezTo>
                    <a:cubicBezTo>
                      <a:pt x="292118" y="116157"/>
                      <a:pt x="287993" y="122920"/>
                      <a:pt x="282357" y="128302"/>
                    </a:cubicBezTo>
                    <a:cubicBezTo>
                      <a:pt x="275382" y="135331"/>
                      <a:pt x="267598" y="141504"/>
                      <a:pt x="259168" y="146685"/>
                    </a:cubicBezTo>
                    <a:lnTo>
                      <a:pt x="291481" y="165735"/>
                    </a:lnTo>
                    <a:lnTo>
                      <a:pt x="273899" y="175927"/>
                    </a:lnTo>
                    <a:lnTo>
                      <a:pt x="241301" y="156877"/>
                    </a:lnTo>
                    <a:cubicBezTo>
                      <a:pt x="225772" y="164545"/>
                      <a:pt x="209539" y="170707"/>
                      <a:pt x="192832" y="175260"/>
                    </a:cubicBezTo>
                    <a:cubicBezTo>
                      <a:pt x="175307" y="180099"/>
                      <a:pt x="157411" y="183442"/>
                      <a:pt x="139325" y="185261"/>
                    </a:cubicBezTo>
                    <a:lnTo>
                      <a:pt x="122314" y="154686"/>
                    </a:lnTo>
                    <a:cubicBezTo>
                      <a:pt x="127085" y="154562"/>
                      <a:pt x="131846" y="154181"/>
                      <a:pt x="136569" y="153543"/>
                    </a:cubicBezTo>
                    <a:cubicBezTo>
                      <a:pt x="143726" y="152733"/>
                      <a:pt x="150834" y="151524"/>
                      <a:pt x="157858" y="149924"/>
                    </a:cubicBezTo>
                    <a:cubicBezTo>
                      <a:pt x="165651" y="148209"/>
                      <a:pt x="174014" y="146113"/>
                      <a:pt x="182663" y="143542"/>
                    </a:cubicBezTo>
                    <a:cubicBezTo>
                      <a:pt x="191159" y="140989"/>
                      <a:pt x="199446" y="137808"/>
                      <a:pt x="207468" y="134017"/>
                    </a:cubicBezTo>
                    <a:lnTo>
                      <a:pt x="156907" y="105061"/>
                    </a:lnTo>
                    <a:lnTo>
                      <a:pt x="150255" y="107347"/>
                    </a:lnTo>
                    <a:lnTo>
                      <a:pt x="143412" y="109442"/>
                    </a:lnTo>
                    <a:cubicBezTo>
                      <a:pt x="130677" y="113633"/>
                      <a:pt x="118987" y="116967"/>
                      <a:pt x="108438" y="118967"/>
                    </a:cubicBezTo>
                    <a:cubicBezTo>
                      <a:pt x="98640" y="121244"/>
                      <a:pt x="88651" y="122587"/>
                      <a:pt x="78596" y="122968"/>
                    </a:cubicBezTo>
                    <a:cubicBezTo>
                      <a:pt x="69786" y="123282"/>
                      <a:pt x="60967" y="122454"/>
                      <a:pt x="52366" y="120491"/>
                    </a:cubicBezTo>
                    <a:cubicBezTo>
                      <a:pt x="43793" y="118567"/>
                      <a:pt x="35563" y="115357"/>
                      <a:pt x="27941" y="110966"/>
                    </a:cubicBezTo>
                    <a:cubicBezTo>
                      <a:pt x="19597" y="106585"/>
                      <a:pt x="12355" y="100365"/>
                      <a:pt x="6748" y="92774"/>
                    </a:cubicBezTo>
                    <a:cubicBezTo>
                      <a:pt x="2670" y="87078"/>
                      <a:pt x="656" y="80153"/>
                      <a:pt x="1045" y="73152"/>
                    </a:cubicBezTo>
                    <a:cubicBezTo>
                      <a:pt x="1825" y="65865"/>
                      <a:pt x="4733" y="58979"/>
                      <a:pt x="9409" y="53340"/>
                    </a:cubicBezTo>
                    <a:cubicBezTo>
                      <a:pt x="15254" y="45958"/>
                      <a:pt x="22210" y="39529"/>
                      <a:pt x="30032" y="34290"/>
                    </a:cubicBezTo>
                    <a:lnTo>
                      <a:pt x="0" y="16954"/>
                    </a:lnTo>
                    <a:lnTo>
                      <a:pt x="17677" y="6763"/>
                    </a:lnTo>
                    <a:lnTo>
                      <a:pt x="47329" y="23908"/>
                    </a:lnTo>
                    <a:cubicBezTo>
                      <a:pt x="61242" y="16993"/>
                      <a:pt x="75869" y="11621"/>
                      <a:pt x="90951" y="7906"/>
                    </a:cubicBezTo>
                    <a:cubicBezTo>
                      <a:pt x="105283" y="4239"/>
                      <a:pt x="119862" y="1591"/>
                      <a:pt x="134574" y="0"/>
                    </a:cubicBezTo>
                    <a:close/>
                    <a:moveTo>
                      <a:pt x="63295" y="83439"/>
                    </a:moveTo>
                    <a:cubicBezTo>
                      <a:pt x="69976" y="87278"/>
                      <a:pt x="77684" y="88945"/>
                      <a:pt x="85344" y="88202"/>
                    </a:cubicBezTo>
                    <a:cubicBezTo>
                      <a:pt x="95627" y="86982"/>
                      <a:pt x="105758" y="84677"/>
                      <a:pt x="115566" y="81344"/>
                    </a:cubicBezTo>
                    <a:lnTo>
                      <a:pt x="68047" y="53816"/>
                    </a:lnTo>
                    <a:cubicBezTo>
                      <a:pt x="50560" y="64961"/>
                      <a:pt x="48944" y="74867"/>
                      <a:pt x="63295" y="83439"/>
                    </a:cubicBezTo>
                    <a:close/>
                    <a:moveTo>
                      <a:pt x="230087" y="97346"/>
                    </a:moveTo>
                    <a:cubicBezTo>
                      <a:pt x="222845" y="93364"/>
                      <a:pt x="214500" y="91859"/>
                      <a:pt x="206327" y="93059"/>
                    </a:cubicBezTo>
                    <a:cubicBezTo>
                      <a:pt x="195084" y="94564"/>
                      <a:pt x="183993" y="97022"/>
                      <a:pt x="173159" y="100394"/>
                    </a:cubicBezTo>
                    <a:lnTo>
                      <a:pt x="220678" y="127730"/>
                    </a:lnTo>
                    <a:cubicBezTo>
                      <a:pt x="240541" y="115157"/>
                      <a:pt x="243867" y="104966"/>
                      <a:pt x="230087" y="97060"/>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4" name="Google Shape;1445;p27">
                <a:extLst>
                  <a:ext uri="{FF2B5EF4-FFF2-40B4-BE49-F238E27FC236}">
                    <a16:creationId xmlns:a16="http://schemas.microsoft.com/office/drawing/2014/main" id="{A8932634-4DA1-CF49-8652-E82F016B48B0}"/>
                  </a:ext>
                </a:extLst>
              </p:cNvPr>
              <p:cNvSpPr/>
              <p:nvPr/>
            </p:nvSpPr>
            <p:spPr>
              <a:xfrm>
                <a:off x="6018639" y="5130926"/>
                <a:ext cx="19007" cy="25431"/>
              </a:xfrm>
              <a:custGeom>
                <a:avLst/>
                <a:gdLst/>
                <a:ahLst/>
                <a:cxnLst/>
                <a:rect l="l" t="t" r="r" b="b"/>
                <a:pathLst>
                  <a:path w="19007" h="25431" extrusionOk="0">
                    <a:moveTo>
                      <a:pt x="0" y="17145"/>
                    </a:moveTo>
                    <a:cubicBezTo>
                      <a:pt x="0" y="15907"/>
                      <a:pt x="0" y="0"/>
                      <a:pt x="0" y="0"/>
                    </a:cubicBezTo>
                    <a:lnTo>
                      <a:pt x="19008" y="12478"/>
                    </a:lnTo>
                    <a:lnTo>
                      <a:pt x="10644" y="25432"/>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5" name="Google Shape;1446;p27">
                <a:extLst>
                  <a:ext uri="{FF2B5EF4-FFF2-40B4-BE49-F238E27FC236}">
                    <a16:creationId xmlns:a16="http://schemas.microsoft.com/office/drawing/2014/main" id="{0C95A7BA-D56A-B34C-9A1F-279158A37348}"/>
                  </a:ext>
                </a:extLst>
              </p:cNvPr>
              <p:cNvSpPr/>
              <p:nvPr/>
            </p:nvSpPr>
            <p:spPr>
              <a:xfrm>
                <a:off x="6145799" y="5141785"/>
                <a:ext cx="42006" cy="19716"/>
              </a:xfrm>
              <a:custGeom>
                <a:avLst/>
                <a:gdLst/>
                <a:ahLst/>
                <a:cxnLst/>
                <a:rect l="l" t="t" r="r" b="b"/>
                <a:pathLst>
                  <a:path w="42006" h="19716" extrusionOk="0">
                    <a:moveTo>
                      <a:pt x="42007" y="17145"/>
                    </a:moveTo>
                    <a:lnTo>
                      <a:pt x="42007" y="0"/>
                    </a:lnTo>
                    <a:lnTo>
                      <a:pt x="0" y="3143"/>
                    </a:lnTo>
                    <a:lnTo>
                      <a:pt x="24140" y="19717"/>
                    </a:lnTo>
                    <a:lnTo>
                      <a:pt x="42007"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6" name="Google Shape;1447;p27">
                <a:extLst>
                  <a:ext uri="{FF2B5EF4-FFF2-40B4-BE49-F238E27FC236}">
                    <a16:creationId xmlns:a16="http://schemas.microsoft.com/office/drawing/2014/main" id="{A371EA1A-F6D5-C941-BD51-ADEE4F2DF2F4}"/>
                  </a:ext>
                </a:extLst>
              </p:cNvPr>
              <p:cNvSpPr/>
              <p:nvPr/>
            </p:nvSpPr>
            <p:spPr>
              <a:xfrm>
                <a:off x="6159865" y="5078539"/>
                <a:ext cx="31552" cy="17335"/>
              </a:xfrm>
              <a:custGeom>
                <a:avLst/>
                <a:gdLst/>
                <a:ahLst/>
                <a:cxnLst/>
                <a:rect l="l" t="t" r="r" b="b"/>
                <a:pathLst>
                  <a:path w="31552" h="17335" extrusionOk="0">
                    <a:moveTo>
                      <a:pt x="31552" y="17336"/>
                    </a:moveTo>
                    <a:lnTo>
                      <a:pt x="31552" y="0"/>
                    </a:lnTo>
                    <a:lnTo>
                      <a:pt x="0" y="11430"/>
                    </a:lnTo>
                    <a:lnTo>
                      <a:pt x="31552" y="17336"/>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7" name="Google Shape;1448;p27">
                <a:extLst>
                  <a:ext uri="{FF2B5EF4-FFF2-40B4-BE49-F238E27FC236}">
                    <a16:creationId xmlns:a16="http://schemas.microsoft.com/office/drawing/2014/main" id="{0B0BC1E6-05F6-0042-AF5F-7DC687D5DDE1}"/>
                  </a:ext>
                </a:extLst>
              </p:cNvPr>
              <p:cNvSpPr/>
              <p:nvPr/>
            </p:nvSpPr>
            <p:spPr>
              <a:xfrm>
                <a:off x="6061026" y="5084921"/>
                <a:ext cx="47423" cy="33146"/>
              </a:xfrm>
              <a:custGeom>
                <a:avLst/>
                <a:gdLst/>
                <a:ahLst/>
                <a:cxnLst/>
                <a:rect l="l" t="t" r="r" b="b"/>
                <a:pathLst>
                  <a:path w="47423" h="33146" extrusionOk="0">
                    <a:moveTo>
                      <a:pt x="0" y="10096"/>
                    </a:moveTo>
                    <a:lnTo>
                      <a:pt x="10549" y="0"/>
                    </a:lnTo>
                    <a:lnTo>
                      <a:pt x="47424" y="25622"/>
                    </a:lnTo>
                    <a:lnTo>
                      <a:pt x="45143" y="33147"/>
                    </a:lnTo>
                    <a:cubicBezTo>
                      <a:pt x="45143" y="33147"/>
                      <a:pt x="17582" y="21431"/>
                      <a:pt x="16632" y="20764"/>
                    </a:cubicBezTo>
                    <a:cubicBezTo>
                      <a:pt x="15681" y="20098"/>
                      <a:pt x="0" y="10096"/>
                      <a:pt x="0" y="10096"/>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8" name="Google Shape;1449;p27">
                <a:extLst>
                  <a:ext uri="{FF2B5EF4-FFF2-40B4-BE49-F238E27FC236}">
                    <a16:creationId xmlns:a16="http://schemas.microsoft.com/office/drawing/2014/main" id="{80BB4AE0-7581-D440-AC36-469A6A0A8081}"/>
                  </a:ext>
                </a:extLst>
              </p:cNvPr>
              <p:cNvSpPr/>
              <p:nvPr/>
            </p:nvSpPr>
            <p:spPr>
              <a:xfrm>
                <a:off x="5964467" y="5029771"/>
                <a:ext cx="59018" cy="38957"/>
              </a:xfrm>
              <a:custGeom>
                <a:avLst/>
                <a:gdLst/>
                <a:ahLst/>
                <a:cxnLst/>
                <a:rect l="l" t="t" r="r" b="b"/>
                <a:pathLst>
                  <a:path w="59018" h="38957" extrusionOk="0">
                    <a:moveTo>
                      <a:pt x="0" y="11144"/>
                    </a:moveTo>
                    <a:lnTo>
                      <a:pt x="48944" y="38957"/>
                    </a:lnTo>
                    <a:lnTo>
                      <a:pt x="59018" y="31623"/>
                    </a:lnTo>
                    <a:cubicBezTo>
                      <a:pt x="59018" y="31623"/>
                      <a:pt x="52841" y="24575"/>
                      <a:pt x="52366" y="23908"/>
                    </a:cubicBezTo>
                    <a:cubicBezTo>
                      <a:pt x="47975" y="18898"/>
                      <a:pt x="42853" y="14592"/>
                      <a:pt x="37160" y="11144"/>
                    </a:cubicBezTo>
                    <a:cubicBezTo>
                      <a:pt x="33453" y="10382"/>
                      <a:pt x="10264" y="0"/>
                      <a:pt x="10264" y="0"/>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9" name="Google Shape;1450;p27">
                <a:extLst>
                  <a:ext uri="{FF2B5EF4-FFF2-40B4-BE49-F238E27FC236}">
                    <a16:creationId xmlns:a16="http://schemas.microsoft.com/office/drawing/2014/main" id="{F6E7671D-E24C-694F-9D92-8EF85064485E}"/>
                  </a:ext>
                </a:extLst>
              </p:cNvPr>
              <p:cNvSpPr/>
              <p:nvPr/>
            </p:nvSpPr>
            <p:spPr>
              <a:xfrm>
                <a:off x="6018639" y="4998624"/>
                <a:ext cx="27275" cy="24479"/>
              </a:xfrm>
              <a:custGeom>
                <a:avLst/>
                <a:gdLst/>
                <a:ahLst/>
                <a:cxnLst/>
                <a:rect l="l" t="t" r="r" b="b"/>
                <a:pathLst>
                  <a:path w="27275" h="24479" extrusionOk="0">
                    <a:moveTo>
                      <a:pt x="27276" y="24479"/>
                    </a:moveTo>
                    <a:lnTo>
                      <a:pt x="27276" y="7334"/>
                    </a:lnTo>
                    <a:lnTo>
                      <a:pt x="4847" y="0"/>
                    </a:lnTo>
                    <a:lnTo>
                      <a:pt x="0" y="13430"/>
                    </a:lnTo>
                    <a:lnTo>
                      <a:pt x="1140" y="19621"/>
                    </a:lnTo>
                    <a:lnTo>
                      <a:pt x="27276" y="2447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0" name="Google Shape;1451;p27">
                <a:extLst>
                  <a:ext uri="{FF2B5EF4-FFF2-40B4-BE49-F238E27FC236}">
                    <a16:creationId xmlns:a16="http://schemas.microsoft.com/office/drawing/2014/main" id="{7F2B5B2E-E072-DF42-B6FF-7371B521EC9B}"/>
                  </a:ext>
                </a:extLst>
              </p:cNvPr>
              <p:cNvSpPr/>
              <p:nvPr/>
            </p:nvSpPr>
            <p:spPr>
              <a:xfrm>
                <a:off x="5896420" y="4993576"/>
                <a:ext cx="26135" cy="19430"/>
              </a:xfrm>
              <a:custGeom>
                <a:avLst/>
                <a:gdLst/>
                <a:ahLst/>
                <a:cxnLst/>
                <a:rect l="l" t="t" r="r" b="b"/>
                <a:pathLst>
                  <a:path w="26135" h="19430" extrusionOk="0">
                    <a:moveTo>
                      <a:pt x="0" y="17145"/>
                    </a:moveTo>
                    <a:lnTo>
                      <a:pt x="0" y="0"/>
                    </a:lnTo>
                    <a:lnTo>
                      <a:pt x="26135" y="2762"/>
                    </a:lnTo>
                    <a:lnTo>
                      <a:pt x="17677" y="19431"/>
                    </a:lnTo>
                    <a:lnTo>
                      <a:pt x="0"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1" name="Google Shape;1452;p27">
                <a:extLst>
                  <a:ext uri="{FF2B5EF4-FFF2-40B4-BE49-F238E27FC236}">
                    <a16:creationId xmlns:a16="http://schemas.microsoft.com/office/drawing/2014/main" id="{EDCD9200-A0F8-8E47-9F02-FC703BC9F905}"/>
                  </a:ext>
                </a:extLst>
              </p:cNvPr>
              <p:cNvSpPr/>
              <p:nvPr/>
            </p:nvSpPr>
            <p:spPr>
              <a:xfrm>
                <a:off x="5897465" y="5051107"/>
                <a:ext cx="29841" cy="30480"/>
              </a:xfrm>
              <a:custGeom>
                <a:avLst/>
                <a:gdLst/>
                <a:ahLst/>
                <a:cxnLst/>
                <a:rect l="l" t="t" r="r" b="b"/>
                <a:pathLst>
                  <a:path w="29841" h="30480" extrusionOk="0">
                    <a:moveTo>
                      <a:pt x="0" y="17907"/>
                    </a:moveTo>
                    <a:lnTo>
                      <a:pt x="0" y="0"/>
                    </a:lnTo>
                    <a:lnTo>
                      <a:pt x="29842" y="0"/>
                    </a:lnTo>
                    <a:lnTo>
                      <a:pt x="22714" y="16193"/>
                    </a:lnTo>
                    <a:lnTo>
                      <a:pt x="9694" y="30480"/>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2" name="Google Shape;1453;p27">
                <a:extLst>
                  <a:ext uri="{FF2B5EF4-FFF2-40B4-BE49-F238E27FC236}">
                    <a16:creationId xmlns:a16="http://schemas.microsoft.com/office/drawing/2014/main" id="{94328BA5-1CA8-0244-8463-F48F1DE01172}"/>
                  </a:ext>
                </a:extLst>
              </p:cNvPr>
              <p:cNvSpPr/>
              <p:nvPr/>
            </p:nvSpPr>
            <p:spPr>
              <a:xfrm>
                <a:off x="5896325" y="4976145"/>
                <a:ext cx="295043" cy="185166"/>
              </a:xfrm>
              <a:custGeom>
                <a:avLst/>
                <a:gdLst/>
                <a:ahLst/>
                <a:cxnLst/>
                <a:rect l="l" t="t" r="r" b="b"/>
                <a:pathLst>
                  <a:path w="295043" h="185166" extrusionOk="0">
                    <a:moveTo>
                      <a:pt x="149590" y="29813"/>
                    </a:moveTo>
                    <a:cubicBezTo>
                      <a:pt x="145702" y="29804"/>
                      <a:pt x="141825" y="30128"/>
                      <a:pt x="137995" y="30766"/>
                    </a:cubicBezTo>
                    <a:cubicBezTo>
                      <a:pt x="132863" y="31528"/>
                      <a:pt x="126971" y="32576"/>
                      <a:pt x="120603" y="33909"/>
                    </a:cubicBezTo>
                    <a:cubicBezTo>
                      <a:pt x="114235" y="35243"/>
                      <a:pt x="107393" y="36957"/>
                      <a:pt x="100455" y="39053"/>
                    </a:cubicBezTo>
                    <a:cubicBezTo>
                      <a:pt x="93660" y="41100"/>
                      <a:pt x="87017" y="43653"/>
                      <a:pt x="80592" y="46672"/>
                    </a:cubicBezTo>
                    <a:lnTo>
                      <a:pt x="131437" y="76010"/>
                    </a:lnTo>
                    <a:lnTo>
                      <a:pt x="140941" y="72771"/>
                    </a:lnTo>
                    <a:cubicBezTo>
                      <a:pt x="153866" y="68485"/>
                      <a:pt x="166031" y="64865"/>
                      <a:pt x="177531" y="61817"/>
                    </a:cubicBezTo>
                    <a:cubicBezTo>
                      <a:pt x="188298" y="58969"/>
                      <a:pt x="199304" y="57150"/>
                      <a:pt x="210414" y="56388"/>
                    </a:cubicBezTo>
                    <a:cubicBezTo>
                      <a:pt x="220535" y="55779"/>
                      <a:pt x="230695" y="56483"/>
                      <a:pt x="240636" y="58484"/>
                    </a:cubicBezTo>
                    <a:cubicBezTo>
                      <a:pt x="250672" y="60693"/>
                      <a:pt x="260299" y="64494"/>
                      <a:pt x="269147" y="69723"/>
                    </a:cubicBezTo>
                    <a:cubicBezTo>
                      <a:pt x="277948" y="74124"/>
                      <a:pt x="285494" y="80677"/>
                      <a:pt x="291101" y="88773"/>
                    </a:cubicBezTo>
                    <a:cubicBezTo>
                      <a:pt x="294788" y="94707"/>
                      <a:pt x="295948" y="101880"/>
                      <a:pt x="294332" y="108680"/>
                    </a:cubicBezTo>
                    <a:cubicBezTo>
                      <a:pt x="292099" y="116148"/>
                      <a:pt x="287974" y="122911"/>
                      <a:pt x="282357" y="128302"/>
                    </a:cubicBezTo>
                    <a:cubicBezTo>
                      <a:pt x="275410" y="135331"/>
                      <a:pt x="267617" y="141475"/>
                      <a:pt x="259168" y="146590"/>
                    </a:cubicBezTo>
                    <a:lnTo>
                      <a:pt x="291481" y="165640"/>
                    </a:lnTo>
                    <a:lnTo>
                      <a:pt x="273899" y="175832"/>
                    </a:lnTo>
                    <a:lnTo>
                      <a:pt x="241301" y="156782"/>
                    </a:lnTo>
                    <a:cubicBezTo>
                      <a:pt x="225762" y="164420"/>
                      <a:pt x="209539" y="170545"/>
                      <a:pt x="192832" y="175070"/>
                    </a:cubicBezTo>
                    <a:cubicBezTo>
                      <a:pt x="175326" y="179984"/>
                      <a:pt x="157421" y="183366"/>
                      <a:pt x="139325" y="185166"/>
                    </a:cubicBezTo>
                    <a:lnTo>
                      <a:pt x="122314" y="154591"/>
                    </a:lnTo>
                    <a:cubicBezTo>
                      <a:pt x="127085" y="154467"/>
                      <a:pt x="131846" y="154086"/>
                      <a:pt x="136569" y="153448"/>
                    </a:cubicBezTo>
                    <a:cubicBezTo>
                      <a:pt x="142937" y="152686"/>
                      <a:pt x="150065" y="151447"/>
                      <a:pt x="157858" y="149828"/>
                    </a:cubicBezTo>
                    <a:cubicBezTo>
                      <a:pt x="165651" y="148209"/>
                      <a:pt x="174014" y="145923"/>
                      <a:pt x="182663" y="143446"/>
                    </a:cubicBezTo>
                    <a:cubicBezTo>
                      <a:pt x="191159" y="140894"/>
                      <a:pt x="199446" y="137713"/>
                      <a:pt x="207468" y="133921"/>
                    </a:cubicBezTo>
                    <a:lnTo>
                      <a:pt x="156907" y="105156"/>
                    </a:lnTo>
                    <a:lnTo>
                      <a:pt x="150255" y="107442"/>
                    </a:lnTo>
                    <a:lnTo>
                      <a:pt x="143412" y="109538"/>
                    </a:lnTo>
                    <a:cubicBezTo>
                      <a:pt x="130677" y="113729"/>
                      <a:pt x="118987" y="116967"/>
                      <a:pt x="108438" y="119063"/>
                    </a:cubicBezTo>
                    <a:cubicBezTo>
                      <a:pt x="98640" y="121339"/>
                      <a:pt x="88651" y="122682"/>
                      <a:pt x="78596" y="123063"/>
                    </a:cubicBezTo>
                    <a:cubicBezTo>
                      <a:pt x="69777" y="123425"/>
                      <a:pt x="60957" y="122596"/>
                      <a:pt x="52366" y="120587"/>
                    </a:cubicBezTo>
                    <a:cubicBezTo>
                      <a:pt x="43793" y="118663"/>
                      <a:pt x="35554" y="115453"/>
                      <a:pt x="27941" y="111062"/>
                    </a:cubicBezTo>
                    <a:cubicBezTo>
                      <a:pt x="19597" y="106680"/>
                      <a:pt x="12355" y="100460"/>
                      <a:pt x="6748" y="92869"/>
                    </a:cubicBezTo>
                    <a:cubicBezTo>
                      <a:pt x="2689" y="87163"/>
                      <a:pt x="675" y="80248"/>
                      <a:pt x="1045" y="73247"/>
                    </a:cubicBezTo>
                    <a:cubicBezTo>
                      <a:pt x="1815" y="65961"/>
                      <a:pt x="4723" y="59065"/>
                      <a:pt x="9409" y="53435"/>
                    </a:cubicBezTo>
                    <a:cubicBezTo>
                      <a:pt x="15254" y="46054"/>
                      <a:pt x="22210" y="39624"/>
                      <a:pt x="30032" y="34385"/>
                    </a:cubicBezTo>
                    <a:lnTo>
                      <a:pt x="0" y="17050"/>
                    </a:lnTo>
                    <a:lnTo>
                      <a:pt x="17677" y="6858"/>
                    </a:lnTo>
                    <a:lnTo>
                      <a:pt x="47329" y="24003"/>
                    </a:lnTo>
                    <a:cubicBezTo>
                      <a:pt x="61242" y="17050"/>
                      <a:pt x="75869" y="11659"/>
                      <a:pt x="90951" y="7906"/>
                    </a:cubicBezTo>
                    <a:cubicBezTo>
                      <a:pt x="105302" y="4324"/>
                      <a:pt x="119881" y="1686"/>
                      <a:pt x="134574" y="0"/>
                    </a:cubicBezTo>
                    <a:close/>
                    <a:moveTo>
                      <a:pt x="63295" y="83153"/>
                    </a:moveTo>
                    <a:cubicBezTo>
                      <a:pt x="69957" y="87030"/>
                      <a:pt x="77674" y="88697"/>
                      <a:pt x="85344" y="87916"/>
                    </a:cubicBezTo>
                    <a:cubicBezTo>
                      <a:pt x="95627" y="86735"/>
                      <a:pt x="105758" y="84468"/>
                      <a:pt x="115566" y="81153"/>
                    </a:cubicBezTo>
                    <a:lnTo>
                      <a:pt x="68047" y="53626"/>
                    </a:lnTo>
                    <a:cubicBezTo>
                      <a:pt x="50560" y="65056"/>
                      <a:pt x="48944" y="74962"/>
                      <a:pt x="63295" y="83153"/>
                    </a:cubicBezTo>
                    <a:close/>
                    <a:moveTo>
                      <a:pt x="230087" y="97155"/>
                    </a:moveTo>
                    <a:cubicBezTo>
                      <a:pt x="222854" y="93136"/>
                      <a:pt x="214500" y="91630"/>
                      <a:pt x="206327" y="92869"/>
                    </a:cubicBezTo>
                    <a:cubicBezTo>
                      <a:pt x="195075" y="94326"/>
                      <a:pt x="183974" y="96784"/>
                      <a:pt x="173159" y="100203"/>
                    </a:cubicBezTo>
                    <a:lnTo>
                      <a:pt x="220678" y="127540"/>
                    </a:lnTo>
                    <a:cubicBezTo>
                      <a:pt x="240541" y="115157"/>
                      <a:pt x="243867" y="105061"/>
                      <a:pt x="230087" y="97155"/>
                    </a:cubicBezTo>
                    <a:close/>
                  </a:path>
                </a:pathLst>
              </a:custGeom>
              <a:solidFill>
                <a:srgbClr val="F9CA0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54" name="Google Shape;1454;p27">
              <a:extLst>
                <a:ext uri="{FF2B5EF4-FFF2-40B4-BE49-F238E27FC236}">
                  <a16:creationId xmlns:a16="http://schemas.microsoft.com/office/drawing/2014/main" id="{EEB8A32E-9DD8-4D4C-953E-10A966816999}"/>
                </a:ext>
              </a:extLst>
            </p:cNvPr>
            <p:cNvGrpSpPr/>
            <p:nvPr/>
          </p:nvGrpSpPr>
          <p:grpSpPr>
            <a:xfrm>
              <a:off x="3827627" y="3914647"/>
              <a:ext cx="883852" cy="621125"/>
              <a:chOff x="5637252" y="4656772"/>
              <a:chExt cx="883852" cy="621125"/>
            </a:xfrm>
          </p:grpSpPr>
          <p:sp>
            <p:nvSpPr>
              <p:cNvPr id="281" name="Google Shape;1455;p27">
                <a:extLst>
                  <a:ext uri="{FF2B5EF4-FFF2-40B4-BE49-F238E27FC236}">
                    <a16:creationId xmlns:a16="http://schemas.microsoft.com/office/drawing/2014/main" id="{845ABC4E-2592-724A-96A1-BA98D4B0ED4C}"/>
                  </a:ext>
                </a:extLst>
              </p:cNvPr>
              <p:cNvSpPr/>
              <p:nvPr/>
            </p:nvSpPr>
            <p:spPr>
              <a:xfrm>
                <a:off x="5637252" y="4766405"/>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2" name="Google Shape;1456;p27">
                <a:extLst>
                  <a:ext uri="{FF2B5EF4-FFF2-40B4-BE49-F238E27FC236}">
                    <a16:creationId xmlns:a16="http://schemas.microsoft.com/office/drawing/2014/main" id="{EEA8F19D-EA34-4D41-ABB9-D5A191842F09}"/>
                  </a:ext>
                </a:extLst>
              </p:cNvPr>
              <p:cNvSpPr/>
              <p:nvPr/>
            </p:nvSpPr>
            <p:spPr>
              <a:xfrm>
                <a:off x="5637442" y="4909470"/>
                <a:ext cx="87339" cy="116490"/>
              </a:xfrm>
              <a:custGeom>
                <a:avLst/>
                <a:gdLst/>
                <a:ahLst/>
                <a:cxnLst/>
                <a:rect l="l" t="t" r="r" b="b"/>
                <a:pathLst>
                  <a:path w="87339" h="116490" extrusionOk="0">
                    <a:moveTo>
                      <a:pt x="0" y="116491"/>
                    </a:moveTo>
                    <a:lnTo>
                      <a:pt x="0" y="0"/>
                    </a:lnTo>
                    <a:lnTo>
                      <a:pt x="87340" y="77914"/>
                    </a:lnTo>
                    <a:lnTo>
                      <a:pt x="0" y="116491"/>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3" name="Google Shape;1457;p27">
                <a:extLst>
                  <a:ext uri="{FF2B5EF4-FFF2-40B4-BE49-F238E27FC236}">
                    <a16:creationId xmlns:a16="http://schemas.microsoft.com/office/drawing/2014/main" id="{94A794D0-CCE2-E34B-B42E-6FE2E5875C41}"/>
                  </a:ext>
                </a:extLst>
              </p:cNvPr>
              <p:cNvSpPr/>
              <p:nvPr/>
            </p:nvSpPr>
            <p:spPr>
              <a:xfrm>
                <a:off x="6454577" y="4912518"/>
                <a:ext cx="66526" cy="157067"/>
              </a:xfrm>
              <a:custGeom>
                <a:avLst/>
                <a:gdLst/>
                <a:ahLst/>
                <a:cxnLst/>
                <a:rect l="l" t="t" r="r" b="b"/>
                <a:pathLst>
                  <a:path w="66526" h="157067" extrusionOk="0">
                    <a:moveTo>
                      <a:pt x="66527" y="0"/>
                    </a:moveTo>
                    <a:lnTo>
                      <a:pt x="66527" y="109633"/>
                    </a:lnTo>
                    <a:lnTo>
                      <a:pt x="21859" y="157067"/>
                    </a:lnTo>
                    <a:lnTo>
                      <a:pt x="0" y="31623"/>
                    </a:lnTo>
                    <a:lnTo>
                      <a:pt x="66527" y="0"/>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4" name="Google Shape;1458;p27">
                <a:extLst>
                  <a:ext uri="{FF2B5EF4-FFF2-40B4-BE49-F238E27FC236}">
                    <a16:creationId xmlns:a16="http://schemas.microsoft.com/office/drawing/2014/main" id="{908E447B-B2D5-DC49-BCB5-00544AD03622}"/>
                  </a:ext>
                </a:extLst>
              </p:cNvPr>
              <p:cNvSpPr/>
              <p:nvPr/>
            </p:nvSpPr>
            <p:spPr>
              <a:xfrm>
                <a:off x="5637252" y="4656772"/>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5" name="Google Shape;1459;p27">
                <a:extLst>
                  <a:ext uri="{FF2B5EF4-FFF2-40B4-BE49-F238E27FC236}">
                    <a16:creationId xmlns:a16="http://schemas.microsoft.com/office/drawing/2014/main" id="{CEF6F41C-29CD-054C-AA3B-D465AC60C057}"/>
                  </a:ext>
                </a:extLst>
              </p:cNvPr>
              <p:cNvSpPr/>
              <p:nvPr/>
            </p:nvSpPr>
            <p:spPr>
              <a:xfrm>
                <a:off x="5763347" y="4726400"/>
                <a:ext cx="632534" cy="366093"/>
              </a:xfrm>
              <a:custGeom>
                <a:avLst/>
                <a:gdLst/>
                <a:ahLst/>
                <a:cxnLst/>
                <a:rect l="l" t="t" r="r" b="b"/>
                <a:pathLst>
                  <a:path w="632534" h="366093" extrusionOk="0">
                    <a:moveTo>
                      <a:pt x="632021" y="194024"/>
                    </a:moveTo>
                    <a:cubicBezTo>
                      <a:pt x="627555" y="237172"/>
                      <a:pt x="596952" y="279749"/>
                      <a:pt x="540025" y="312515"/>
                    </a:cubicBezTo>
                    <a:cubicBezTo>
                      <a:pt x="416476" y="383953"/>
                      <a:pt x="216136" y="383953"/>
                      <a:pt x="92587" y="312515"/>
                    </a:cubicBezTo>
                    <a:cubicBezTo>
                      <a:pt x="35564" y="279559"/>
                      <a:pt x="4962" y="237172"/>
                      <a:pt x="590" y="194024"/>
                    </a:cubicBezTo>
                    <a:cubicBezTo>
                      <a:pt x="-4732" y="143637"/>
                      <a:pt x="25965" y="92107"/>
                      <a:pt x="92587" y="53721"/>
                    </a:cubicBezTo>
                    <a:cubicBezTo>
                      <a:pt x="216136" y="-17907"/>
                      <a:pt x="416380" y="-17907"/>
                      <a:pt x="540025" y="53721"/>
                    </a:cubicBezTo>
                    <a:cubicBezTo>
                      <a:pt x="606171" y="92107"/>
                      <a:pt x="636963" y="143637"/>
                      <a:pt x="632021" y="194024"/>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6" name="Google Shape;1460;p27">
                <a:extLst>
                  <a:ext uri="{FF2B5EF4-FFF2-40B4-BE49-F238E27FC236}">
                    <a16:creationId xmlns:a16="http://schemas.microsoft.com/office/drawing/2014/main" id="{A4C77FBC-970B-6A41-BEE7-07D0BE4F6CD8}"/>
                  </a:ext>
                </a:extLst>
              </p:cNvPr>
              <p:cNvSpPr/>
              <p:nvPr/>
            </p:nvSpPr>
            <p:spPr>
              <a:xfrm>
                <a:off x="5763937" y="4748307"/>
                <a:ext cx="631431" cy="344185"/>
              </a:xfrm>
              <a:custGeom>
                <a:avLst/>
                <a:gdLst/>
                <a:ahLst/>
                <a:cxnLst/>
                <a:rect l="l" t="t" r="r" b="b"/>
                <a:pathLst>
                  <a:path w="631431" h="344185" extrusionOk="0">
                    <a:moveTo>
                      <a:pt x="631432" y="172117"/>
                    </a:moveTo>
                    <a:cubicBezTo>
                      <a:pt x="626965" y="215265"/>
                      <a:pt x="596363" y="257842"/>
                      <a:pt x="539435" y="290608"/>
                    </a:cubicBezTo>
                    <a:cubicBezTo>
                      <a:pt x="415886" y="362045"/>
                      <a:pt x="215546" y="362045"/>
                      <a:pt x="91997" y="290608"/>
                    </a:cubicBezTo>
                    <a:cubicBezTo>
                      <a:pt x="34974" y="257651"/>
                      <a:pt x="4372" y="215265"/>
                      <a:pt x="0" y="172117"/>
                    </a:cubicBezTo>
                    <a:cubicBezTo>
                      <a:pt x="4372" y="129064"/>
                      <a:pt x="34974" y="86392"/>
                      <a:pt x="91997" y="53721"/>
                    </a:cubicBezTo>
                    <a:cubicBezTo>
                      <a:pt x="215546" y="-17907"/>
                      <a:pt x="415791" y="-17907"/>
                      <a:pt x="539435" y="53721"/>
                    </a:cubicBezTo>
                    <a:cubicBezTo>
                      <a:pt x="595983" y="86677"/>
                      <a:pt x="626585" y="129064"/>
                      <a:pt x="631432" y="172117"/>
                    </a:cubicBezTo>
                    <a:close/>
                  </a:path>
                </a:pathLst>
              </a:custGeom>
              <a:solidFill>
                <a:srgbClr val="E8A30A"/>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7" name="Google Shape;1461;p27">
                <a:extLst>
                  <a:ext uri="{FF2B5EF4-FFF2-40B4-BE49-F238E27FC236}">
                    <a16:creationId xmlns:a16="http://schemas.microsoft.com/office/drawing/2014/main" id="{E292FD28-9661-DB40-B064-518CACA94AF3}"/>
                  </a:ext>
                </a:extLst>
              </p:cNvPr>
              <p:cNvSpPr/>
              <p:nvPr/>
            </p:nvSpPr>
            <p:spPr>
              <a:xfrm>
                <a:off x="5925121" y="4831270"/>
                <a:ext cx="295222" cy="184784"/>
              </a:xfrm>
              <a:custGeom>
                <a:avLst/>
                <a:gdLst/>
                <a:ahLst/>
                <a:cxnLst/>
                <a:rect l="l" t="t" r="r" b="b"/>
                <a:pathLst>
                  <a:path w="295222" h="184784" extrusionOk="0">
                    <a:moveTo>
                      <a:pt x="149495" y="29337"/>
                    </a:moveTo>
                    <a:cubicBezTo>
                      <a:pt x="145608" y="29280"/>
                      <a:pt x="141730" y="29566"/>
                      <a:pt x="137900" y="30194"/>
                    </a:cubicBezTo>
                    <a:cubicBezTo>
                      <a:pt x="132673" y="30956"/>
                      <a:pt x="126875" y="32004"/>
                      <a:pt x="120413" y="33338"/>
                    </a:cubicBezTo>
                    <a:cubicBezTo>
                      <a:pt x="113950" y="34671"/>
                      <a:pt x="107203" y="36481"/>
                      <a:pt x="100265" y="38576"/>
                    </a:cubicBezTo>
                    <a:cubicBezTo>
                      <a:pt x="93470" y="40595"/>
                      <a:pt x="86827" y="43110"/>
                      <a:pt x="80402" y="46101"/>
                    </a:cubicBezTo>
                    <a:lnTo>
                      <a:pt x="131247" y="75533"/>
                    </a:lnTo>
                    <a:lnTo>
                      <a:pt x="140751" y="72295"/>
                    </a:lnTo>
                    <a:cubicBezTo>
                      <a:pt x="153676" y="68008"/>
                      <a:pt x="165841" y="64294"/>
                      <a:pt x="177341" y="61341"/>
                    </a:cubicBezTo>
                    <a:cubicBezTo>
                      <a:pt x="188089" y="58407"/>
                      <a:pt x="199104" y="56588"/>
                      <a:pt x="210224" y="55912"/>
                    </a:cubicBezTo>
                    <a:cubicBezTo>
                      <a:pt x="220345" y="55226"/>
                      <a:pt x="230505" y="55893"/>
                      <a:pt x="240446" y="57912"/>
                    </a:cubicBezTo>
                    <a:cubicBezTo>
                      <a:pt x="250653" y="60122"/>
                      <a:pt x="260432" y="63941"/>
                      <a:pt x="269432" y="69247"/>
                    </a:cubicBezTo>
                    <a:cubicBezTo>
                      <a:pt x="278214" y="73638"/>
                      <a:pt x="285731" y="80191"/>
                      <a:pt x="291291" y="88297"/>
                    </a:cubicBezTo>
                    <a:cubicBezTo>
                      <a:pt x="294959" y="94240"/>
                      <a:pt x="296119" y="101403"/>
                      <a:pt x="294522" y="108204"/>
                    </a:cubicBezTo>
                    <a:cubicBezTo>
                      <a:pt x="292346" y="115672"/>
                      <a:pt x="288250" y="122444"/>
                      <a:pt x="282643" y="127826"/>
                    </a:cubicBezTo>
                    <a:cubicBezTo>
                      <a:pt x="275638" y="134855"/>
                      <a:pt x="267817" y="141027"/>
                      <a:pt x="259358" y="146209"/>
                    </a:cubicBezTo>
                    <a:lnTo>
                      <a:pt x="291671" y="165259"/>
                    </a:lnTo>
                    <a:lnTo>
                      <a:pt x="274089" y="175451"/>
                    </a:lnTo>
                    <a:lnTo>
                      <a:pt x="241491" y="156401"/>
                    </a:lnTo>
                    <a:cubicBezTo>
                      <a:pt x="225962" y="164068"/>
                      <a:pt x="209729" y="170231"/>
                      <a:pt x="193022" y="174784"/>
                    </a:cubicBezTo>
                    <a:cubicBezTo>
                      <a:pt x="175535" y="179622"/>
                      <a:pt x="157668" y="182966"/>
                      <a:pt x="139611" y="184785"/>
                    </a:cubicBezTo>
                    <a:lnTo>
                      <a:pt x="122504" y="154210"/>
                    </a:lnTo>
                    <a:cubicBezTo>
                      <a:pt x="127275" y="154086"/>
                      <a:pt x="132036" y="153705"/>
                      <a:pt x="136759" y="153067"/>
                    </a:cubicBezTo>
                    <a:cubicBezTo>
                      <a:pt x="143916" y="152257"/>
                      <a:pt x="151025" y="151047"/>
                      <a:pt x="158048" y="149447"/>
                    </a:cubicBezTo>
                    <a:cubicBezTo>
                      <a:pt x="165936" y="147733"/>
                      <a:pt x="174204" y="145637"/>
                      <a:pt x="182853" y="143065"/>
                    </a:cubicBezTo>
                    <a:cubicBezTo>
                      <a:pt x="191368" y="140494"/>
                      <a:pt x="199694" y="137312"/>
                      <a:pt x="207753" y="133540"/>
                    </a:cubicBezTo>
                    <a:lnTo>
                      <a:pt x="156622" y="104585"/>
                    </a:lnTo>
                    <a:lnTo>
                      <a:pt x="149970" y="106871"/>
                    </a:lnTo>
                    <a:lnTo>
                      <a:pt x="143127" y="108966"/>
                    </a:lnTo>
                    <a:cubicBezTo>
                      <a:pt x="130392" y="113157"/>
                      <a:pt x="118702" y="116491"/>
                      <a:pt x="108153" y="118491"/>
                    </a:cubicBezTo>
                    <a:cubicBezTo>
                      <a:pt x="98355" y="120767"/>
                      <a:pt x="88366" y="122111"/>
                      <a:pt x="78311" y="122491"/>
                    </a:cubicBezTo>
                    <a:cubicBezTo>
                      <a:pt x="69501" y="122806"/>
                      <a:pt x="60682" y="121977"/>
                      <a:pt x="52081" y="120015"/>
                    </a:cubicBezTo>
                    <a:cubicBezTo>
                      <a:pt x="43508" y="118072"/>
                      <a:pt x="35278" y="114862"/>
                      <a:pt x="27656" y="110490"/>
                    </a:cubicBezTo>
                    <a:cubicBezTo>
                      <a:pt x="19350" y="106137"/>
                      <a:pt x="12136" y="99946"/>
                      <a:pt x="6558" y="92393"/>
                    </a:cubicBezTo>
                    <a:cubicBezTo>
                      <a:pt x="2423" y="86687"/>
                      <a:pt x="371" y="79724"/>
                      <a:pt x="760" y="72676"/>
                    </a:cubicBezTo>
                    <a:cubicBezTo>
                      <a:pt x="1606" y="65437"/>
                      <a:pt x="4514" y="58598"/>
                      <a:pt x="9124" y="52959"/>
                    </a:cubicBezTo>
                    <a:cubicBezTo>
                      <a:pt x="14968" y="45577"/>
                      <a:pt x="21925" y="39148"/>
                      <a:pt x="29747" y="33909"/>
                    </a:cubicBezTo>
                    <a:lnTo>
                      <a:pt x="0" y="16954"/>
                    </a:lnTo>
                    <a:lnTo>
                      <a:pt x="17582" y="6763"/>
                    </a:lnTo>
                    <a:lnTo>
                      <a:pt x="47234" y="23908"/>
                    </a:lnTo>
                    <a:cubicBezTo>
                      <a:pt x="61166" y="17031"/>
                      <a:pt x="75783" y="11668"/>
                      <a:pt x="90856" y="7906"/>
                    </a:cubicBezTo>
                    <a:cubicBezTo>
                      <a:pt x="105188" y="4239"/>
                      <a:pt x="119767" y="1591"/>
                      <a:pt x="134479" y="0"/>
                    </a:cubicBezTo>
                    <a:close/>
                    <a:moveTo>
                      <a:pt x="63105" y="82677"/>
                    </a:moveTo>
                    <a:cubicBezTo>
                      <a:pt x="69786" y="86516"/>
                      <a:pt x="77494" y="88182"/>
                      <a:pt x="85154" y="87439"/>
                    </a:cubicBezTo>
                    <a:cubicBezTo>
                      <a:pt x="95447" y="86278"/>
                      <a:pt x="105587" y="83972"/>
                      <a:pt x="115376" y="80581"/>
                    </a:cubicBezTo>
                    <a:lnTo>
                      <a:pt x="67857" y="53054"/>
                    </a:lnTo>
                    <a:cubicBezTo>
                      <a:pt x="50370" y="64579"/>
                      <a:pt x="48849" y="74104"/>
                      <a:pt x="63105" y="82677"/>
                    </a:cubicBezTo>
                    <a:close/>
                    <a:moveTo>
                      <a:pt x="229992" y="96583"/>
                    </a:moveTo>
                    <a:cubicBezTo>
                      <a:pt x="222693" y="92659"/>
                      <a:pt x="214339" y="91164"/>
                      <a:pt x="206137" y="92297"/>
                    </a:cubicBezTo>
                    <a:cubicBezTo>
                      <a:pt x="194894" y="93802"/>
                      <a:pt x="183803" y="96260"/>
                      <a:pt x="172969" y="99631"/>
                    </a:cubicBezTo>
                    <a:lnTo>
                      <a:pt x="220488" y="126968"/>
                    </a:lnTo>
                    <a:cubicBezTo>
                      <a:pt x="240446" y="114681"/>
                      <a:pt x="243677" y="104489"/>
                      <a:pt x="229992" y="96583"/>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8" name="Google Shape;1462;p27">
                <a:extLst>
                  <a:ext uri="{FF2B5EF4-FFF2-40B4-BE49-F238E27FC236}">
                    <a16:creationId xmlns:a16="http://schemas.microsoft.com/office/drawing/2014/main" id="{27F83AE3-AB03-B047-B55F-23891D81F215}"/>
                  </a:ext>
                </a:extLst>
              </p:cNvPr>
              <p:cNvSpPr/>
              <p:nvPr/>
            </p:nvSpPr>
            <p:spPr>
              <a:xfrm>
                <a:off x="6047245" y="4968335"/>
                <a:ext cx="19007" cy="25527"/>
              </a:xfrm>
              <a:custGeom>
                <a:avLst/>
                <a:gdLst/>
                <a:ahLst/>
                <a:cxnLst/>
                <a:rect l="l" t="t" r="r" b="b"/>
                <a:pathLst>
                  <a:path w="19007" h="25527" extrusionOk="0">
                    <a:moveTo>
                      <a:pt x="0" y="17145"/>
                    </a:moveTo>
                    <a:cubicBezTo>
                      <a:pt x="0" y="15907"/>
                      <a:pt x="0" y="0"/>
                      <a:pt x="0" y="0"/>
                    </a:cubicBezTo>
                    <a:lnTo>
                      <a:pt x="19008" y="12478"/>
                    </a:lnTo>
                    <a:lnTo>
                      <a:pt x="10644" y="25527"/>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9" name="Google Shape;1463;p27">
                <a:extLst>
                  <a:ext uri="{FF2B5EF4-FFF2-40B4-BE49-F238E27FC236}">
                    <a16:creationId xmlns:a16="http://schemas.microsoft.com/office/drawing/2014/main" id="{0E84A2FB-7978-4542-A42C-339B5E4910BA}"/>
                  </a:ext>
                </a:extLst>
              </p:cNvPr>
              <p:cNvSpPr/>
              <p:nvPr/>
            </p:nvSpPr>
            <p:spPr>
              <a:xfrm>
                <a:off x="6174406" y="4979193"/>
                <a:ext cx="42006" cy="19716"/>
              </a:xfrm>
              <a:custGeom>
                <a:avLst/>
                <a:gdLst/>
                <a:ahLst/>
                <a:cxnLst/>
                <a:rect l="l" t="t" r="r" b="b"/>
                <a:pathLst>
                  <a:path w="42006" h="19716" extrusionOk="0">
                    <a:moveTo>
                      <a:pt x="42007" y="17145"/>
                    </a:moveTo>
                    <a:lnTo>
                      <a:pt x="42007" y="0"/>
                    </a:lnTo>
                    <a:lnTo>
                      <a:pt x="0" y="3238"/>
                    </a:lnTo>
                    <a:lnTo>
                      <a:pt x="24140" y="19717"/>
                    </a:lnTo>
                    <a:lnTo>
                      <a:pt x="42007"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0" name="Google Shape;1464;p27">
                <a:extLst>
                  <a:ext uri="{FF2B5EF4-FFF2-40B4-BE49-F238E27FC236}">
                    <a16:creationId xmlns:a16="http://schemas.microsoft.com/office/drawing/2014/main" id="{B80B40B4-C15E-DB44-9AA6-BB2030822F71}"/>
                  </a:ext>
                </a:extLst>
              </p:cNvPr>
              <p:cNvSpPr/>
              <p:nvPr/>
            </p:nvSpPr>
            <p:spPr>
              <a:xfrm>
                <a:off x="6188566" y="4915947"/>
                <a:ext cx="31457" cy="17335"/>
              </a:xfrm>
              <a:custGeom>
                <a:avLst/>
                <a:gdLst/>
                <a:ahLst/>
                <a:cxnLst/>
                <a:rect l="l" t="t" r="r" b="b"/>
                <a:pathLst>
                  <a:path w="31457" h="17335" extrusionOk="0">
                    <a:moveTo>
                      <a:pt x="31458" y="17336"/>
                    </a:moveTo>
                    <a:lnTo>
                      <a:pt x="31458" y="0"/>
                    </a:lnTo>
                    <a:lnTo>
                      <a:pt x="0" y="11430"/>
                    </a:lnTo>
                    <a:lnTo>
                      <a:pt x="31458" y="17336"/>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1" name="Google Shape;1465;p27">
                <a:extLst>
                  <a:ext uri="{FF2B5EF4-FFF2-40B4-BE49-F238E27FC236}">
                    <a16:creationId xmlns:a16="http://schemas.microsoft.com/office/drawing/2014/main" id="{4B50D92B-9826-2541-AA7A-25B6AE2AE4B9}"/>
                  </a:ext>
                </a:extLst>
              </p:cNvPr>
              <p:cNvSpPr/>
              <p:nvPr/>
            </p:nvSpPr>
            <p:spPr>
              <a:xfrm>
                <a:off x="6089632" y="4922329"/>
                <a:ext cx="47423" cy="33147"/>
              </a:xfrm>
              <a:custGeom>
                <a:avLst/>
                <a:gdLst/>
                <a:ahLst/>
                <a:cxnLst/>
                <a:rect l="l" t="t" r="r" b="b"/>
                <a:pathLst>
                  <a:path w="47423" h="33147" extrusionOk="0">
                    <a:moveTo>
                      <a:pt x="0" y="10096"/>
                    </a:moveTo>
                    <a:lnTo>
                      <a:pt x="10549" y="0"/>
                    </a:lnTo>
                    <a:lnTo>
                      <a:pt x="47424" y="25622"/>
                    </a:lnTo>
                    <a:lnTo>
                      <a:pt x="45143" y="33147"/>
                    </a:lnTo>
                    <a:cubicBezTo>
                      <a:pt x="45143" y="33147"/>
                      <a:pt x="17582" y="21527"/>
                      <a:pt x="16632" y="20764"/>
                    </a:cubicBezTo>
                    <a:cubicBezTo>
                      <a:pt x="15681" y="20003"/>
                      <a:pt x="0" y="10096"/>
                      <a:pt x="0" y="10096"/>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2" name="Google Shape;1466;p27">
                <a:extLst>
                  <a:ext uri="{FF2B5EF4-FFF2-40B4-BE49-F238E27FC236}">
                    <a16:creationId xmlns:a16="http://schemas.microsoft.com/office/drawing/2014/main" id="{3558CA24-8A23-DA4A-B957-4CCCCE8F8AB6}"/>
                  </a:ext>
                </a:extLst>
              </p:cNvPr>
              <p:cNvSpPr/>
              <p:nvPr/>
            </p:nvSpPr>
            <p:spPr>
              <a:xfrm>
                <a:off x="5993073" y="4867179"/>
                <a:ext cx="58543" cy="38957"/>
              </a:xfrm>
              <a:custGeom>
                <a:avLst/>
                <a:gdLst/>
                <a:ahLst/>
                <a:cxnLst/>
                <a:rect l="l" t="t" r="r" b="b"/>
                <a:pathLst>
                  <a:path w="58543" h="38957" extrusionOk="0">
                    <a:moveTo>
                      <a:pt x="0" y="11144"/>
                    </a:moveTo>
                    <a:lnTo>
                      <a:pt x="49040" y="38957"/>
                    </a:lnTo>
                    <a:lnTo>
                      <a:pt x="58543" y="31623"/>
                    </a:lnTo>
                    <a:cubicBezTo>
                      <a:pt x="58543" y="31623"/>
                      <a:pt x="52366" y="24575"/>
                      <a:pt x="51891" y="23908"/>
                    </a:cubicBezTo>
                    <a:cubicBezTo>
                      <a:pt x="47529" y="18878"/>
                      <a:pt x="42396" y="14564"/>
                      <a:pt x="36685" y="11144"/>
                    </a:cubicBezTo>
                    <a:cubicBezTo>
                      <a:pt x="33073" y="10478"/>
                      <a:pt x="9789" y="0"/>
                      <a:pt x="9789" y="0"/>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3" name="Google Shape;1467;p27">
                <a:extLst>
                  <a:ext uri="{FF2B5EF4-FFF2-40B4-BE49-F238E27FC236}">
                    <a16:creationId xmlns:a16="http://schemas.microsoft.com/office/drawing/2014/main" id="{DD786D11-E78E-9645-B9EF-13ECDFC1643E}"/>
                  </a:ext>
                </a:extLst>
              </p:cNvPr>
              <p:cNvSpPr/>
              <p:nvPr/>
            </p:nvSpPr>
            <p:spPr>
              <a:xfrm>
                <a:off x="6047245" y="4836033"/>
                <a:ext cx="27370" cy="24574"/>
              </a:xfrm>
              <a:custGeom>
                <a:avLst/>
                <a:gdLst/>
                <a:ahLst/>
                <a:cxnLst/>
                <a:rect l="l" t="t" r="r" b="b"/>
                <a:pathLst>
                  <a:path w="27370" h="24574" extrusionOk="0">
                    <a:moveTo>
                      <a:pt x="27371" y="24574"/>
                    </a:moveTo>
                    <a:lnTo>
                      <a:pt x="27371" y="7334"/>
                    </a:lnTo>
                    <a:lnTo>
                      <a:pt x="4847" y="0"/>
                    </a:lnTo>
                    <a:lnTo>
                      <a:pt x="0" y="13526"/>
                    </a:lnTo>
                    <a:lnTo>
                      <a:pt x="1236" y="19621"/>
                    </a:lnTo>
                    <a:lnTo>
                      <a:pt x="27371" y="24574"/>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4" name="Google Shape;1468;p27">
                <a:extLst>
                  <a:ext uri="{FF2B5EF4-FFF2-40B4-BE49-F238E27FC236}">
                    <a16:creationId xmlns:a16="http://schemas.microsoft.com/office/drawing/2014/main" id="{FDC67C03-A587-8341-9B64-133C90176BD9}"/>
                  </a:ext>
                </a:extLst>
              </p:cNvPr>
              <p:cNvSpPr/>
              <p:nvPr/>
            </p:nvSpPr>
            <p:spPr>
              <a:xfrm>
                <a:off x="5925121" y="4830984"/>
                <a:ext cx="26040" cy="19431"/>
              </a:xfrm>
              <a:custGeom>
                <a:avLst/>
                <a:gdLst/>
                <a:ahLst/>
                <a:cxnLst/>
                <a:rect l="l" t="t" r="r" b="b"/>
                <a:pathLst>
                  <a:path w="26040" h="19431" extrusionOk="0">
                    <a:moveTo>
                      <a:pt x="0" y="17145"/>
                    </a:moveTo>
                    <a:lnTo>
                      <a:pt x="0" y="0"/>
                    </a:lnTo>
                    <a:lnTo>
                      <a:pt x="26040" y="2762"/>
                    </a:lnTo>
                    <a:lnTo>
                      <a:pt x="17677" y="19431"/>
                    </a:lnTo>
                    <a:lnTo>
                      <a:pt x="0"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5" name="Google Shape;1469;p27">
                <a:extLst>
                  <a:ext uri="{FF2B5EF4-FFF2-40B4-BE49-F238E27FC236}">
                    <a16:creationId xmlns:a16="http://schemas.microsoft.com/office/drawing/2014/main" id="{BF11B66A-0D70-5C44-AC2D-B1E800802268}"/>
                  </a:ext>
                </a:extLst>
              </p:cNvPr>
              <p:cNvSpPr/>
              <p:nvPr/>
            </p:nvSpPr>
            <p:spPr>
              <a:xfrm>
                <a:off x="5926072" y="4888610"/>
                <a:ext cx="29841" cy="30194"/>
              </a:xfrm>
              <a:custGeom>
                <a:avLst/>
                <a:gdLst/>
                <a:ahLst/>
                <a:cxnLst/>
                <a:rect l="l" t="t" r="r" b="b"/>
                <a:pathLst>
                  <a:path w="29841" h="30194" extrusionOk="0">
                    <a:moveTo>
                      <a:pt x="0" y="17812"/>
                    </a:moveTo>
                    <a:lnTo>
                      <a:pt x="0" y="0"/>
                    </a:lnTo>
                    <a:lnTo>
                      <a:pt x="29842" y="0"/>
                    </a:lnTo>
                    <a:lnTo>
                      <a:pt x="22619" y="15907"/>
                    </a:lnTo>
                    <a:lnTo>
                      <a:pt x="9599" y="30194"/>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6" name="Google Shape;1470;p27">
                <a:extLst>
                  <a:ext uri="{FF2B5EF4-FFF2-40B4-BE49-F238E27FC236}">
                    <a16:creationId xmlns:a16="http://schemas.microsoft.com/office/drawing/2014/main" id="{34662E2F-3D95-1A43-A42D-BBB1EECE4BF4}"/>
                  </a:ext>
                </a:extLst>
              </p:cNvPr>
              <p:cNvSpPr/>
              <p:nvPr/>
            </p:nvSpPr>
            <p:spPr>
              <a:xfrm>
                <a:off x="5924931" y="4813649"/>
                <a:ext cx="295418" cy="185261"/>
              </a:xfrm>
              <a:custGeom>
                <a:avLst/>
                <a:gdLst/>
                <a:ahLst/>
                <a:cxnLst/>
                <a:rect l="l" t="t" r="r" b="b"/>
                <a:pathLst>
                  <a:path w="295418" h="185261" extrusionOk="0">
                    <a:moveTo>
                      <a:pt x="149685" y="29718"/>
                    </a:moveTo>
                    <a:cubicBezTo>
                      <a:pt x="145798" y="29709"/>
                      <a:pt x="141920" y="30023"/>
                      <a:pt x="138090" y="30671"/>
                    </a:cubicBezTo>
                    <a:cubicBezTo>
                      <a:pt x="132863" y="31433"/>
                      <a:pt x="127066" y="32480"/>
                      <a:pt x="120603" y="33814"/>
                    </a:cubicBezTo>
                    <a:cubicBezTo>
                      <a:pt x="114140" y="35147"/>
                      <a:pt x="107393" y="36957"/>
                      <a:pt x="100455" y="38957"/>
                    </a:cubicBezTo>
                    <a:cubicBezTo>
                      <a:pt x="93660" y="41005"/>
                      <a:pt x="87017" y="43558"/>
                      <a:pt x="80592" y="46577"/>
                    </a:cubicBezTo>
                    <a:lnTo>
                      <a:pt x="131437" y="76010"/>
                    </a:lnTo>
                    <a:lnTo>
                      <a:pt x="140941" y="72771"/>
                    </a:lnTo>
                    <a:cubicBezTo>
                      <a:pt x="153866" y="68389"/>
                      <a:pt x="166031" y="64770"/>
                      <a:pt x="177531" y="61817"/>
                    </a:cubicBezTo>
                    <a:cubicBezTo>
                      <a:pt x="188280" y="58903"/>
                      <a:pt x="199294" y="57045"/>
                      <a:pt x="210414" y="56293"/>
                    </a:cubicBezTo>
                    <a:cubicBezTo>
                      <a:pt x="220535" y="55683"/>
                      <a:pt x="230695" y="56388"/>
                      <a:pt x="240636" y="58388"/>
                    </a:cubicBezTo>
                    <a:cubicBezTo>
                      <a:pt x="250852" y="60541"/>
                      <a:pt x="260651" y="64370"/>
                      <a:pt x="269622" y="69723"/>
                    </a:cubicBezTo>
                    <a:cubicBezTo>
                      <a:pt x="278423" y="74086"/>
                      <a:pt x="285950" y="80639"/>
                      <a:pt x="291481" y="88773"/>
                    </a:cubicBezTo>
                    <a:cubicBezTo>
                      <a:pt x="295159" y="94717"/>
                      <a:pt x="296319" y="101880"/>
                      <a:pt x="294712" y="108680"/>
                    </a:cubicBezTo>
                    <a:cubicBezTo>
                      <a:pt x="292517" y="116138"/>
                      <a:pt x="288421" y="122901"/>
                      <a:pt x="282833" y="128302"/>
                    </a:cubicBezTo>
                    <a:cubicBezTo>
                      <a:pt x="275828" y="135331"/>
                      <a:pt x="268007" y="141504"/>
                      <a:pt x="259548" y="146685"/>
                    </a:cubicBezTo>
                    <a:lnTo>
                      <a:pt x="291861" y="165735"/>
                    </a:lnTo>
                    <a:lnTo>
                      <a:pt x="274279" y="175927"/>
                    </a:lnTo>
                    <a:lnTo>
                      <a:pt x="241681" y="156877"/>
                    </a:lnTo>
                    <a:cubicBezTo>
                      <a:pt x="226133" y="164506"/>
                      <a:pt x="209901" y="170659"/>
                      <a:pt x="193212" y="175260"/>
                    </a:cubicBezTo>
                    <a:cubicBezTo>
                      <a:pt x="175725" y="180099"/>
                      <a:pt x="157858" y="183442"/>
                      <a:pt x="139801" y="185261"/>
                    </a:cubicBezTo>
                    <a:lnTo>
                      <a:pt x="122694" y="154686"/>
                    </a:lnTo>
                    <a:cubicBezTo>
                      <a:pt x="127465" y="154562"/>
                      <a:pt x="132226" y="154181"/>
                      <a:pt x="136950" y="153543"/>
                    </a:cubicBezTo>
                    <a:cubicBezTo>
                      <a:pt x="143317" y="152781"/>
                      <a:pt x="150445" y="151638"/>
                      <a:pt x="158238" y="149923"/>
                    </a:cubicBezTo>
                    <a:cubicBezTo>
                      <a:pt x="166031" y="148209"/>
                      <a:pt x="174395" y="146113"/>
                      <a:pt x="183043" y="143542"/>
                    </a:cubicBezTo>
                    <a:cubicBezTo>
                      <a:pt x="191558" y="140970"/>
                      <a:pt x="199884" y="137789"/>
                      <a:pt x="207943" y="134017"/>
                    </a:cubicBezTo>
                    <a:lnTo>
                      <a:pt x="156812" y="105061"/>
                    </a:lnTo>
                    <a:lnTo>
                      <a:pt x="150160" y="107347"/>
                    </a:lnTo>
                    <a:lnTo>
                      <a:pt x="143317" y="109442"/>
                    </a:lnTo>
                    <a:cubicBezTo>
                      <a:pt x="130582" y="113633"/>
                      <a:pt x="118892" y="116967"/>
                      <a:pt x="108343" y="118967"/>
                    </a:cubicBezTo>
                    <a:cubicBezTo>
                      <a:pt x="98545" y="121244"/>
                      <a:pt x="88556" y="122587"/>
                      <a:pt x="78501" y="122968"/>
                    </a:cubicBezTo>
                    <a:cubicBezTo>
                      <a:pt x="69691" y="123235"/>
                      <a:pt x="60881" y="122406"/>
                      <a:pt x="52271" y="120491"/>
                    </a:cubicBezTo>
                    <a:cubicBezTo>
                      <a:pt x="43717" y="118510"/>
                      <a:pt x="35487" y="115300"/>
                      <a:pt x="27846" y="110966"/>
                    </a:cubicBezTo>
                    <a:cubicBezTo>
                      <a:pt x="19511" y="106613"/>
                      <a:pt x="12288" y="100384"/>
                      <a:pt x="6748" y="92773"/>
                    </a:cubicBezTo>
                    <a:cubicBezTo>
                      <a:pt x="2613" y="87097"/>
                      <a:pt x="570" y="80163"/>
                      <a:pt x="950" y="73152"/>
                    </a:cubicBezTo>
                    <a:cubicBezTo>
                      <a:pt x="1777" y="65884"/>
                      <a:pt x="4685" y="58998"/>
                      <a:pt x="9314" y="53340"/>
                    </a:cubicBezTo>
                    <a:cubicBezTo>
                      <a:pt x="15159" y="45958"/>
                      <a:pt x="22115" y="39529"/>
                      <a:pt x="29937" y="34290"/>
                    </a:cubicBezTo>
                    <a:lnTo>
                      <a:pt x="0" y="16954"/>
                    </a:lnTo>
                    <a:lnTo>
                      <a:pt x="17582" y="6763"/>
                    </a:lnTo>
                    <a:lnTo>
                      <a:pt x="47234" y="23908"/>
                    </a:lnTo>
                    <a:cubicBezTo>
                      <a:pt x="61147" y="16993"/>
                      <a:pt x="75774" y="11621"/>
                      <a:pt x="90856" y="7906"/>
                    </a:cubicBezTo>
                    <a:cubicBezTo>
                      <a:pt x="105188" y="4239"/>
                      <a:pt x="119767" y="1591"/>
                      <a:pt x="134479" y="0"/>
                    </a:cubicBezTo>
                    <a:close/>
                    <a:moveTo>
                      <a:pt x="63295" y="83153"/>
                    </a:moveTo>
                    <a:cubicBezTo>
                      <a:pt x="69967" y="87001"/>
                      <a:pt x="77684" y="88640"/>
                      <a:pt x="85344" y="87821"/>
                    </a:cubicBezTo>
                    <a:cubicBezTo>
                      <a:pt x="95637" y="86696"/>
                      <a:pt x="105777" y="84430"/>
                      <a:pt x="115566" y="81058"/>
                    </a:cubicBezTo>
                    <a:lnTo>
                      <a:pt x="68047" y="53530"/>
                    </a:lnTo>
                    <a:cubicBezTo>
                      <a:pt x="50560" y="64961"/>
                      <a:pt x="48973" y="74838"/>
                      <a:pt x="63295" y="83153"/>
                    </a:cubicBezTo>
                    <a:close/>
                    <a:moveTo>
                      <a:pt x="230182" y="97060"/>
                    </a:moveTo>
                    <a:cubicBezTo>
                      <a:pt x="222902" y="93098"/>
                      <a:pt x="214529" y="91592"/>
                      <a:pt x="206327" y="92773"/>
                    </a:cubicBezTo>
                    <a:cubicBezTo>
                      <a:pt x="195075" y="94231"/>
                      <a:pt x="183974" y="96688"/>
                      <a:pt x="173159" y="100108"/>
                    </a:cubicBezTo>
                    <a:lnTo>
                      <a:pt x="220678" y="127445"/>
                    </a:lnTo>
                    <a:cubicBezTo>
                      <a:pt x="240636" y="115157"/>
                      <a:pt x="243867" y="104966"/>
                      <a:pt x="230182" y="97060"/>
                    </a:cubicBezTo>
                    <a:close/>
                  </a:path>
                </a:pathLst>
              </a:custGeom>
              <a:solidFill>
                <a:srgbClr val="F9CA0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55" name="Google Shape;1471;p27">
              <a:extLst>
                <a:ext uri="{FF2B5EF4-FFF2-40B4-BE49-F238E27FC236}">
                  <a16:creationId xmlns:a16="http://schemas.microsoft.com/office/drawing/2014/main" id="{438354A4-0D79-6242-BEAB-1B786B0C7610}"/>
                </a:ext>
              </a:extLst>
            </p:cNvPr>
            <p:cNvGrpSpPr/>
            <p:nvPr/>
          </p:nvGrpSpPr>
          <p:grpSpPr>
            <a:xfrm>
              <a:off x="3818123" y="3752055"/>
              <a:ext cx="883852" cy="621125"/>
              <a:chOff x="5627748" y="4494180"/>
              <a:chExt cx="883852" cy="621125"/>
            </a:xfrm>
          </p:grpSpPr>
          <p:sp>
            <p:nvSpPr>
              <p:cNvPr id="265" name="Google Shape;1472;p27">
                <a:extLst>
                  <a:ext uri="{FF2B5EF4-FFF2-40B4-BE49-F238E27FC236}">
                    <a16:creationId xmlns:a16="http://schemas.microsoft.com/office/drawing/2014/main" id="{21D5FA12-B449-4E49-8D61-5DB184D6DEF9}"/>
                  </a:ext>
                </a:extLst>
              </p:cNvPr>
              <p:cNvSpPr/>
              <p:nvPr/>
            </p:nvSpPr>
            <p:spPr>
              <a:xfrm>
                <a:off x="5627748" y="4603813"/>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6" name="Google Shape;1473;p27">
                <a:extLst>
                  <a:ext uri="{FF2B5EF4-FFF2-40B4-BE49-F238E27FC236}">
                    <a16:creationId xmlns:a16="http://schemas.microsoft.com/office/drawing/2014/main" id="{87B1359F-2A21-D24C-91D2-87DD51FC8FAF}"/>
                  </a:ext>
                </a:extLst>
              </p:cNvPr>
              <p:cNvSpPr/>
              <p:nvPr/>
            </p:nvSpPr>
            <p:spPr>
              <a:xfrm>
                <a:off x="5627938" y="4746878"/>
                <a:ext cx="87244" cy="116586"/>
              </a:xfrm>
              <a:custGeom>
                <a:avLst/>
                <a:gdLst/>
                <a:ahLst/>
                <a:cxnLst/>
                <a:rect l="l" t="t" r="r" b="b"/>
                <a:pathLst>
                  <a:path w="87244" h="116586" extrusionOk="0">
                    <a:moveTo>
                      <a:pt x="0" y="116586"/>
                    </a:moveTo>
                    <a:lnTo>
                      <a:pt x="0" y="0"/>
                    </a:lnTo>
                    <a:lnTo>
                      <a:pt x="87245" y="78010"/>
                    </a:lnTo>
                    <a:lnTo>
                      <a:pt x="0" y="116586"/>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7" name="Google Shape;1474;p27">
                <a:extLst>
                  <a:ext uri="{FF2B5EF4-FFF2-40B4-BE49-F238E27FC236}">
                    <a16:creationId xmlns:a16="http://schemas.microsoft.com/office/drawing/2014/main" id="{4CCF5366-8EF7-684D-9676-6A15BB270174}"/>
                  </a:ext>
                </a:extLst>
              </p:cNvPr>
              <p:cNvSpPr/>
              <p:nvPr/>
            </p:nvSpPr>
            <p:spPr>
              <a:xfrm>
                <a:off x="6445074" y="4749926"/>
                <a:ext cx="66526" cy="157162"/>
              </a:xfrm>
              <a:custGeom>
                <a:avLst/>
                <a:gdLst/>
                <a:ahLst/>
                <a:cxnLst/>
                <a:rect l="l" t="t" r="r" b="b"/>
                <a:pathLst>
                  <a:path w="66526" h="157162" extrusionOk="0">
                    <a:moveTo>
                      <a:pt x="66527" y="0"/>
                    </a:moveTo>
                    <a:lnTo>
                      <a:pt x="66527" y="109633"/>
                    </a:lnTo>
                    <a:lnTo>
                      <a:pt x="21859" y="157163"/>
                    </a:lnTo>
                    <a:lnTo>
                      <a:pt x="0" y="31623"/>
                    </a:lnTo>
                    <a:lnTo>
                      <a:pt x="66527" y="0"/>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8" name="Google Shape;1475;p27">
                <a:extLst>
                  <a:ext uri="{FF2B5EF4-FFF2-40B4-BE49-F238E27FC236}">
                    <a16:creationId xmlns:a16="http://schemas.microsoft.com/office/drawing/2014/main" id="{72F5E02D-E278-3B48-9A2E-7F6E5BE41AA1}"/>
                  </a:ext>
                </a:extLst>
              </p:cNvPr>
              <p:cNvSpPr/>
              <p:nvPr/>
            </p:nvSpPr>
            <p:spPr>
              <a:xfrm>
                <a:off x="5627748" y="4494180"/>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9" name="Google Shape;1476;p27">
                <a:extLst>
                  <a:ext uri="{FF2B5EF4-FFF2-40B4-BE49-F238E27FC236}">
                    <a16:creationId xmlns:a16="http://schemas.microsoft.com/office/drawing/2014/main" id="{2D75B72B-FC0C-1541-BBD2-177C2BCC4D95}"/>
                  </a:ext>
                </a:extLst>
              </p:cNvPr>
              <p:cNvSpPr/>
              <p:nvPr/>
            </p:nvSpPr>
            <p:spPr>
              <a:xfrm>
                <a:off x="5753825" y="4563879"/>
                <a:ext cx="632535" cy="366022"/>
              </a:xfrm>
              <a:custGeom>
                <a:avLst/>
                <a:gdLst/>
                <a:ahLst/>
                <a:cxnLst/>
                <a:rect l="l" t="t" r="r" b="b"/>
                <a:pathLst>
                  <a:path w="632535" h="366022" extrusionOk="0">
                    <a:moveTo>
                      <a:pt x="632040" y="194048"/>
                    </a:moveTo>
                    <a:cubicBezTo>
                      <a:pt x="627573" y="237101"/>
                      <a:pt x="596971" y="279773"/>
                      <a:pt x="539948" y="312444"/>
                    </a:cubicBezTo>
                    <a:cubicBezTo>
                      <a:pt x="416399" y="383882"/>
                      <a:pt x="216059" y="383882"/>
                      <a:pt x="92510" y="312444"/>
                    </a:cubicBezTo>
                    <a:cubicBezTo>
                      <a:pt x="35487" y="279487"/>
                      <a:pt x="4980" y="237101"/>
                      <a:pt x="608" y="194048"/>
                    </a:cubicBezTo>
                    <a:cubicBezTo>
                      <a:pt x="-4809" y="143566"/>
                      <a:pt x="25983" y="92131"/>
                      <a:pt x="92510" y="53650"/>
                    </a:cubicBezTo>
                    <a:cubicBezTo>
                      <a:pt x="216059" y="-17883"/>
                      <a:pt x="416399" y="-17883"/>
                      <a:pt x="539948" y="53650"/>
                    </a:cubicBezTo>
                    <a:cubicBezTo>
                      <a:pt x="606189" y="92131"/>
                      <a:pt x="636887" y="143566"/>
                      <a:pt x="632040" y="194048"/>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0" name="Google Shape;1477;p27">
                <a:extLst>
                  <a:ext uri="{FF2B5EF4-FFF2-40B4-BE49-F238E27FC236}">
                    <a16:creationId xmlns:a16="http://schemas.microsoft.com/office/drawing/2014/main" id="{F3C45FEE-3EE5-5141-BED4-A5BAFB8DED7E}"/>
                  </a:ext>
                </a:extLst>
              </p:cNvPr>
              <p:cNvSpPr/>
              <p:nvPr/>
            </p:nvSpPr>
            <p:spPr>
              <a:xfrm>
                <a:off x="5754433" y="4585787"/>
                <a:ext cx="631431" cy="344114"/>
              </a:xfrm>
              <a:custGeom>
                <a:avLst/>
                <a:gdLst/>
                <a:ahLst/>
                <a:cxnLst/>
                <a:rect l="l" t="t" r="r" b="b"/>
                <a:pathLst>
                  <a:path w="631431" h="344114" extrusionOk="0">
                    <a:moveTo>
                      <a:pt x="631432" y="172140"/>
                    </a:moveTo>
                    <a:cubicBezTo>
                      <a:pt x="626965" y="215194"/>
                      <a:pt x="596363" y="257865"/>
                      <a:pt x="539340" y="290536"/>
                    </a:cubicBezTo>
                    <a:cubicBezTo>
                      <a:pt x="415791" y="361974"/>
                      <a:pt x="215451" y="361974"/>
                      <a:pt x="91902" y="290536"/>
                    </a:cubicBezTo>
                    <a:cubicBezTo>
                      <a:pt x="34879" y="257580"/>
                      <a:pt x="4372" y="215194"/>
                      <a:pt x="0" y="172140"/>
                    </a:cubicBezTo>
                    <a:cubicBezTo>
                      <a:pt x="4372" y="128992"/>
                      <a:pt x="34974" y="86415"/>
                      <a:pt x="91902" y="53649"/>
                    </a:cubicBezTo>
                    <a:cubicBezTo>
                      <a:pt x="215451" y="-17883"/>
                      <a:pt x="415791" y="-17883"/>
                      <a:pt x="539340" y="53649"/>
                    </a:cubicBezTo>
                    <a:cubicBezTo>
                      <a:pt x="595983" y="86606"/>
                      <a:pt x="626585" y="129088"/>
                      <a:pt x="631432" y="172140"/>
                    </a:cubicBezTo>
                    <a:close/>
                  </a:path>
                </a:pathLst>
              </a:custGeom>
              <a:solidFill>
                <a:srgbClr val="E8A30A"/>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1" name="Google Shape;1478;p27">
                <a:extLst>
                  <a:ext uri="{FF2B5EF4-FFF2-40B4-BE49-F238E27FC236}">
                    <a16:creationId xmlns:a16="http://schemas.microsoft.com/office/drawing/2014/main" id="{FBE531F0-63D9-4549-8233-B73042C01438}"/>
                  </a:ext>
                </a:extLst>
              </p:cNvPr>
              <p:cNvSpPr/>
              <p:nvPr/>
            </p:nvSpPr>
            <p:spPr>
              <a:xfrm>
                <a:off x="5915333" y="4668297"/>
                <a:ext cx="294899" cy="185261"/>
              </a:xfrm>
              <a:custGeom>
                <a:avLst/>
                <a:gdLst/>
                <a:ahLst/>
                <a:cxnLst/>
                <a:rect l="l" t="t" r="r" b="b"/>
                <a:pathLst>
                  <a:path w="294899" h="185261" extrusionOk="0">
                    <a:moveTo>
                      <a:pt x="149685" y="29718"/>
                    </a:moveTo>
                    <a:cubicBezTo>
                      <a:pt x="145807" y="29718"/>
                      <a:pt x="141929" y="30004"/>
                      <a:pt x="138090" y="30575"/>
                    </a:cubicBezTo>
                    <a:cubicBezTo>
                      <a:pt x="132958" y="31337"/>
                      <a:pt x="127066" y="32385"/>
                      <a:pt x="120603" y="33719"/>
                    </a:cubicBezTo>
                    <a:cubicBezTo>
                      <a:pt x="114140" y="35052"/>
                      <a:pt x="107488" y="36862"/>
                      <a:pt x="100550" y="38958"/>
                    </a:cubicBezTo>
                    <a:cubicBezTo>
                      <a:pt x="93821" y="41015"/>
                      <a:pt x="87245" y="43567"/>
                      <a:pt x="80877" y="46577"/>
                    </a:cubicBezTo>
                    <a:lnTo>
                      <a:pt x="131722" y="76010"/>
                    </a:lnTo>
                    <a:lnTo>
                      <a:pt x="140751" y="72771"/>
                    </a:lnTo>
                    <a:cubicBezTo>
                      <a:pt x="153771" y="68485"/>
                      <a:pt x="165936" y="64866"/>
                      <a:pt x="177341" y="61817"/>
                    </a:cubicBezTo>
                    <a:cubicBezTo>
                      <a:pt x="188099" y="58931"/>
                      <a:pt x="199114" y="57122"/>
                      <a:pt x="210224" y="56388"/>
                    </a:cubicBezTo>
                    <a:cubicBezTo>
                      <a:pt x="220374" y="55693"/>
                      <a:pt x="230571" y="56369"/>
                      <a:pt x="240541" y="58388"/>
                    </a:cubicBezTo>
                    <a:cubicBezTo>
                      <a:pt x="250586" y="60636"/>
                      <a:pt x="260204" y="64465"/>
                      <a:pt x="269052" y="69723"/>
                    </a:cubicBezTo>
                    <a:cubicBezTo>
                      <a:pt x="277853" y="74086"/>
                      <a:pt x="285380" y="80639"/>
                      <a:pt x="290911" y="88773"/>
                    </a:cubicBezTo>
                    <a:cubicBezTo>
                      <a:pt x="294665" y="94679"/>
                      <a:pt x="295834" y="101880"/>
                      <a:pt x="294142" y="108680"/>
                    </a:cubicBezTo>
                    <a:cubicBezTo>
                      <a:pt x="292032" y="116177"/>
                      <a:pt x="287927" y="122958"/>
                      <a:pt x="282262" y="128302"/>
                    </a:cubicBezTo>
                    <a:cubicBezTo>
                      <a:pt x="275287" y="135331"/>
                      <a:pt x="267503" y="141504"/>
                      <a:pt x="259073" y="146685"/>
                    </a:cubicBezTo>
                    <a:lnTo>
                      <a:pt x="291386" y="165735"/>
                    </a:lnTo>
                    <a:lnTo>
                      <a:pt x="273804" y="175927"/>
                    </a:lnTo>
                    <a:lnTo>
                      <a:pt x="241206" y="156877"/>
                    </a:lnTo>
                    <a:cubicBezTo>
                      <a:pt x="225696" y="164592"/>
                      <a:pt x="209454" y="170745"/>
                      <a:pt x="192737" y="175260"/>
                    </a:cubicBezTo>
                    <a:cubicBezTo>
                      <a:pt x="175212" y="180099"/>
                      <a:pt x="157316" y="183442"/>
                      <a:pt x="139230" y="185261"/>
                    </a:cubicBezTo>
                    <a:lnTo>
                      <a:pt x="122219" y="154686"/>
                    </a:lnTo>
                    <a:cubicBezTo>
                      <a:pt x="125355" y="154686"/>
                      <a:pt x="130107" y="154686"/>
                      <a:pt x="136474" y="153638"/>
                    </a:cubicBezTo>
                    <a:cubicBezTo>
                      <a:pt x="142842" y="152591"/>
                      <a:pt x="149875" y="151638"/>
                      <a:pt x="157763" y="149924"/>
                    </a:cubicBezTo>
                    <a:cubicBezTo>
                      <a:pt x="165651" y="148209"/>
                      <a:pt x="173824" y="146114"/>
                      <a:pt x="182568" y="143542"/>
                    </a:cubicBezTo>
                    <a:cubicBezTo>
                      <a:pt x="191074" y="141037"/>
                      <a:pt x="199370" y="137846"/>
                      <a:pt x="207373" y="134017"/>
                    </a:cubicBezTo>
                    <a:lnTo>
                      <a:pt x="156907" y="104966"/>
                    </a:lnTo>
                    <a:lnTo>
                      <a:pt x="150255" y="107252"/>
                    </a:lnTo>
                    <a:lnTo>
                      <a:pt x="143317" y="109442"/>
                    </a:lnTo>
                    <a:cubicBezTo>
                      <a:pt x="130677" y="113633"/>
                      <a:pt x="118987" y="116872"/>
                      <a:pt x="108438" y="118967"/>
                    </a:cubicBezTo>
                    <a:cubicBezTo>
                      <a:pt x="98640" y="121244"/>
                      <a:pt x="88651" y="122577"/>
                      <a:pt x="78596" y="122968"/>
                    </a:cubicBezTo>
                    <a:cubicBezTo>
                      <a:pt x="69748" y="123282"/>
                      <a:pt x="60900" y="122454"/>
                      <a:pt x="52271" y="120491"/>
                    </a:cubicBezTo>
                    <a:cubicBezTo>
                      <a:pt x="43746" y="118510"/>
                      <a:pt x="35554" y="115300"/>
                      <a:pt x="27941" y="110966"/>
                    </a:cubicBezTo>
                    <a:cubicBezTo>
                      <a:pt x="19635" y="106528"/>
                      <a:pt x="12402" y="100317"/>
                      <a:pt x="6748" y="92774"/>
                    </a:cubicBezTo>
                    <a:cubicBezTo>
                      <a:pt x="2689" y="87068"/>
                      <a:pt x="684" y="80153"/>
                      <a:pt x="1045" y="73152"/>
                    </a:cubicBezTo>
                    <a:cubicBezTo>
                      <a:pt x="1815" y="65865"/>
                      <a:pt x="4723" y="58969"/>
                      <a:pt x="9409" y="53340"/>
                    </a:cubicBezTo>
                    <a:cubicBezTo>
                      <a:pt x="15244" y="45977"/>
                      <a:pt x="22163" y="39557"/>
                      <a:pt x="29937" y="34290"/>
                    </a:cubicBezTo>
                    <a:lnTo>
                      <a:pt x="0" y="16955"/>
                    </a:lnTo>
                    <a:lnTo>
                      <a:pt x="17677" y="6763"/>
                    </a:lnTo>
                    <a:lnTo>
                      <a:pt x="47329" y="24003"/>
                    </a:lnTo>
                    <a:cubicBezTo>
                      <a:pt x="61242" y="17050"/>
                      <a:pt x="75869" y="11659"/>
                      <a:pt x="90951" y="7906"/>
                    </a:cubicBezTo>
                    <a:cubicBezTo>
                      <a:pt x="105283" y="4220"/>
                      <a:pt x="119862" y="1581"/>
                      <a:pt x="134574" y="0"/>
                    </a:cubicBezTo>
                    <a:close/>
                    <a:moveTo>
                      <a:pt x="63390" y="83058"/>
                    </a:moveTo>
                    <a:cubicBezTo>
                      <a:pt x="70071" y="86897"/>
                      <a:pt x="77779" y="88563"/>
                      <a:pt x="85439" y="87821"/>
                    </a:cubicBezTo>
                    <a:cubicBezTo>
                      <a:pt x="95722" y="86639"/>
                      <a:pt x="105853" y="84372"/>
                      <a:pt x="115661" y="81058"/>
                    </a:cubicBezTo>
                    <a:lnTo>
                      <a:pt x="68142" y="53435"/>
                    </a:lnTo>
                    <a:cubicBezTo>
                      <a:pt x="50655" y="64961"/>
                      <a:pt x="49039" y="75152"/>
                      <a:pt x="63390" y="83058"/>
                    </a:cubicBezTo>
                    <a:close/>
                    <a:moveTo>
                      <a:pt x="230182" y="96965"/>
                    </a:moveTo>
                    <a:cubicBezTo>
                      <a:pt x="222930" y="93021"/>
                      <a:pt x="214586" y="91545"/>
                      <a:pt x="206422" y="92774"/>
                    </a:cubicBezTo>
                    <a:cubicBezTo>
                      <a:pt x="195170" y="94193"/>
                      <a:pt x="184069" y="96622"/>
                      <a:pt x="173254" y="100013"/>
                    </a:cubicBezTo>
                    <a:lnTo>
                      <a:pt x="220773" y="127445"/>
                    </a:lnTo>
                    <a:cubicBezTo>
                      <a:pt x="240636" y="115062"/>
                      <a:pt x="243867" y="104966"/>
                      <a:pt x="230182" y="96965"/>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2" name="Google Shape;1479;p27">
                <a:extLst>
                  <a:ext uri="{FF2B5EF4-FFF2-40B4-BE49-F238E27FC236}">
                    <a16:creationId xmlns:a16="http://schemas.microsoft.com/office/drawing/2014/main" id="{611B39C8-A4FA-5142-97D7-BC8C018E6974}"/>
                  </a:ext>
                </a:extLst>
              </p:cNvPr>
              <p:cNvSpPr/>
              <p:nvPr/>
            </p:nvSpPr>
            <p:spPr>
              <a:xfrm>
                <a:off x="6037741" y="4805743"/>
                <a:ext cx="19007" cy="25526"/>
              </a:xfrm>
              <a:custGeom>
                <a:avLst/>
                <a:gdLst/>
                <a:ahLst/>
                <a:cxnLst/>
                <a:rect l="l" t="t" r="r" b="b"/>
                <a:pathLst>
                  <a:path w="19007" h="25526" extrusionOk="0">
                    <a:moveTo>
                      <a:pt x="0" y="17145"/>
                    </a:moveTo>
                    <a:cubicBezTo>
                      <a:pt x="0" y="15907"/>
                      <a:pt x="0" y="0"/>
                      <a:pt x="0" y="0"/>
                    </a:cubicBezTo>
                    <a:lnTo>
                      <a:pt x="19008" y="12478"/>
                    </a:lnTo>
                    <a:lnTo>
                      <a:pt x="10549" y="25527"/>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3" name="Google Shape;1480;p27">
                <a:extLst>
                  <a:ext uri="{FF2B5EF4-FFF2-40B4-BE49-F238E27FC236}">
                    <a16:creationId xmlns:a16="http://schemas.microsoft.com/office/drawing/2014/main" id="{3A0D4208-84DC-8C42-AB90-DA7E97BBCEB5}"/>
                  </a:ext>
                </a:extLst>
              </p:cNvPr>
              <p:cNvSpPr/>
              <p:nvPr/>
            </p:nvSpPr>
            <p:spPr>
              <a:xfrm>
                <a:off x="6164902" y="4816601"/>
                <a:ext cx="42006" cy="19716"/>
              </a:xfrm>
              <a:custGeom>
                <a:avLst/>
                <a:gdLst/>
                <a:ahLst/>
                <a:cxnLst/>
                <a:rect l="l" t="t" r="r" b="b"/>
                <a:pathLst>
                  <a:path w="42006" h="19716" extrusionOk="0">
                    <a:moveTo>
                      <a:pt x="42007" y="17145"/>
                    </a:moveTo>
                    <a:lnTo>
                      <a:pt x="42007" y="0"/>
                    </a:lnTo>
                    <a:lnTo>
                      <a:pt x="0" y="3238"/>
                    </a:lnTo>
                    <a:lnTo>
                      <a:pt x="24140" y="19717"/>
                    </a:lnTo>
                    <a:lnTo>
                      <a:pt x="42007"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4" name="Google Shape;1481;p27">
                <a:extLst>
                  <a:ext uri="{FF2B5EF4-FFF2-40B4-BE49-F238E27FC236}">
                    <a16:creationId xmlns:a16="http://schemas.microsoft.com/office/drawing/2014/main" id="{B12E79F6-4B4F-C64D-8DD4-F12F1F98D2CA}"/>
                  </a:ext>
                </a:extLst>
              </p:cNvPr>
              <p:cNvSpPr/>
              <p:nvPr/>
            </p:nvSpPr>
            <p:spPr>
              <a:xfrm>
                <a:off x="6178968" y="4753356"/>
                <a:ext cx="31457" cy="17430"/>
              </a:xfrm>
              <a:custGeom>
                <a:avLst/>
                <a:gdLst/>
                <a:ahLst/>
                <a:cxnLst/>
                <a:rect l="l" t="t" r="r" b="b"/>
                <a:pathLst>
                  <a:path w="31457" h="17430" extrusionOk="0">
                    <a:moveTo>
                      <a:pt x="31458" y="17431"/>
                    </a:moveTo>
                    <a:lnTo>
                      <a:pt x="31458" y="0"/>
                    </a:lnTo>
                    <a:lnTo>
                      <a:pt x="0" y="11430"/>
                    </a:lnTo>
                    <a:lnTo>
                      <a:pt x="31458" y="17431"/>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5" name="Google Shape;1482;p27">
                <a:extLst>
                  <a:ext uri="{FF2B5EF4-FFF2-40B4-BE49-F238E27FC236}">
                    <a16:creationId xmlns:a16="http://schemas.microsoft.com/office/drawing/2014/main" id="{FB60C14F-FAFD-074C-A6C3-B5C4495B9AF5}"/>
                  </a:ext>
                </a:extLst>
              </p:cNvPr>
              <p:cNvSpPr/>
              <p:nvPr/>
            </p:nvSpPr>
            <p:spPr>
              <a:xfrm>
                <a:off x="6080128" y="4759737"/>
                <a:ext cx="47423" cy="33147"/>
              </a:xfrm>
              <a:custGeom>
                <a:avLst/>
                <a:gdLst/>
                <a:ahLst/>
                <a:cxnLst/>
                <a:rect l="l" t="t" r="r" b="b"/>
                <a:pathLst>
                  <a:path w="47423" h="33147" extrusionOk="0">
                    <a:moveTo>
                      <a:pt x="0" y="10096"/>
                    </a:moveTo>
                    <a:lnTo>
                      <a:pt x="10454" y="0"/>
                    </a:lnTo>
                    <a:lnTo>
                      <a:pt x="47424" y="25622"/>
                    </a:lnTo>
                    <a:lnTo>
                      <a:pt x="45143" y="33147"/>
                    </a:lnTo>
                    <a:cubicBezTo>
                      <a:pt x="45143" y="33147"/>
                      <a:pt x="17582" y="21527"/>
                      <a:pt x="16632" y="20860"/>
                    </a:cubicBezTo>
                    <a:cubicBezTo>
                      <a:pt x="15681" y="20193"/>
                      <a:pt x="0" y="10096"/>
                      <a:pt x="0" y="10096"/>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6" name="Google Shape;1483;p27">
                <a:extLst>
                  <a:ext uri="{FF2B5EF4-FFF2-40B4-BE49-F238E27FC236}">
                    <a16:creationId xmlns:a16="http://schemas.microsoft.com/office/drawing/2014/main" id="{1770CB49-E120-1C47-A7B7-E5275311FC92}"/>
                  </a:ext>
                </a:extLst>
              </p:cNvPr>
              <p:cNvSpPr/>
              <p:nvPr/>
            </p:nvSpPr>
            <p:spPr>
              <a:xfrm>
                <a:off x="5983570" y="4704588"/>
                <a:ext cx="59018" cy="38957"/>
              </a:xfrm>
              <a:custGeom>
                <a:avLst/>
                <a:gdLst/>
                <a:ahLst/>
                <a:cxnLst/>
                <a:rect l="l" t="t" r="r" b="b"/>
                <a:pathLst>
                  <a:path w="59018" h="38957" extrusionOk="0">
                    <a:moveTo>
                      <a:pt x="0" y="11144"/>
                    </a:moveTo>
                    <a:lnTo>
                      <a:pt x="48945" y="38957"/>
                    </a:lnTo>
                    <a:lnTo>
                      <a:pt x="59019" y="31718"/>
                    </a:lnTo>
                    <a:cubicBezTo>
                      <a:pt x="59019" y="31718"/>
                      <a:pt x="52841" y="24574"/>
                      <a:pt x="52366" y="23908"/>
                    </a:cubicBezTo>
                    <a:cubicBezTo>
                      <a:pt x="47966" y="18878"/>
                      <a:pt x="42796" y="14573"/>
                      <a:pt x="37065" y="11144"/>
                    </a:cubicBezTo>
                    <a:cubicBezTo>
                      <a:pt x="33453" y="10477"/>
                      <a:pt x="10264" y="0"/>
                      <a:pt x="10264" y="0"/>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7" name="Google Shape;1484;p27">
                <a:extLst>
                  <a:ext uri="{FF2B5EF4-FFF2-40B4-BE49-F238E27FC236}">
                    <a16:creationId xmlns:a16="http://schemas.microsoft.com/office/drawing/2014/main" id="{A13CFA6C-AC03-614B-A37B-68EE6EC6065C}"/>
                  </a:ext>
                </a:extLst>
              </p:cNvPr>
              <p:cNvSpPr/>
              <p:nvPr/>
            </p:nvSpPr>
            <p:spPr>
              <a:xfrm>
                <a:off x="6037741" y="4673441"/>
                <a:ext cx="27275" cy="24574"/>
              </a:xfrm>
              <a:custGeom>
                <a:avLst/>
                <a:gdLst/>
                <a:ahLst/>
                <a:cxnLst/>
                <a:rect l="l" t="t" r="r" b="b"/>
                <a:pathLst>
                  <a:path w="27275" h="24574" extrusionOk="0">
                    <a:moveTo>
                      <a:pt x="27276" y="24575"/>
                    </a:moveTo>
                    <a:lnTo>
                      <a:pt x="27276" y="7334"/>
                    </a:lnTo>
                    <a:lnTo>
                      <a:pt x="4847" y="0"/>
                    </a:lnTo>
                    <a:lnTo>
                      <a:pt x="0" y="13526"/>
                    </a:lnTo>
                    <a:lnTo>
                      <a:pt x="1141" y="19717"/>
                    </a:lnTo>
                    <a:lnTo>
                      <a:pt x="27276" y="2457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8" name="Google Shape;1485;p27">
                <a:extLst>
                  <a:ext uri="{FF2B5EF4-FFF2-40B4-BE49-F238E27FC236}">
                    <a16:creationId xmlns:a16="http://schemas.microsoft.com/office/drawing/2014/main" id="{91015524-D130-4344-B532-13C7BDCD78B6}"/>
                  </a:ext>
                </a:extLst>
              </p:cNvPr>
              <p:cNvSpPr/>
              <p:nvPr/>
            </p:nvSpPr>
            <p:spPr>
              <a:xfrm>
                <a:off x="5915523" y="4668392"/>
                <a:ext cx="26135" cy="19526"/>
              </a:xfrm>
              <a:custGeom>
                <a:avLst/>
                <a:gdLst/>
                <a:ahLst/>
                <a:cxnLst/>
                <a:rect l="l" t="t" r="r" b="b"/>
                <a:pathLst>
                  <a:path w="26135" h="19526" extrusionOk="0">
                    <a:moveTo>
                      <a:pt x="0" y="17145"/>
                    </a:moveTo>
                    <a:lnTo>
                      <a:pt x="0" y="0"/>
                    </a:lnTo>
                    <a:lnTo>
                      <a:pt x="26135" y="2858"/>
                    </a:lnTo>
                    <a:lnTo>
                      <a:pt x="17677" y="19526"/>
                    </a:lnTo>
                    <a:lnTo>
                      <a:pt x="0"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9" name="Google Shape;1486;p27">
                <a:extLst>
                  <a:ext uri="{FF2B5EF4-FFF2-40B4-BE49-F238E27FC236}">
                    <a16:creationId xmlns:a16="http://schemas.microsoft.com/office/drawing/2014/main" id="{0D3EFAEA-56D8-A148-B380-695E25129051}"/>
                  </a:ext>
                </a:extLst>
              </p:cNvPr>
              <p:cNvSpPr/>
              <p:nvPr/>
            </p:nvSpPr>
            <p:spPr>
              <a:xfrm>
                <a:off x="5916473" y="4725638"/>
                <a:ext cx="29936" cy="30289"/>
              </a:xfrm>
              <a:custGeom>
                <a:avLst/>
                <a:gdLst/>
                <a:ahLst/>
                <a:cxnLst/>
                <a:rect l="l" t="t" r="r" b="b"/>
                <a:pathLst>
                  <a:path w="29936" h="30289" extrusionOk="0">
                    <a:moveTo>
                      <a:pt x="0" y="17812"/>
                    </a:moveTo>
                    <a:lnTo>
                      <a:pt x="0" y="0"/>
                    </a:lnTo>
                    <a:lnTo>
                      <a:pt x="29937" y="0"/>
                    </a:lnTo>
                    <a:lnTo>
                      <a:pt x="22619" y="16002"/>
                    </a:lnTo>
                    <a:lnTo>
                      <a:pt x="9694" y="3028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0" name="Google Shape;1487;p27">
                <a:extLst>
                  <a:ext uri="{FF2B5EF4-FFF2-40B4-BE49-F238E27FC236}">
                    <a16:creationId xmlns:a16="http://schemas.microsoft.com/office/drawing/2014/main" id="{B464783B-71B2-EC47-B2FB-E4895AA1A798}"/>
                  </a:ext>
                </a:extLst>
              </p:cNvPr>
              <p:cNvSpPr/>
              <p:nvPr/>
            </p:nvSpPr>
            <p:spPr>
              <a:xfrm>
                <a:off x="5915428" y="4651533"/>
                <a:ext cx="294626" cy="184784"/>
              </a:xfrm>
              <a:custGeom>
                <a:avLst/>
                <a:gdLst/>
                <a:ahLst/>
                <a:cxnLst/>
                <a:rect l="l" t="t" r="r" b="b"/>
                <a:pathLst>
                  <a:path w="294626" h="184784" extrusionOk="0">
                    <a:moveTo>
                      <a:pt x="149590" y="29242"/>
                    </a:moveTo>
                    <a:cubicBezTo>
                      <a:pt x="145702" y="29232"/>
                      <a:pt x="141825" y="29546"/>
                      <a:pt x="137995" y="30194"/>
                    </a:cubicBezTo>
                    <a:cubicBezTo>
                      <a:pt x="132863" y="30956"/>
                      <a:pt x="126971" y="32004"/>
                      <a:pt x="120508" y="33338"/>
                    </a:cubicBezTo>
                    <a:cubicBezTo>
                      <a:pt x="114045" y="34671"/>
                      <a:pt x="107393" y="36481"/>
                      <a:pt x="100455" y="38576"/>
                    </a:cubicBezTo>
                    <a:cubicBezTo>
                      <a:pt x="93660" y="40595"/>
                      <a:pt x="87017" y="43110"/>
                      <a:pt x="80592" y="46101"/>
                    </a:cubicBezTo>
                    <a:lnTo>
                      <a:pt x="131437" y="75533"/>
                    </a:lnTo>
                    <a:lnTo>
                      <a:pt x="140466" y="72295"/>
                    </a:lnTo>
                    <a:cubicBezTo>
                      <a:pt x="153486" y="68008"/>
                      <a:pt x="165651" y="64294"/>
                      <a:pt x="177056" y="61341"/>
                    </a:cubicBezTo>
                    <a:cubicBezTo>
                      <a:pt x="187804" y="58417"/>
                      <a:pt x="198819" y="56597"/>
                      <a:pt x="209939" y="55912"/>
                    </a:cubicBezTo>
                    <a:cubicBezTo>
                      <a:pt x="220089" y="55216"/>
                      <a:pt x="230286" y="55893"/>
                      <a:pt x="240256" y="57912"/>
                    </a:cubicBezTo>
                    <a:cubicBezTo>
                      <a:pt x="250311" y="60122"/>
                      <a:pt x="259938" y="63951"/>
                      <a:pt x="268767" y="69247"/>
                    </a:cubicBezTo>
                    <a:cubicBezTo>
                      <a:pt x="277568" y="73609"/>
                      <a:pt x="285095" y="80162"/>
                      <a:pt x="290626" y="88297"/>
                    </a:cubicBezTo>
                    <a:cubicBezTo>
                      <a:pt x="294399" y="94202"/>
                      <a:pt x="295568" y="101403"/>
                      <a:pt x="293857" y="108204"/>
                    </a:cubicBezTo>
                    <a:cubicBezTo>
                      <a:pt x="291719" y="115691"/>
                      <a:pt x="287613" y="122472"/>
                      <a:pt x="281977" y="127825"/>
                    </a:cubicBezTo>
                    <a:cubicBezTo>
                      <a:pt x="275002" y="134855"/>
                      <a:pt x="267218" y="141027"/>
                      <a:pt x="258788" y="146209"/>
                    </a:cubicBezTo>
                    <a:lnTo>
                      <a:pt x="291101" y="165259"/>
                    </a:lnTo>
                    <a:lnTo>
                      <a:pt x="273519" y="175450"/>
                    </a:lnTo>
                    <a:lnTo>
                      <a:pt x="240921" y="156400"/>
                    </a:lnTo>
                    <a:cubicBezTo>
                      <a:pt x="225392" y="164068"/>
                      <a:pt x="209159" y="170231"/>
                      <a:pt x="192452" y="174784"/>
                    </a:cubicBezTo>
                    <a:cubicBezTo>
                      <a:pt x="174927" y="179622"/>
                      <a:pt x="157031" y="182966"/>
                      <a:pt x="138945" y="184785"/>
                    </a:cubicBezTo>
                    <a:lnTo>
                      <a:pt x="121934" y="154210"/>
                    </a:lnTo>
                    <a:cubicBezTo>
                      <a:pt x="126704" y="154086"/>
                      <a:pt x="131466" y="153705"/>
                      <a:pt x="136189" y="153067"/>
                    </a:cubicBezTo>
                    <a:cubicBezTo>
                      <a:pt x="143346" y="152248"/>
                      <a:pt x="150454" y="151038"/>
                      <a:pt x="157478" y="149447"/>
                    </a:cubicBezTo>
                    <a:cubicBezTo>
                      <a:pt x="165271" y="147733"/>
                      <a:pt x="173539" y="145637"/>
                      <a:pt x="182283" y="143065"/>
                    </a:cubicBezTo>
                    <a:cubicBezTo>
                      <a:pt x="190779" y="140513"/>
                      <a:pt x="199066" y="137331"/>
                      <a:pt x="207087" y="133540"/>
                    </a:cubicBezTo>
                    <a:lnTo>
                      <a:pt x="156812" y="104584"/>
                    </a:lnTo>
                    <a:lnTo>
                      <a:pt x="150160" y="106871"/>
                    </a:lnTo>
                    <a:lnTo>
                      <a:pt x="143222" y="108966"/>
                    </a:lnTo>
                    <a:cubicBezTo>
                      <a:pt x="130582" y="113157"/>
                      <a:pt x="118892" y="116491"/>
                      <a:pt x="108343" y="118491"/>
                    </a:cubicBezTo>
                    <a:cubicBezTo>
                      <a:pt x="98545" y="120767"/>
                      <a:pt x="88556" y="122101"/>
                      <a:pt x="78501" y="122491"/>
                    </a:cubicBezTo>
                    <a:cubicBezTo>
                      <a:pt x="69710" y="122949"/>
                      <a:pt x="60891" y="122282"/>
                      <a:pt x="52271" y="120491"/>
                    </a:cubicBezTo>
                    <a:cubicBezTo>
                      <a:pt x="43736" y="118548"/>
                      <a:pt x="35535" y="115338"/>
                      <a:pt x="27941" y="110966"/>
                    </a:cubicBezTo>
                    <a:cubicBezTo>
                      <a:pt x="19597" y="106585"/>
                      <a:pt x="12355" y="100365"/>
                      <a:pt x="6748" y="92773"/>
                    </a:cubicBezTo>
                    <a:cubicBezTo>
                      <a:pt x="2671" y="87078"/>
                      <a:pt x="656" y="80153"/>
                      <a:pt x="1045" y="73152"/>
                    </a:cubicBezTo>
                    <a:cubicBezTo>
                      <a:pt x="1825" y="65865"/>
                      <a:pt x="4733" y="58979"/>
                      <a:pt x="9409" y="53340"/>
                    </a:cubicBezTo>
                    <a:cubicBezTo>
                      <a:pt x="15244" y="45977"/>
                      <a:pt x="22163" y="39557"/>
                      <a:pt x="29937" y="34290"/>
                    </a:cubicBezTo>
                    <a:lnTo>
                      <a:pt x="0" y="16954"/>
                    </a:lnTo>
                    <a:lnTo>
                      <a:pt x="17677" y="6763"/>
                    </a:lnTo>
                    <a:lnTo>
                      <a:pt x="47329" y="23908"/>
                    </a:lnTo>
                    <a:cubicBezTo>
                      <a:pt x="61261" y="17031"/>
                      <a:pt x="75878" y="11668"/>
                      <a:pt x="90951" y="7906"/>
                    </a:cubicBezTo>
                    <a:cubicBezTo>
                      <a:pt x="105283" y="4220"/>
                      <a:pt x="119862" y="1581"/>
                      <a:pt x="134574" y="0"/>
                    </a:cubicBezTo>
                    <a:close/>
                    <a:moveTo>
                      <a:pt x="63295" y="82391"/>
                    </a:moveTo>
                    <a:cubicBezTo>
                      <a:pt x="69976" y="86230"/>
                      <a:pt x="77684" y="87897"/>
                      <a:pt x="85344" y="87154"/>
                    </a:cubicBezTo>
                    <a:cubicBezTo>
                      <a:pt x="95637" y="85973"/>
                      <a:pt x="105768" y="83677"/>
                      <a:pt x="115566" y="80296"/>
                    </a:cubicBezTo>
                    <a:lnTo>
                      <a:pt x="68047" y="52769"/>
                    </a:lnTo>
                    <a:cubicBezTo>
                      <a:pt x="50560" y="64484"/>
                      <a:pt x="48944" y="74390"/>
                      <a:pt x="63295" y="82391"/>
                    </a:cubicBezTo>
                    <a:close/>
                    <a:moveTo>
                      <a:pt x="230087" y="96298"/>
                    </a:moveTo>
                    <a:cubicBezTo>
                      <a:pt x="222826" y="92364"/>
                      <a:pt x="214501" y="90859"/>
                      <a:pt x="206327" y="92012"/>
                    </a:cubicBezTo>
                    <a:cubicBezTo>
                      <a:pt x="195084" y="93516"/>
                      <a:pt x="183993" y="95974"/>
                      <a:pt x="173159" y="99346"/>
                    </a:cubicBezTo>
                    <a:lnTo>
                      <a:pt x="220678" y="126682"/>
                    </a:lnTo>
                    <a:cubicBezTo>
                      <a:pt x="240541" y="114681"/>
                      <a:pt x="243772" y="104489"/>
                      <a:pt x="230087" y="96583"/>
                    </a:cubicBezTo>
                    <a:close/>
                  </a:path>
                </a:pathLst>
              </a:custGeom>
              <a:solidFill>
                <a:srgbClr val="F9CA0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56" name="Google Shape;1488;p27">
              <a:extLst>
                <a:ext uri="{FF2B5EF4-FFF2-40B4-BE49-F238E27FC236}">
                  <a16:creationId xmlns:a16="http://schemas.microsoft.com/office/drawing/2014/main" id="{93F25973-6B4A-8E4A-94D0-225E263EE711}"/>
                </a:ext>
              </a:extLst>
            </p:cNvPr>
            <p:cNvGrpSpPr/>
            <p:nvPr/>
          </p:nvGrpSpPr>
          <p:grpSpPr>
            <a:xfrm>
              <a:off x="2205711" y="4330032"/>
              <a:ext cx="883852" cy="621125"/>
              <a:chOff x="4015336" y="5072157"/>
              <a:chExt cx="883852" cy="621125"/>
            </a:xfrm>
          </p:grpSpPr>
          <p:sp>
            <p:nvSpPr>
              <p:cNvPr id="249" name="Google Shape;1489;p27">
                <a:extLst>
                  <a:ext uri="{FF2B5EF4-FFF2-40B4-BE49-F238E27FC236}">
                    <a16:creationId xmlns:a16="http://schemas.microsoft.com/office/drawing/2014/main" id="{10D6351F-40AA-9F4E-B323-A620C637784F}"/>
                  </a:ext>
                </a:extLst>
              </p:cNvPr>
              <p:cNvSpPr/>
              <p:nvPr/>
            </p:nvSpPr>
            <p:spPr>
              <a:xfrm>
                <a:off x="4015336" y="5181790"/>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0" name="Google Shape;1490;p27">
                <a:extLst>
                  <a:ext uri="{FF2B5EF4-FFF2-40B4-BE49-F238E27FC236}">
                    <a16:creationId xmlns:a16="http://schemas.microsoft.com/office/drawing/2014/main" id="{4DFC8F3D-34FA-A241-85B1-A9D9D79DD776}"/>
                  </a:ext>
                </a:extLst>
              </p:cNvPr>
              <p:cNvSpPr/>
              <p:nvPr/>
            </p:nvSpPr>
            <p:spPr>
              <a:xfrm>
                <a:off x="4015526" y="5324856"/>
                <a:ext cx="87244" cy="116490"/>
              </a:xfrm>
              <a:custGeom>
                <a:avLst/>
                <a:gdLst/>
                <a:ahLst/>
                <a:cxnLst/>
                <a:rect l="l" t="t" r="r" b="b"/>
                <a:pathLst>
                  <a:path w="87244" h="116490" extrusionOk="0">
                    <a:moveTo>
                      <a:pt x="0" y="116491"/>
                    </a:moveTo>
                    <a:lnTo>
                      <a:pt x="0" y="0"/>
                    </a:lnTo>
                    <a:lnTo>
                      <a:pt x="87245" y="77914"/>
                    </a:lnTo>
                    <a:lnTo>
                      <a:pt x="0" y="116491"/>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1" name="Google Shape;1491;p27">
                <a:extLst>
                  <a:ext uri="{FF2B5EF4-FFF2-40B4-BE49-F238E27FC236}">
                    <a16:creationId xmlns:a16="http://schemas.microsoft.com/office/drawing/2014/main" id="{09221456-0AD5-2E4D-BDFF-5A1C06C60286}"/>
                  </a:ext>
                </a:extLst>
              </p:cNvPr>
              <p:cNvSpPr/>
              <p:nvPr/>
            </p:nvSpPr>
            <p:spPr>
              <a:xfrm>
                <a:off x="4832661" y="5327903"/>
                <a:ext cx="66526" cy="157067"/>
              </a:xfrm>
              <a:custGeom>
                <a:avLst/>
                <a:gdLst/>
                <a:ahLst/>
                <a:cxnLst/>
                <a:rect l="l" t="t" r="r" b="b"/>
                <a:pathLst>
                  <a:path w="66526" h="157067" extrusionOk="0">
                    <a:moveTo>
                      <a:pt x="66527" y="0"/>
                    </a:moveTo>
                    <a:lnTo>
                      <a:pt x="66527" y="109633"/>
                    </a:lnTo>
                    <a:lnTo>
                      <a:pt x="21859" y="157067"/>
                    </a:lnTo>
                    <a:lnTo>
                      <a:pt x="0" y="31623"/>
                    </a:lnTo>
                    <a:lnTo>
                      <a:pt x="66527" y="0"/>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2" name="Google Shape;1492;p27">
                <a:extLst>
                  <a:ext uri="{FF2B5EF4-FFF2-40B4-BE49-F238E27FC236}">
                    <a16:creationId xmlns:a16="http://schemas.microsoft.com/office/drawing/2014/main" id="{C4912026-2B1E-BB40-8E68-76534735CC05}"/>
                  </a:ext>
                </a:extLst>
              </p:cNvPr>
              <p:cNvSpPr/>
              <p:nvPr/>
            </p:nvSpPr>
            <p:spPr>
              <a:xfrm>
                <a:off x="4015336" y="5072157"/>
                <a:ext cx="883852" cy="511492"/>
              </a:xfrm>
              <a:custGeom>
                <a:avLst/>
                <a:gdLst/>
                <a:ahLst/>
                <a:cxnLst/>
                <a:rect l="l" t="t" r="r" b="b"/>
                <a:pathLst>
                  <a:path w="883852" h="511492" extrusionOk="0">
                    <a:moveTo>
                      <a:pt x="883852" y="255746"/>
                    </a:moveTo>
                    <a:cubicBezTo>
                      <a:pt x="883852" y="396991"/>
                      <a:pt x="685995" y="511492"/>
                      <a:pt x="441926" y="511492"/>
                    </a:cubicBezTo>
                    <a:cubicBezTo>
                      <a:pt x="197857" y="511492"/>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3" name="Google Shape;1493;p27">
                <a:extLst>
                  <a:ext uri="{FF2B5EF4-FFF2-40B4-BE49-F238E27FC236}">
                    <a16:creationId xmlns:a16="http://schemas.microsoft.com/office/drawing/2014/main" id="{E701FFEF-83DC-5F4E-B074-C7EF2CF80F02}"/>
                  </a:ext>
                </a:extLst>
              </p:cNvPr>
              <p:cNvSpPr/>
              <p:nvPr/>
            </p:nvSpPr>
            <p:spPr>
              <a:xfrm>
                <a:off x="4141033" y="5141785"/>
                <a:ext cx="632610" cy="366093"/>
              </a:xfrm>
              <a:custGeom>
                <a:avLst/>
                <a:gdLst/>
                <a:ahLst/>
                <a:cxnLst/>
                <a:rect l="l" t="t" r="r" b="b"/>
                <a:pathLst>
                  <a:path w="632610" h="366093" extrusionOk="0">
                    <a:moveTo>
                      <a:pt x="632040" y="194024"/>
                    </a:moveTo>
                    <a:cubicBezTo>
                      <a:pt x="627573" y="237173"/>
                      <a:pt x="596971" y="279749"/>
                      <a:pt x="539948" y="312515"/>
                    </a:cubicBezTo>
                    <a:cubicBezTo>
                      <a:pt x="416399" y="383953"/>
                      <a:pt x="216059" y="383953"/>
                      <a:pt x="92510" y="312515"/>
                    </a:cubicBezTo>
                    <a:cubicBezTo>
                      <a:pt x="35487" y="279559"/>
                      <a:pt x="4980" y="237173"/>
                      <a:pt x="608" y="194024"/>
                    </a:cubicBezTo>
                    <a:cubicBezTo>
                      <a:pt x="-4809" y="143637"/>
                      <a:pt x="25983" y="92107"/>
                      <a:pt x="92510" y="53721"/>
                    </a:cubicBezTo>
                    <a:cubicBezTo>
                      <a:pt x="216059" y="-17907"/>
                      <a:pt x="416399" y="-17907"/>
                      <a:pt x="539948" y="53721"/>
                    </a:cubicBezTo>
                    <a:cubicBezTo>
                      <a:pt x="606569" y="92107"/>
                      <a:pt x="637267" y="143637"/>
                      <a:pt x="632040" y="194024"/>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4" name="Google Shape;1494;p27">
                <a:extLst>
                  <a:ext uri="{FF2B5EF4-FFF2-40B4-BE49-F238E27FC236}">
                    <a16:creationId xmlns:a16="http://schemas.microsoft.com/office/drawing/2014/main" id="{346C577F-342E-CE4B-87C9-8066187AD835}"/>
                  </a:ext>
                </a:extLst>
              </p:cNvPr>
              <p:cNvSpPr/>
              <p:nvPr/>
            </p:nvSpPr>
            <p:spPr>
              <a:xfrm>
                <a:off x="4141641" y="5163692"/>
                <a:ext cx="631431" cy="344185"/>
              </a:xfrm>
              <a:custGeom>
                <a:avLst/>
                <a:gdLst/>
                <a:ahLst/>
                <a:cxnLst/>
                <a:rect l="l" t="t" r="r" b="b"/>
                <a:pathLst>
                  <a:path w="631431" h="344185" extrusionOk="0">
                    <a:moveTo>
                      <a:pt x="631432" y="172117"/>
                    </a:moveTo>
                    <a:cubicBezTo>
                      <a:pt x="626965" y="215265"/>
                      <a:pt x="596363" y="257842"/>
                      <a:pt x="539340" y="290608"/>
                    </a:cubicBezTo>
                    <a:cubicBezTo>
                      <a:pt x="415791" y="362045"/>
                      <a:pt x="215451" y="362045"/>
                      <a:pt x="91902" y="290608"/>
                    </a:cubicBezTo>
                    <a:cubicBezTo>
                      <a:pt x="34879" y="257651"/>
                      <a:pt x="4372" y="215265"/>
                      <a:pt x="0" y="172117"/>
                    </a:cubicBezTo>
                    <a:cubicBezTo>
                      <a:pt x="4372" y="129064"/>
                      <a:pt x="34974" y="86392"/>
                      <a:pt x="91902" y="53721"/>
                    </a:cubicBezTo>
                    <a:cubicBezTo>
                      <a:pt x="215451" y="-17907"/>
                      <a:pt x="415791" y="-17907"/>
                      <a:pt x="539340" y="53721"/>
                    </a:cubicBezTo>
                    <a:cubicBezTo>
                      <a:pt x="596363" y="86678"/>
                      <a:pt x="626965" y="129064"/>
                      <a:pt x="631432" y="172117"/>
                    </a:cubicBezTo>
                    <a:close/>
                  </a:path>
                </a:pathLst>
              </a:custGeom>
              <a:solidFill>
                <a:srgbClr val="E8A30A"/>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5" name="Google Shape;1495;p27">
                <a:extLst>
                  <a:ext uri="{FF2B5EF4-FFF2-40B4-BE49-F238E27FC236}">
                    <a16:creationId xmlns:a16="http://schemas.microsoft.com/office/drawing/2014/main" id="{138268B1-E55E-B241-9D58-6F10C9E92837}"/>
                  </a:ext>
                </a:extLst>
              </p:cNvPr>
              <p:cNvSpPr/>
              <p:nvPr/>
            </p:nvSpPr>
            <p:spPr>
              <a:xfrm>
                <a:off x="4303110" y="5245703"/>
                <a:ext cx="294907" cy="185737"/>
              </a:xfrm>
              <a:custGeom>
                <a:avLst/>
                <a:gdLst/>
                <a:ahLst/>
                <a:cxnLst/>
                <a:rect l="l" t="t" r="r" b="b"/>
                <a:pathLst>
                  <a:path w="294907" h="185737" extrusionOk="0">
                    <a:moveTo>
                      <a:pt x="149495" y="30194"/>
                    </a:moveTo>
                    <a:cubicBezTo>
                      <a:pt x="145610" y="30184"/>
                      <a:pt x="141732" y="30509"/>
                      <a:pt x="137900" y="31147"/>
                    </a:cubicBezTo>
                    <a:cubicBezTo>
                      <a:pt x="132768" y="31909"/>
                      <a:pt x="126876" y="32956"/>
                      <a:pt x="120413" y="34290"/>
                    </a:cubicBezTo>
                    <a:cubicBezTo>
                      <a:pt x="113950" y="35623"/>
                      <a:pt x="107298" y="37433"/>
                      <a:pt x="100360" y="39529"/>
                    </a:cubicBezTo>
                    <a:cubicBezTo>
                      <a:pt x="93565" y="41548"/>
                      <a:pt x="86926" y="44062"/>
                      <a:pt x="80497" y="47054"/>
                    </a:cubicBezTo>
                    <a:lnTo>
                      <a:pt x="131342" y="76486"/>
                    </a:lnTo>
                    <a:lnTo>
                      <a:pt x="140846" y="73247"/>
                    </a:lnTo>
                    <a:cubicBezTo>
                      <a:pt x="153771" y="68961"/>
                      <a:pt x="165936" y="65246"/>
                      <a:pt x="177341" y="62293"/>
                    </a:cubicBezTo>
                    <a:cubicBezTo>
                      <a:pt x="188089" y="59369"/>
                      <a:pt x="199107" y="57550"/>
                      <a:pt x="210224" y="56864"/>
                    </a:cubicBezTo>
                    <a:cubicBezTo>
                      <a:pt x="220373" y="56169"/>
                      <a:pt x="230569" y="56845"/>
                      <a:pt x="240541" y="58864"/>
                    </a:cubicBezTo>
                    <a:cubicBezTo>
                      <a:pt x="250594" y="61074"/>
                      <a:pt x="260223" y="64894"/>
                      <a:pt x="269052" y="70199"/>
                    </a:cubicBezTo>
                    <a:cubicBezTo>
                      <a:pt x="277853" y="74600"/>
                      <a:pt x="285403" y="81153"/>
                      <a:pt x="291006" y="89249"/>
                    </a:cubicBezTo>
                    <a:cubicBezTo>
                      <a:pt x="294700" y="95183"/>
                      <a:pt x="295831" y="102365"/>
                      <a:pt x="294142" y="109156"/>
                    </a:cubicBezTo>
                    <a:cubicBezTo>
                      <a:pt x="292005" y="116643"/>
                      <a:pt x="287902" y="123425"/>
                      <a:pt x="282263" y="128778"/>
                    </a:cubicBezTo>
                    <a:cubicBezTo>
                      <a:pt x="275290" y="135807"/>
                      <a:pt x="267506" y="141979"/>
                      <a:pt x="259073" y="147161"/>
                    </a:cubicBezTo>
                    <a:lnTo>
                      <a:pt x="291386" y="166211"/>
                    </a:lnTo>
                    <a:lnTo>
                      <a:pt x="273804" y="176403"/>
                    </a:lnTo>
                    <a:lnTo>
                      <a:pt x="241206" y="157353"/>
                    </a:lnTo>
                    <a:cubicBezTo>
                      <a:pt x="225675" y="165020"/>
                      <a:pt x="209444" y="171183"/>
                      <a:pt x="192737" y="175736"/>
                    </a:cubicBezTo>
                    <a:cubicBezTo>
                      <a:pt x="175214" y="180575"/>
                      <a:pt x="157315" y="183918"/>
                      <a:pt x="139230" y="185738"/>
                    </a:cubicBezTo>
                    <a:lnTo>
                      <a:pt x="122219" y="154972"/>
                    </a:lnTo>
                    <a:cubicBezTo>
                      <a:pt x="126988" y="154848"/>
                      <a:pt x="131746" y="154467"/>
                      <a:pt x="136474" y="153829"/>
                    </a:cubicBezTo>
                    <a:cubicBezTo>
                      <a:pt x="143631" y="153010"/>
                      <a:pt x="150737" y="151800"/>
                      <a:pt x="157763" y="150209"/>
                    </a:cubicBezTo>
                    <a:cubicBezTo>
                      <a:pt x="165556" y="148495"/>
                      <a:pt x="173824" y="146399"/>
                      <a:pt x="182568" y="143827"/>
                    </a:cubicBezTo>
                    <a:cubicBezTo>
                      <a:pt x="191061" y="141275"/>
                      <a:pt x="199352" y="138093"/>
                      <a:pt x="207373" y="134302"/>
                    </a:cubicBezTo>
                    <a:lnTo>
                      <a:pt x="156908" y="105061"/>
                    </a:lnTo>
                    <a:lnTo>
                      <a:pt x="150255" y="107347"/>
                    </a:lnTo>
                    <a:lnTo>
                      <a:pt x="143317" y="109442"/>
                    </a:lnTo>
                    <a:cubicBezTo>
                      <a:pt x="130677" y="113633"/>
                      <a:pt x="118987" y="116967"/>
                      <a:pt x="108438" y="118967"/>
                    </a:cubicBezTo>
                    <a:cubicBezTo>
                      <a:pt x="98639" y="121244"/>
                      <a:pt x="88648" y="122577"/>
                      <a:pt x="78596" y="122968"/>
                    </a:cubicBezTo>
                    <a:cubicBezTo>
                      <a:pt x="69751" y="123282"/>
                      <a:pt x="60903" y="122453"/>
                      <a:pt x="52271" y="120491"/>
                    </a:cubicBezTo>
                    <a:cubicBezTo>
                      <a:pt x="43734" y="118548"/>
                      <a:pt x="35533" y="115338"/>
                      <a:pt x="27941" y="110966"/>
                    </a:cubicBezTo>
                    <a:cubicBezTo>
                      <a:pt x="19598" y="106585"/>
                      <a:pt x="12352" y="100365"/>
                      <a:pt x="6748" y="92773"/>
                    </a:cubicBezTo>
                    <a:cubicBezTo>
                      <a:pt x="2672" y="87078"/>
                      <a:pt x="660" y="80153"/>
                      <a:pt x="1045" y="73152"/>
                    </a:cubicBezTo>
                    <a:cubicBezTo>
                      <a:pt x="1828" y="65865"/>
                      <a:pt x="4737" y="58979"/>
                      <a:pt x="9409" y="53340"/>
                    </a:cubicBezTo>
                    <a:cubicBezTo>
                      <a:pt x="15242" y="45977"/>
                      <a:pt x="22166" y="39557"/>
                      <a:pt x="29937" y="34290"/>
                    </a:cubicBezTo>
                    <a:lnTo>
                      <a:pt x="0" y="16954"/>
                    </a:lnTo>
                    <a:lnTo>
                      <a:pt x="17677" y="6763"/>
                    </a:lnTo>
                    <a:lnTo>
                      <a:pt x="47329" y="23908"/>
                    </a:lnTo>
                    <a:cubicBezTo>
                      <a:pt x="61259" y="17031"/>
                      <a:pt x="75883" y="11668"/>
                      <a:pt x="90951" y="7906"/>
                    </a:cubicBezTo>
                    <a:cubicBezTo>
                      <a:pt x="105285" y="4229"/>
                      <a:pt x="119863" y="1591"/>
                      <a:pt x="134574" y="0"/>
                    </a:cubicBezTo>
                    <a:close/>
                    <a:moveTo>
                      <a:pt x="63200" y="83629"/>
                    </a:moveTo>
                    <a:cubicBezTo>
                      <a:pt x="69880" y="87468"/>
                      <a:pt x="77584" y="89135"/>
                      <a:pt x="85249" y="88392"/>
                    </a:cubicBezTo>
                    <a:cubicBezTo>
                      <a:pt x="95542" y="87211"/>
                      <a:pt x="105675" y="84915"/>
                      <a:pt x="115471" y="81534"/>
                    </a:cubicBezTo>
                    <a:lnTo>
                      <a:pt x="67952" y="54007"/>
                    </a:lnTo>
                    <a:cubicBezTo>
                      <a:pt x="50465" y="65437"/>
                      <a:pt x="48945" y="75343"/>
                      <a:pt x="63200" y="83629"/>
                    </a:cubicBezTo>
                    <a:close/>
                    <a:moveTo>
                      <a:pt x="229992" y="97822"/>
                    </a:moveTo>
                    <a:cubicBezTo>
                      <a:pt x="222731" y="93888"/>
                      <a:pt x="214405" y="92383"/>
                      <a:pt x="206232" y="93535"/>
                    </a:cubicBezTo>
                    <a:cubicBezTo>
                      <a:pt x="194990" y="95040"/>
                      <a:pt x="183894" y="97498"/>
                      <a:pt x="173064" y="100870"/>
                    </a:cubicBezTo>
                    <a:lnTo>
                      <a:pt x="220583" y="128206"/>
                    </a:lnTo>
                    <a:cubicBezTo>
                      <a:pt x="240446" y="115633"/>
                      <a:pt x="243677" y="105442"/>
                      <a:pt x="229992" y="97822"/>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6" name="Google Shape;1496;p27">
                <a:extLst>
                  <a:ext uri="{FF2B5EF4-FFF2-40B4-BE49-F238E27FC236}">
                    <a16:creationId xmlns:a16="http://schemas.microsoft.com/office/drawing/2014/main" id="{A785AB08-C208-6E49-AEDA-C81FB89213A4}"/>
                  </a:ext>
                </a:extLst>
              </p:cNvPr>
              <p:cNvSpPr/>
              <p:nvPr/>
            </p:nvSpPr>
            <p:spPr>
              <a:xfrm>
                <a:off x="4425329" y="5383530"/>
                <a:ext cx="19007" cy="25431"/>
              </a:xfrm>
              <a:custGeom>
                <a:avLst/>
                <a:gdLst/>
                <a:ahLst/>
                <a:cxnLst/>
                <a:rect l="l" t="t" r="r" b="b"/>
                <a:pathLst>
                  <a:path w="19007" h="25431" extrusionOk="0">
                    <a:moveTo>
                      <a:pt x="0" y="17145"/>
                    </a:moveTo>
                    <a:cubicBezTo>
                      <a:pt x="0" y="15907"/>
                      <a:pt x="0" y="0"/>
                      <a:pt x="0" y="0"/>
                    </a:cubicBezTo>
                    <a:lnTo>
                      <a:pt x="19008" y="12478"/>
                    </a:lnTo>
                    <a:lnTo>
                      <a:pt x="10549" y="25432"/>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7" name="Google Shape;1497;p27">
                <a:extLst>
                  <a:ext uri="{FF2B5EF4-FFF2-40B4-BE49-F238E27FC236}">
                    <a16:creationId xmlns:a16="http://schemas.microsoft.com/office/drawing/2014/main" id="{C58F4CF5-5166-EB43-B116-5FC7C94F9C5C}"/>
                  </a:ext>
                </a:extLst>
              </p:cNvPr>
              <p:cNvSpPr/>
              <p:nvPr/>
            </p:nvSpPr>
            <p:spPr>
              <a:xfrm>
                <a:off x="4552490" y="5394578"/>
                <a:ext cx="42006" cy="19716"/>
              </a:xfrm>
              <a:custGeom>
                <a:avLst/>
                <a:gdLst/>
                <a:ahLst/>
                <a:cxnLst/>
                <a:rect l="l" t="t" r="r" b="b"/>
                <a:pathLst>
                  <a:path w="42006" h="19716" extrusionOk="0">
                    <a:moveTo>
                      <a:pt x="42007" y="17145"/>
                    </a:moveTo>
                    <a:lnTo>
                      <a:pt x="42007" y="0"/>
                    </a:lnTo>
                    <a:lnTo>
                      <a:pt x="0" y="3239"/>
                    </a:lnTo>
                    <a:lnTo>
                      <a:pt x="24140" y="19717"/>
                    </a:lnTo>
                    <a:lnTo>
                      <a:pt x="42007"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8" name="Google Shape;1498;p27">
                <a:extLst>
                  <a:ext uri="{FF2B5EF4-FFF2-40B4-BE49-F238E27FC236}">
                    <a16:creationId xmlns:a16="http://schemas.microsoft.com/office/drawing/2014/main" id="{17DEC773-D93A-F848-BE5F-65949A5679B4}"/>
                  </a:ext>
                </a:extLst>
              </p:cNvPr>
              <p:cNvSpPr/>
              <p:nvPr/>
            </p:nvSpPr>
            <p:spPr>
              <a:xfrm>
                <a:off x="4566555" y="5331333"/>
                <a:ext cx="31457" cy="17335"/>
              </a:xfrm>
              <a:custGeom>
                <a:avLst/>
                <a:gdLst/>
                <a:ahLst/>
                <a:cxnLst/>
                <a:rect l="l" t="t" r="r" b="b"/>
                <a:pathLst>
                  <a:path w="31457" h="17335" extrusionOk="0">
                    <a:moveTo>
                      <a:pt x="31458" y="17336"/>
                    </a:moveTo>
                    <a:lnTo>
                      <a:pt x="31458" y="0"/>
                    </a:lnTo>
                    <a:lnTo>
                      <a:pt x="0" y="11430"/>
                    </a:lnTo>
                    <a:lnTo>
                      <a:pt x="31458" y="17336"/>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9" name="Google Shape;1499;p27">
                <a:extLst>
                  <a:ext uri="{FF2B5EF4-FFF2-40B4-BE49-F238E27FC236}">
                    <a16:creationId xmlns:a16="http://schemas.microsoft.com/office/drawing/2014/main" id="{2163E94B-3A07-2D41-BE85-21FD4566AB36}"/>
                  </a:ext>
                </a:extLst>
              </p:cNvPr>
              <p:cNvSpPr/>
              <p:nvPr/>
            </p:nvSpPr>
            <p:spPr>
              <a:xfrm>
                <a:off x="4467716" y="5337714"/>
                <a:ext cx="47423" cy="33146"/>
              </a:xfrm>
              <a:custGeom>
                <a:avLst/>
                <a:gdLst/>
                <a:ahLst/>
                <a:cxnLst/>
                <a:rect l="l" t="t" r="r" b="b"/>
                <a:pathLst>
                  <a:path w="47423" h="33146" extrusionOk="0">
                    <a:moveTo>
                      <a:pt x="0" y="10096"/>
                    </a:moveTo>
                    <a:lnTo>
                      <a:pt x="10454" y="0"/>
                    </a:lnTo>
                    <a:lnTo>
                      <a:pt x="47424" y="25622"/>
                    </a:lnTo>
                    <a:lnTo>
                      <a:pt x="45143" y="33147"/>
                    </a:lnTo>
                    <a:cubicBezTo>
                      <a:pt x="45143" y="33147"/>
                      <a:pt x="17582" y="21526"/>
                      <a:pt x="16632" y="20764"/>
                    </a:cubicBezTo>
                    <a:cubicBezTo>
                      <a:pt x="15681" y="20002"/>
                      <a:pt x="0" y="10096"/>
                      <a:pt x="0" y="10096"/>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0" name="Google Shape;1500;p27">
                <a:extLst>
                  <a:ext uri="{FF2B5EF4-FFF2-40B4-BE49-F238E27FC236}">
                    <a16:creationId xmlns:a16="http://schemas.microsoft.com/office/drawing/2014/main" id="{59FD2E10-6F96-434B-BCD7-A09A35E4A092}"/>
                  </a:ext>
                </a:extLst>
              </p:cNvPr>
              <p:cNvSpPr/>
              <p:nvPr/>
            </p:nvSpPr>
            <p:spPr>
              <a:xfrm>
                <a:off x="4371062" y="5282565"/>
                <a:ext cx="59018" cy="38957"/>
              </a:xfrm>
              <a:custGeom>
                <a:avLst/>
                <a:gdLst/>
                <a:ahLst/>
                <a:cxnLst/>
                <a:rect l="l" t="t" r="r" b="b"/>
                <a:pathLst>
                  <a:path w="59018" h="38957" extrusionOk="0">
                    <a:moveTo>
                      <a:pt x="0" y="11144"/>
                    </a:moveTo>
                    <a:lnTo>
                      <a:pt x="48945" y="38957"/>
                    </a:lnTo>
                    <a:lnTo>
                      <a:pt x="59019" y="31623"/>
                    </a:lnTo>
                    <a:cubicBezTo>
                      <a:pt x="59019" y="31623"/>
                      <a:pt x="52841" y="24574"/>
                      <a:pt x="52366" y="23908"/>
                    </a:cubicBezTo>
                    <a:cubicBezTo>
                      <a:pt x="47978" y="18898"/>
                      <a:pt x="42850" y="14592"/>
                      <a:pt x="37160" y="11144"/>
                    </a:cubicBezTo>
                    <a:cubicBezTo>
                      <a:pt x="33453" y="10382"/>
                      <a:pt x="10264" y="0"/>
                      <a:pt x="10264" y="0"/>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1" name="Google Shape;1501;p27">
                <a:extLst>
                  <a:ext uri="{FF2B5EF4-FFF2-40B4-BE49-F238E27FC236}">
                    <a16:creationId xmlns:a16="http://schemas.microsoft.com/office/drawing/2014/main" id="{DC3DC46E-A6D1-F341-8593-6AD025E7CA73}"/>
                  </a:ext>
                </a:extLst>
              </p:cNvPr>
              <p:cNvSpPr/>
              <p:nvPr/>
            </p:nvSpPr>
            <p:spPr>
              <a:xfrm>
                <a:off x="4425329" y="5251418"/>
                <a:ext cx="27275" cy="24479"/>
              </a:xfrm>
              <a:custGeom>
                <a:avLst/>
                <a:gdLst/>
                <a:ahLst/>
                <a:cxnLst/>
                <a:rect l="l" t="t" r="r" b="b"/>
                <a:pathLst>
                  <a:path w="27275" h="24479" extrusionOk="0">
                    <a:moveTo>
                      <a:pt x="27276" y="24479"/>
                    </a:moveTo>
                    <a:lnTo>
                      <a:pt x="27276" y="7334"/>
                    </a:lnTo>
                    <a:lnTo>
                      <a:pt x="4847" y="0"/>
                    </a:lnTo>
                    <a:lnTo>
                      <a:pt x="0" y="13526"/>
                    </a:lnTo>
                    <a:lnTo>
                      <a:pt x="1140" y="19622"/>
                    </a:lnTo>
                    <a:lnTo>
                      <a:pt x="27276" y="2447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2" name="Google Shape;1502;p27">
                <a:extLst>
                  <a:ext uri="{FF2B5EF4-FFF2-40B4-BE49-F238E27FC236}">
                    <a16:creationId xmlns:a16="http://schemas.microsoft.com/office/drawing/2014/main" id="{74EB1588-F5A3-0E42-8ACF-57807D70455B}"/>
                  </a:ext>
                </a:extLst>
              </p:cNvPr>
              <p:cNvSpPr/>
              <p:nvPr/>
            </p:nvSpPr>
            <p:spPr>
              <a:xfrm>
                <a:off x="4303110" y="5246369"/>
                <a:ext cx="26135" cy="19431"/>
              </a:xfrm>
              <a:custGeom>
                <a:avLst/>
                <a:gdLst/>
                <a:ahLst/>
                <a:cxnLst/>
                <a:rect l="l" t="t" r="r" b="b"/>
                <a:pathLst>
                  <a:path w="26135" h="19431" extrusionOk="0">
                    <a:moveTo>
                      <a:pt x="0" y="17145"/>
                    </a:moveTo>
                    <a:lnTo>
                      <a:pt x="0" y="0"/>
                    </a:lnTo>
                    <a:lnTo>
                      <a:pt x="26135" y="2762"/>
                    </a:lnTo>
                    <a:lnTo>
                      <a:pt x="17677" y="19431"/>
                    </a:lnTo>
                    <a:lnTo>
                      <a:pt x="0"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3" name="Google Shape;1503;p27">
                <a:extLst>
                  <a:ext uri="{FF2B5EF4-FFF2-40B4-BE49-F238E27FC236}">
                    <a16:creationId xmlns:a16="http://schemas.microsoft.com/office/drawing/2014/main" id="{C97ACA41-55E1-C347-98E5-0488ADCEC546}"/>
                  </a:ext>
                </a:extLst>
              </p:cNvPr>
              <p:cNvSpPr/>
              <p:nvPr/>
            </p:nvSpPr>
            <p:spPr>
              <a:xfrm>
                <a:off x="4304536" y="5303900"/>
                <a:ext cx="29461" cy="30099"/>
              </a:xfrm>
              <a:custGeom>
                <a:avLst/>
                <a:gdLst/>
                <a:ahLst/>
                <a:cxnLst/>
                <a:rect l="l" t="t" r="r" b="b"/>
                <a:pathLst>
                  <a:path w="29461" h="30099" extrusionOk="0">
                    <a:moveTo>
                      <a:pt x="0" y="17907"/>
                    </a:moveTo>
                    <a:lnTo>
                      <a:pt x="0" y="0"/>
                    </a:lnTo>
                    <a:lnTo>
                      <a:pt x="29462" y="0"/>
                    </a:lnTo>
                    <a:lnTo>
                      <a:pt x="22144" y="16002"/>
                    </a:lnTo>
                    <a:lnTo>
                      <a:pt x="9504" y="3009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4" name="Google Shape;1504;p27">
                <a:extLst>
                  <a:ext uri="{FF2B5EF4-FFF2-40B4-BE49-F238E27FC236}">
                    <a16:creationId xmlns:a16="http://schemas.microsoft.com/office/drawing/2014/main" id="{3FBCF739-C7E0-F14A-B015-CFE956C9C6A2}"/>
                  </a:ext>
                </a:extLst>
              </p:cNvPr>
              <p:cNvSpPr/>
              <p:nvPr/>
            </p:nvSpPr>
            <p:spPr>
              <a:xfrm>
                <a:off x="4303110" y="5229225"/>
                <a:ext cx="294907" cy="185356"/>
              </a:xfrm>
              <a:custGeom>
                <a:avLst/>
                <a:gdLst/>
                <a:ahLst/>
                <a:cxnLst/>
                <a:rect l="l" t="t" r="r" b="b"/>
                <a:pathLst>
                  <a:path w="294907" h="185356" extrusionOk="0">
                    <a:moveTo>
                      <a:pt x="149495" y="29528"/>
                    </a:moveTo>
                    <a:cubicBezTo>
                      <a:pt x="145610" y="29518"/>
                      <a:pt x="141732" y="29842"/>
                      <a:pt x="137900" y="30480"/>
                    </a:cubicBezTo>
                    <a:cubicBezTo>
                      <a:pt x="132768" y="31242"/>
                      <a:pt x="126876" y="32290"/>
                      <a:pt x="120413" y="33623"/>
                    </a:cubicBezTo>
                    <a:cubicBezTo>
                      <a:pt x="113950" y="34957"/>
                      <a:pt x="107298" y="36671"/>
                      <a:pt x="100360" y="38767"/>
                    </a:cubicBezTo>
                    <a:cubicBezTo>
                      <a:pt x="93563" y="40815"/>
                      <a:pt x="86924" y="43367"/>
                      <a:pt x="80497" y="46387"/>
                    </a:cubicBezTo>
                    <a:lnTo>
                      <a:pt x="131342" y="76200"/>
                    </a:lnTo>
                    <a:lnTo>
                      <a:pt x="140846" y="73057"/>
                    </a:lnTo>
                    <a:cubicBezTo>
                      <a:pt x="153771" y="68675"/>
                      <a:pt x="165936" y="65056"/>
                      <a:pt x="177341" y="62008"/>
                    </a:cubicBezTo>
                    <a:cubicBezTo>
                      <a:pt x="188108" y="59169"/>
                      <a:pt x="199118" y="57350"/>
                      <a:pt x="210224" y="56579"/>
                    </a:cubicBezTo>
                    <a:cubicBezTo>
                      <a:pt x="220378" y="55969"/>
                      <a:pt x="230568" y="56674"/>
                      <a:pt x="240541" y="58674"/>
                    </a:cubicBezTo>
                    <a:cubicBezTo>
                      <a:pt x="250578" y="60884"/>
                      <a:pt x="260200" y="64684"/>
                      <a:pt x="269052" y="69913"/>
                    </a:cubicBezTo>
                    <a:cubicBezTo>
                      <a:pt x="277850" y="74314"/>
                      <a:pt x="285401" y="80867"/>
                      <a:pt x="291006" y="88963"/>
                    </a:cubicBezTo>
                    <a:cubicBezTo>
                      <a:pt x="294700" y="94898"/>
                      <a:pt x="295831" y="102080"/>
                      <a:pt x="294142" y="108871"/>
                    </a:cubicBezTo>
                    <a:cubicBezTo>
                      <a:pt x="291984" y="116348"/>
                      <a:pt x="287884" y="123120"/>
                      <a:pt x="282263" y="128492"/>
                    </a:cubicBezTo>
                    <a:cubicBezTo>
                      <a:pt x="275312" y="135522"/>
                      <a:pt x="267523" y="141665"/>
                      <a:pt x="259073" y="146780"/>
                    </a:cubicBezTo>
                    <a:lnTo>
                      <a:pt x="291386" y="165830"/>
                    </a:lnTo>
                    <a:lnTo>
                      <a:pt x="273804" y="176022"/>
                    </a:lnTo>
                    <a:lnTo>
                      <a:pt x="241206" y="156972"/>
                    </a:lnTo>
                    <a:cubicBezTo>
                      <a:pt x="225671" y="164611"/>
                      <a:pt x="209441" y="170736"/>
                      <a:pt x="192737" y="175260"/>
                    </a:cubicBezTo>
                    <a:cubicBezTo>
                      <a:pt x="175227" y="180175"/>
                      <a:pt x="157324" y="183556"/>
                      <a:pt x="139230" y="185356"/>
                    </a:cubicBezTo>
                    <a:lnTo>
                      <a:pt x="122219" y="154781"/>
                    </a:lnTo>
                    <a:cubicBezTo>
                      <a:pt x="126988" y="154657"/>
                      <a:pt x="131746" y="154276"/>
                      <a:pt x="136474" y="153638"/>
                    </a:cubicBezTo>
                    <a:cubicBezTo>
                      <a:pt x="142842" y="152876"/>
                      <a:pt x="149875" y="151733"/>
                      <a:pt x="157763" y="150019"/>
                    </a:cubicBezTo>
                    <a:cubicBezTo>
                      <a:pt x="165651" y="148304"/>
                      <a:pt x="173824" y="146113"/>
                      <a:pt x="182568" y="143637"/>
                    </a:cubicBezTo>
                    <a:cubicBezTo>
                      <a:pt x="191076" y="141122"/>
                      <a:pt x="199369" y="137941"/>
                      <a:pt x="207373" y="134112"/>
                    </a:cubicBezTo>
                    <a:lnTo>
                      <a:pt x="156908" y="104775"/>
                    </a:lnTo>
                    <a:lnTo>
                      <a:pt x="150255" y="107061"/>
                    </a:lnTo>
                    <a:lnTo>
                      <a:pt x="143317" y="109156"/>
                    </a:lnTo>
                    <a:cubicBezTo>
                      <a:pt x="130677" y="113347"/>
                      <a:pt x="118987" y="116586"/>
                      <a:pt x="108438" y="118681"/>
                    </a:cubicBezTo>
                    <a:cubicBezTo>
                      <a:pt x="98639" y="120958"/>
                      <a:pt x="88648" y="122291"/>
                      <a:pt x="78596" y="122682"/>
                    </a:cubicBezTo>
                    <a:cubicBezTo>
                      <a:pt x="69756" y="123025"/>
                      <a:pt x="60908" y="122225"/>
                      <a:pt x="52271" y="120301"/>
                    </a:cubicBezTo>
                    <a:cubicBezTo>
                      <a:pt x="43746" y="118310"/>
                      <a:pt x="35552" y="115110"/>
                      <a:pt x="27941" y="110776"/>
                    </a:cubicBezTo>
                    <a:cubicBezTo>
                      <a:pt x="19598" y="106394"/>
                      <a:pt x="12352" y="100174"/>
                      <a:pt x="6748" y="92583"/>
                    </a:cubicBezTo>
                    <a:cubicBezTo>
                      <a:pt x="2686" y="86878"/>
                      <a:pt x="675" y="79962"/>
                      <a:pt x="1045" y="72962"/>
                    </a:cubicBezTo>
                    <a:cubicBezTo>
                      <a:pt x="1811" y="65675"/>
                      <a:pt x="4722" y="58779"/>
                      <a:pt x="9409" y="53149"/>
                    </a:cubicBezTo>
                    <a:cubicBezTo>
                      <a:pt x="15242" y="45787"/>
                      <a:pt x="22166" y="39367"/>
                      <a:pt x="29937" y="34099"/>
                    </a:cubicBezTo>
                    <a:lnTo>
                      <a:pt x="0" y="16764"/>
                    </a:lnTo>
                    <a:lnTo>
                      <a:pt x="17677" y="6572"/>
                    </a:lnTo>
                    <a:lnTo>
                      <a:pt x="47329" y="23717"/>
                    </a:lnTo>
                    <a:cubicBezTo>
                      <a:pt x="61238" y="16764"/>
                      <a:pt x="75867" y="11373"/>
                      <a:pt x="90951" y="7620"/>
                    </a:cubicBezTo>
                    <a:cubicBezTo>
                      <a:pt x="105280" y="4134"/>
                      <a:pt x="119820" y="1591"/>
                      <a:pt x="134479" y="0"/>
                    </a:cubicBezTo>
                    <a:close/>
                    <a:moveTo>
                      <a:pt x="63200" y="82868"/>
                    </a:moveTo>
                    <a:cubicBezTo>
                      <a:pt x="69863" y="86744"/>
                      <a:pt x="77582" y="88420"/>
                      <a:pt x="85249" y="87630"/>
                    </a:cubicBezTo>
                    <a:cubicBezTo>
                      <a:pt x="95532" y="86449"/>
                      <a:pt x="105662" y="84182"/>
                      <a:pt x="115471" y="80867"/>
                    </a:cubicBezTo>
                    <a:lnTo>
                      <a:pt x="67952" y="53340"/>
                    </a:lnTo>
                    <a:cubicBezTo>
                      <a:pt x="50465" y="64770"/>
                      <a:pt x="48945" y="74676"/>
                      <a:pt x="63200" y="82868"/>
                    </a:cubicBezTo>
                    <a:close/>
                    <a:moveTo>
                      <a:pt x="229992" y="96869"/>
                    </a:moveTo>
                    <a:cubicBezTo>
                      <a:pt x="222761" y="92850"/>
                      <a:pt x="214407" y="91345"/>
                      <a:pt x="206232" y="92583"/>
                    </a:cubicBezTo>
                    <a:cubicBezTo>
                      <a:pt x="194982" y="94040"/>
                      <a:pt x="183883" y="96498"/>
                      <a:pt x="173064" y="99917"/>
                    </a:cubicBezTo>
                    <a:lnTo>
                      <a:pt x="220583" y="127254"/>
                    </a:lnTo>
                    <a:cubicBezTo>
                      <a:pt x="240541" y="114871"/>
                      <a:pt x="243677" y="104747"/>
                      <a:pt x="229992" y="96869"/>
                    </a:cubicBezTo>
                    <a:close/>
                  </a:path>
                </a:pathLst>
              </a:custGeom>
              <a:solidFill>
                <a:srgbClr val="F9CA0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57" name="Google Shape;1505;p27">
              <a:extLst>
                <a:ext uri="{FF2B5EF4-FFF2-40B4-BE49-F238E27FC236}">
                  <a16:creationId xmlns:a16="http://schemas.microsoft.com/office/drawing/2014/main" id="{6D98525E-9454-CE4B-90EE-ABE8C737881B}"/>
                </a:ext>
              </a:extLst>
            </p:cNvPr>
            <p:cNvGrpSpPr/>
            <p:nvPr/>
          </p:nvGrpSpPr>
          <p:grpSpPr>
            <a:xfrm>
              <a:off x="5533746" y="4396707"/>
              <a:ext cx="883852" cy="621030"/>
              <a:chOff x="7343371" y="5138832"/>
              <a:chExt cx="883852" cy="621030"/>
            </a:xfrm>
          </p:grpSpPr>
          <p:sp>
            <p:nvSpPr>
              <p:cNvPr id="232" name="Google Shape;1506;p27">
                <a:extLst>
                  <a:ext uri="{FF2B5EF4-FFF2-40B4-BE49-F238E27FC236}">
                    <a16:creationId xmlns:a16="http://schemas.microsoft.com/office/drawing/2014/main" id="{7B695B4A-FFB3-144E-A39D-611D140C8FCC}"/>
                  </a:ext>
                </a:extLst>
              </p:cNvPr>
              <p:cNvSpPr/>
              <p:nvPr/>
            </p:nvSpPr>
            <p:spPr>
              <a:xfrm>
                <a:off x="7343371" y="5248370"/>
                <a:ext cx="883852" cy="511492"/>
              </a:xfrm>
              <a:custGeom>
                <a:avLst/>
                <a:gdLst/>
                <a:ahLst/>
                <a:cxnLst/>
                <a:rect l="l" t="t" r="r" b="b"/>
                <a:pathLst>
                  <a:path w="883852" h="511492" extrusionOk="0">
                    <a:moveTo>
                      <a:pt x="883852" y="255746"/>
                    </a:moveTo>
                    <a:cubicBezTo>
                      <a:pt x="883852" y="396991"/>
                      <a:pt x="685995" y="511492"/>
                      <a:pt x="441926" y="511492"/>
                    </a:cubicBezTo>
                    <a:cubicBezTo>
                      <a:pt x="197857" y="511492"/>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3" name="Google Shape;1507;p27">
                <a:extLst>
                  <a:ext uri="{FF2B5EF4-FFF2-40B4-BE49-F238E27FC236}">
                    <a16:creationId xmlns:a16="http://schemas.microsoft.com/office/drawing/2014/main" id="{EDBE5299-891E-CA42-B97A-52FE6D5D5A47}"/>
                  </a:ext>
                </a:extLst>
              </p:cNvPr>
              <p:cNvSpPr/>
              <p:nvPr/>
            </p:nvSpPr>
            <p:spPr>
              <a:xfrm>
                <a:off x="7343561" y="5391531"/>
                <a:ext cx="87339" cy="116490"/>
              </a:xfrm>
              <a:custGeom>
                <a:avLst/>
                <a:gdLst/>
                <a:ahLst/>
                <a:cxnLst/>
                <a:rect l="l" t="t" r="r" b="b"/>
                <a:pathLst>
                  <a:path w="87339" h="116490" extrusionOk="0">
                    <a:moveTo>
                      <a:pt x="0" y="116491"/>
                    </a:moveTo>
                    <a:lnTo>
                      <a:pt x="0" y="0"/>
                    </a:lnTo>
                    <a:lnTo>
                      <a:pt x="87340" y="77914"/>
                    </a:lnTo>
                    <a:lnTo>
                      <a:pt x="0" y="116491"/>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4" name="Google Shape;1508;p27">
                <a:extLst>
                  <a:ext uri="{FF2B5EF4-FFF2-40B4-BE49-F238E27FC236}">
                    <a16:creationId xmlns:a16="http://schemas.microsoft.com/office/drawing/2014/main" id="{0FAA2C92-306F-8F4A-B82E-9FC9F2B840C2}"/>
                  </a:ext>
                </a:extLst>
              </p:cNvPr>
              <p:cNvSpPr/>
              <p:nvPr/>
            </p:nvSpPr>
            <p:spPr>
              <a:xfrm>
                <a:off x="8160792" y="5394578"/>
                <a:ext cx="66431" cy="157067"/>
              </a:xfrm>
              <a:custGeom>
                <a:avLst/>
                <a:gdLst/>
                <a:ahLst/>
                <a:cxnLst/>
                <a:rect l="l" t="t" r="r" b="b"/>
                <a:pathLst>
                  <a:path w="66431" h="157067" extrusionOk="0">
                    <a:moveTo>
                      <a:pt x="66431" y="0"/>
                    </a:moveTo>
                    <a:lnTo>
                      <a:pt x="66431" y="109538"/>
                    </a:lnTo>
                    <a:lnTo>
                      <a:pt x="21859" y="157067"/>
                    </a:lnTo>
                    <a:lnTo>
                      <a:pt x="0" y="31623"/>
                    </a:lnTo>
                    <a:lnTo>
                      <a:pt x="66431" y="0"/>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5" name="Google Shape;1509;p27">
                <a:extLst>
                  <a:ext uri="{FF2B5EF4-FFF2-40B4-BE49-F238E27FC236}">
                    <a16:creationId xmlns:a16="http://schemas.microsoft.com/office/drawing/2014/main" id="{74C49A78-527F-AD43-8A77-4C4C35118B92}"/>
                  </a:ext>
                </a:extLst>
              </p:cNvPr>
              <p:cNvSpPr/>
              <p:nvPr/>
            </p:nvSpPr>
            <p:spPr>
              <a:xfrm>
                <a:off x="7343371" y="5138832"/>
                <a:ext cx="883852" cy="511492"/>
              </a:xfrm>
              <a:custGeom>
                <a:avLst/>
                <a:gdLst/>
                <a:ahLst/>
                <a:cxnLst/>
                <a:rect l="l" t="t" r="r" b="b"/>
                <a:pathLst>
                  <a:path w="883852" h="511492" extrusionOk="0">
                    <a:moveTo>
                      <a:pt x="883852" y="255746"/>
                    </a:moveTo>
                    <a:cubicBezTo>
                      <a:pt x="883852" y="396991"/>
                      <a:pt x="685995" y="511492"/>
                      <a:pt x="441926" y="511492"/>
                    </a:cubicBezTo>
                    <a:cubicBezTo>
                      <a:pt x="197857" y="511492"/>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6" name="Google Shape;1510;p27">
                <a:extLst>
                  <a:ext uri="{FF2B5EF4-FFF2-40B4-BE49-F238E27FC236}">
                    <a16:creationId xmlns:a16="http://schemas.microsoft.com/office/drawing/2014/main" id="{79C0E47E-B7BB-6A49-8030-4D287F004225}"/>
                  </a:ext>
                </a:extLst>
              </p:cNvPr>
              <p:cNvSpPr/>
              <p:nvPr/>
            </p:nvSpPr>
            <p:spPr>
              <a:xfrm>
                <a:off x="7469087" y="5208436"/>
                <a:ext cx="632615" cy="366117"/>
              </a:xfrm>
              <a:custGeom>
                <a:avLst/>
                <a:gdLst/>
                <a:ahLst/>
                <a:cxnLst/>
                <a:rect l="l" t="t" r="r" b="b"/>
                <a:pathLst>
                  <a:path w="632615" h="366117" extrusionOk="0">
                    <a:moveTo>
                      <a:pt x="632116" y="194048"/>
                    </a:moveTo>
                    <a:cubicBezTo>
                      <a:pt x="627555" y="237101"/>
                      <a:pt x="596952" y="279773"/>
                      <a:pt x="540025" y="312539"/>
                    </a:cubicBezTo>
                    <a:cubicBezTo>
                      <a:pt x="416475" y="383977"/>
                      <a:pt x="216136" y="383977"/>
                      <a:pt x="92586" y="312539"/>
                    </a:cubicBezTo>
                    <a:cubicBezTo>
                      <a:pt x="35564" y="279487"/>
                      <a:pt x="4961" y="237101"/>
                      <a:pt x="590" y="194048"/>
                    </a:cubicBezTo>
                    <a:cubicBezTo>
                      <a:pt x="-4732" y="143661"/>
                      <a:pt x="25965" y="92130"/>
                      <a:pt x="92586" y="53650"/>
                    </a:cubicBezTo>
                    <a:cubicBezTo>
                      <a:pt x="216136" y="-17883"/>
                      <a:pt x="416475" y="-17883"/>
                      <a:pt x="540025" y="53650"/>
                    </a:cubicBezTo>
                    <a:cubicBezTo>
                      <a:pt x="606551" y="92130"/>
                      <a:pt x="636963" y="143661"/>
                      <a:pt x="632116" y="194048"/>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7" name="Google Shape;1511;p27">
                <a:extLst>
                  <a:ext uri="{FF2B5EF4-FFF2-40B4-BE49-F238E27FC236}">
                    <a16:creationId xmlns:a16="http://schemas.microsoft.com/office/drawing/2014/main" id="{CFDDF8BD-DD5B-0545-955D-F4B5B729630C}"/>
                  </a:ext>
                </a:extLst>
              </p:cNvPr>
              <p:cNvSpPr/>
              <p:nvPr/>
            </p:nvSpPr>
            <p:spPr>
              <a:xfrm>
                <a:off x="7469677" y="5230344"/>
                <a:ext cx="631526" cy="344209"/>
              </a:xfrm>
              <a:custGeom>
                <a:avLst/>
                <a:gdLst/>
                <a:ahLst/>
                <a:cxnLst/>
                <a:rect l="l" t="t" r="r" b="b"/>
                <a:pathLst>
                  <a:path w="631526" h="344209" extrusionOk="0">
                    <a:moveTo>
                      <a:pt x="631526" y="172141"/>
                    </a:moveTo>
                    <a:cubicBezTo>
                      <a:pt x="626965" y="215194"/>
                      <a:pt x="596363" y="257866"/>
                      <a:pt x="539435" y="290632"/>
                    </a:cubicBezTo>
                    <a:cubicBezTo>
                      <a:pt x="415886" y="362069"/>
                      <a:pt x="215546" y="362069"/>
                      <a:pt x="91997" y="290632"/>
                    </a:cubicBezTo>
                    <a:cubicBezTo>
                      <a:pt x="34974" y="257580"/>
                      <a:pt x="4372" y="215194"/>
                      <a:pt x="0" y="172141"/>
                    </a:cubicBezTo>
                    <a:cubicBezTo>
                      <a:pt x="4372" y="129088"/>
                      <a:pt x="35069" y="86416"/>
                      <a:pt x="91997" y="53650"/>
                    </a:cubicBezTo>
                    <a:cubicBezTo>
                      <a:pt x="215546" y="-17883"/>
                      <a:pt x="415886" y="-17883"/>
                      <a:pt x="539435" y="53650"/>
                    </a:cubicBezTo>
                    <a:cubicBezTo>
                      <a:pt x="596363" y="86701"/>
                      <a:pt x="626870" y="129088"/>
                      <a:pt x="631526" y="172141"/>
                    </a:cubicBezTo>
                    <a:close/>
                  </a:path>
                </a:pathLst>
              </a:custGeom>
              <a:solidFill>
                <a:srgbClr val="E8A30A"/>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8" name="Google Shape;1512;p27">
                <a:extLst>
                  <a:ext uri="{FF2B5EF4-FFF2-40B4-BE49-F238E27FC236}">
                    <a16:creationId xmlns:a16="http://schemas.microsoft.com/office/drawing/2014/main" id="{63F9C77D-813F-984B-B0AB-DF76A1D0E9E0}"/>
                  </a:ext>
                </a:extLst>
              </p:cNvPr>
              <p:cNvSpPr/>
              <p:nvPr/>
            </p:nvSpPr>
            <p:spPr>
              <a:xfrm>
                <a:off x="7630861" y="5313140"/>
                <a:ext cx="295642" cy="184784"/>
              </a:xfrm>
              <a:custGeom>
                <a:avLst/>
                <a:gdLst/>
                <a:ahLst/>
                <a:cxnLst/>
                <a:rect l="l" t="t" r="r" b="b"/>
                <a:pathLst>
                  <a:path w="295642" h="184784" extrusionOk="0">
                    <a:moveTo>
                      <a:pt x="149875" y="29432"/>
                    </a:moveTo>
                    <a:cubicBezTo>
                      <a:pt x="145988" y="29423"/>
                      <a:pt x="142110" y="29737"/>
                      <a:pt x="138280" y="30385"/>
                    </a:cubicBezTo>
                    <a:cubicBezTo>
                      <a:pt x="133053" y="31147"/>
                      <a:pt x="127256" y="32195"/>
                      <a:pt x="120793" y="33528"/>
                    </a:cubicBezTo>
                    <a:cubicBezTo>
                      <a:pt x="114331" y="34862"/>
                      <a:pt x="107583" y="36576"/>
                      <a:pt x="100645" y="38671"/>
                    </a:cubicBezTo>
                    <a:cubicBezTo>
                      <a:pt x="93878" y="40719"/>
                      <a:pt x="87273" y="43272"/>
                      <a:pt x="80877" y="46292"/>
                    </a:cubicBezTo>
                    <a:lnTo>
                      <a:pt x="131628" y="75629"/>
                    </a:lnTo>
                    <a:lnTo>
                      <a:pt x="141131" y="72485"/>
                    </a:lnTo>
                    <a:cubicBezTo>
                      <a:pt x="154056" y="68104"/>
                      <a:pt x="166221" y="64484"/>
                      <a:pt x="177721" y="61436"/>
                    </a:cubicBezTo>
                    <a:cubicBezTo>
                      <a:pt x="188489" y="58598"/>
                      <a:pt x="199494" y="56779"/>
                      <a:pt x="210604" y="56007"/>
                    </a:cubicBezTo>
                    <a:cubicBezTo>
                      <a:pt x="220726" y="55397"/>
                      <a:pt x="230885" y="56102"/>
                      <a:pt x="240826" y="58103"/>
                    </a:cubicBezTo>
                    <a:cubicBezTo>
                      <a:pt x="251023" y="60274"/>
                      <a:pt x="260812" y="64065"/>
                      <a:pt x="269813" y="69342"/>
                    </a:cubicBezTo>
                    <a:cubicBezTo>
                      <a:pt x="278584" y="73743"/>
                      <a:pt x="286112" y="80296"/>
                      <a:pt x="291671" y="88392"/>
                    </a:cubicBezTo>
                    <a:cubicBezTo>
                      <a:pt x="295397" y="94317"/>
                      <a:pt x="296566" y="101498"/>
                      <a:pt x="294902" y="108299"/>
                    </a:cubicBezTo>
                    <a:cubicBezTo>
                      <a:pt x="292745" y="115776"/>
                      <a:pt x="288649" y="122549"/>
                      <a:pt x="283023" y="127921"/>
                    </a:cubicBezTo>
                    <a:cubicBezTo>
                      <a:pt x="276076" y="134950"/>
                      <a:pt x="268282" y="141094"/>
                      <a:pt x="259833" y="146209"/>
                    </a:cubicBezTo>
                    <a:lnTo>
                      <a:pt x="292146" y="165259"/>
                    </a:lnTo>
                    <a:lnTo>
                      <a:pt x="274469" y="175451"/>
                    </a:lnTo>
                    <a:lnTo>
                      <a:pt x="241871" y="156401"/>
                    </a:lnTo>
                    <a:cubicBezTo>
                      <a:pt x="226352" y="164068"/>
                      <a:pt x="210119" y="170193"/>
                      <a:pt x="193402" y="174688"/>
                    </a:cubicBezTo>
                    <a:cubicBezTo>
                      <a:pt x="175924" y="179603"/>
                      <a:pt x="158058" y="182975"/>
                      <a:pt x="139991" y="184785"/>
                    </a:cubicBezTo>
                    <a:lnTo>
                      <a:pt x="122599" y="154210"/>
                    </a:lnTo>
                    <a:cubicBezTo>
                      <a:pt x="127332" y="154086"/>
                      <a:pt x="132065" y="153705"/>
                      <a:pt x="136760" y="153067"/>
                    </a:cubicBezTo>
                    <a:cubicBezTo>
                      <a:pt x="143127" y="152305"/>
                      <a:pt x="150255" y="151162"/>
                      <a:pt x="158048" y="149447"/>
                    </a:cubicBezTo>
                    <a:cubicBezTo>
                      <a:pt x="165841" y="147733"/>
                      <a:pt x="174204" y="145542"/>
                      <a:pt x="182948" y="143065"/>
                    </a:cubicBezTo>
                    <a:cubicBezTo>
                      <a:pt x="191444" y="140522"/>
                      <a:pt x="199741" y="137341"/>
                      <a:pt x="207753" y="133540"/>
                    </a:cubicBezTo>
                    <a:lnTo>
                      <a:pt x="157193" y="104394"/>
                    </a:lnTo>
                    <a:lnTo>
                      <a:pt x="150635" y="106680"/>
                    </a:lnTo>
                    <a:lnTo>
                      <a:pt x="143697" y="108776"/>
                    </a:lnTo>
                    <a:cubicBezTo>
                      <a:pt x="130962" y="112967"/>
                      <a:pt x="119368" y="116205"/>
                      <a:pt x="108723" y="118301"/>
                    </a:cubicBezTo>
                    <a:cubicBezTo>
                      <a:pt x="98953" y="120577"/>
                      <a:pt x="88994" y="121911"/>
                      <a:pt x="78976" y="122301"/>
                    </a:cubicBezTo>
                    <a:cubicBezTo>
                      <a:pt x="70128" y="122663"/>
                      <a:pt x="61280" y="121825"/>
                      <a:pt x="52651" y="119825"/>
                    </a:cubicBezTo>
                    <a:cubicBezTo>
                      <a:pt x="44079" y="117891"/>
                      <a:pt x="35848" y="114671"/>
                      <a:pt x="28226" y="110300"/>
                    </a:cubicBezTo>
                    <a:cubicBezTo>
                      <a:pt x="19891" y="105947"/>
                      <a:pt x="12669" y="99717"/>
                      <a:pt x="7128" y="92107"/>
                    </a:cubicBezTo>
                    <a:cubicBezTo>
                      <a:pt x="3022" y="86420"/>
                      <a:pt x="1007" y="79486"/>
                      <a:pt x="1426" y="72485"/>
                    </a:cubicBezTo>
                    <a:cubicBezTo>
                      <a:pt x="2148" y="65189"/>
                      <a:pt x="5065" y="58274"/>
                      <a:pt x="9789" y="52673"/>
                    </a:cubicBezTo>
                    <a:cubicBezTo>
                      <a:pt x="15596" y="45291"/>
                      <a:pt x="22524" y="38862"/>
                      <a:pt x="30317" y="33623"/>
                    </a:cubicBezTo>
                    <a:lnTo>
                      <a:pt x="0" y="17050"/>
                    </a:lnTo>
                    <a:lnTo>
                      <a:pt x="17582" y="6858"/>
                    </a:lnTo>
                    <a:lnTo>
                      <a:pt x="47234" y="24003"/>
                    </a:lnTo>
                    <a:cubicBezTo>
                      <a:pt x="61157" y="17088"/>
                      <a:pt x="75783" y="11687"/>
                      <a:pt x="90856" y="7906"/>
                    </a:cubicBezTo>
                    <a:cubicBezTo>
                      <a:pt x="105207" y="4324"/>
                      <a:pt x="119786" y="1686"/>
                      <a:pt x="134479" y="0"/>
                    </a:cubicBezTo>
                    <a:close/>
                    <a:moveTo>
                      <a:pt x="63485" y="82772"/>
                    </a:moveTo>
                    <a:cubicBezTo>
                      <a:pt x="70157" y="86639"/>
                      <a:pt x="77864" y="88306"/>
                      <a:pt x="85534" y="87535"/>
                    </a:cubicBezTo>
                    <a:cubicBezTo>
                      <a:pt x="95817" y="86373"/>
                      <a:pt x="105948" y="84106"/>
                      <a:pt x="115756" y="80772"/>
                    </a:cubicBezTo>
                    <a:lnTo>
                      <a:pt x="68237" y="53245"/>
                    </a:lnTo>
                    <a:cubicBezTo>
                      <a:pt x="50750" y="64675"/>
                      <a:pt x="49230" y="74581"/>
                      <a:pt x="63485" y="82772"/>
                    </a:cubicBezTo>
                    <a:close/>
                    <a:moveTo>
                      <a:pt x="230372" y="97060"/>
                    </a:moveTo>
                    <a:cubicBezTo>
                      <a:pt x="223101" y="93059"/>
                      <a:pt x="214719" y="91554"/>
                      <a:pt x="206517" y="92773"/>
                    </a:cubicBezTo>
                    <a:cubicBezTo>
                      <a:pt x="195265" y="94240"/>
                      <a:pt x="184174" y="96698"/>
                      <a:pt x="173349" y="100108"/>
                    </a:cubicBezTo>
                    <a:lnTo>
                      <a:pt x="220868" y="127445"/>
                    </a:lnTo>
                    <a:cubicBezTo>
                      <a:pt x="240892" y="114871"/>
                      <a:pt x="244057" y="104747"/>
                      <a:pt x="230372" y="97060"/>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9" name="Google Shape;1513;p27">
                <a:extLst>
                  <a:ext uri="{FF2B5EF4-FFF2-40B4-BE49-F238E27FC236}">
                    <a16:creationId xmlns:a16="http://schemas.microsoft.com/office/drawing/2014/main" id="{B6A90119-3FB0-714B-8150-3D285A42BFC5}"/>
                  </a:ext>
                </a:extLst>
              </p:cNvPr>
              <p:cNvSpPr/>
              <p:nvPr/>
            </p:nvSpPr>
            <p:spPr>
              <a:xfrm>
                <a:off x="7753460" y="5450109"/>
                <a:ext cx="19007" cy="25526"/>
              </a:xfrm>
              <a:custGeom>
                <a:avLst/>
                <a:gdLst/>
                <a:ahLst/>
                <a:cxnLst/>
                <a:rect l="l" t="t" r="r" b="b"/>
                <a:pathLst>
                  <a:path w="19007" h="25526" extrusionOk="0">
                    <a:moveTo>
                      <a:pt x="0" y="17240"/>
                    </a:moveTo>
                    <a:cubicBezTo>
                      <a:pt x="475" y="15907"/>
                      <a:pt x="0" y="0"/>
                      <a:pt x="0" y="0"/>
                    </a:cubicBezTo>
                    <a:lnTo>
                      <a:pt x="19008" y="12478"/>
                    </a:lnTo>
                    <a:lnTo>
                      <a:pt x="10549" y="25527"/>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0" name="Google Shape;1514;p27">
                <a:extLst>
                  <a:ext uri="{FF2B5EF4-FFF2-40B4-BE49-F238E27FC236}">
                    <a16:creationId xmlns:a16="http://schemas.microsoft.com/office/drawing/2014/main" id="{13800B56-F918-1847-9E96-99210B46A1E2}"/>
                  </a:ext>
                </a:extLst>
              </p:cNvPr>
              <p:cNvSpPr/>
              <p:nvPr/>
            </p:nvSpPr>
            <p:spPr>
              <a:xfrm>
                <a:off x="7880525" y="5461158"/>
                <a:ext cx="42101" cy="19811"/>
              </a:xfrm>
              <a:custGeom>
                <a:avLst/>
                <a:gdLst/>
                <a:ahLst/>
                <a:cxnLst/>
                <a:rect l="l" t="t" r="r" b="b"/>
                <a:pathLst>
                  <a:path w="42101" h="19811" extrusionOk="0">
                    <a:moveTo>
                      <a:pt x="42102" y="17240"/>
                    </a:moveTo>
                    <a:lnTo>
                      <a:pt x="42102" y="0"/>
                    </a:lnTo>
                    <a:lnTo>
                      <a:pt x="0" y="3238"/>
                    </a:lnTo>
                    <a:lnTo>
                      <a:pt x="24140" y="19812"/>
                    </a:lnTo>
                    <a:lnTo>
                      <a:pt x="42102" y="17240"/>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1" name="Google Shape;1515;p27">
                <a:extLst>
                  <a:ext uri="{FF2B5EF4-FFF2-40B4-BE49-F238E27FC236}">
                    <a16:creationId xmlns:a16="http://schemas.microsoft.com/office/drawing/2014/main" id="{0F97A5F3-7628-784A-AAA7-0E14E8D56FB5}"/>
                  </a:ext>
                </a:extLst>
              </p:cNvPr>
              <p:cNvSpPr/>
              <p:nvPr/>
            </p:nvSpPr>
            <p:spPr>
              <a:xfrm>
                <a:off x="7894686" y="5398008"/>
                <a:ext cx="31457" cy="17335"/>
              </a:xfrm>
              <a:custGeom>
                <a:avLst/>
                <a:gdLst/>
                <a:ahLst/>
                <a:cxnLst/>
                <a:rect l="l" t="t" r="r" b="b"/>
                <a:pathLst>
                  <a:path w="31457" h="17335" extrusionOk="0">
                    <a:moveTo>
                      <a:pt x="31458" y="17336"/>
                    </a:moveTo>
                    <a:lnTo>
                      <a:pt x="31458" y="0"/>
                    </a:lnTo>
                    <a:lnTo>
                      <a:pt x="0" y="11430"/>
                    </a:lnTo>
                    <a:lnTo>
                      <a:pt x="31458" y="17336"/>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2" name="Google Shape;1516;p27">
                <a:extLst>
                  <a:ext uri="{FF2B5EF4-FFF2-40B4-BE49-F238E27FC236}">
                    <a16:creationId xmlns:a16="http://schemas.microsoft.com/office/drawing/2014/main" id="{E3C63E8E-6DAD-7F4A-96A0-B7B5793FF6CE}"/>
                  </a:ext>
                </a:extLst>
              </p:cNvPr>
              <p:cNvSpPr/>
              <p:nvPr/>
            </p:nvSpPr>
            <p:spPr>
              <a:xfrm>
                <a:off x="7795847" y="5404389"/>
                <a:ext cx="47328" cy="33051"/>
              </a:xfrm>
              <a:custGeom>
                <a:avLst/>
                <a:gdLst/>
                <a:ahLst/>
                <a:cxnLst/>
                <a:rect l="l" t="t" r="r" b="b"/>
                <a:pathLst>
                  <a:path w="47328" h="33051" extrusionOk="0">
                    <a:moveTo>
                      <a:pt x="0" y="10001"/>
                    </a:moveTo>
                    <a:lnTo>
                      <a:pt x="10454" y="0"/>
                    </a:lnTo>
                    <a:lnTo>
                      <a:pt x="47329" y="25527"/>
                    </a:lnTo>
                    <a:lnTo>
                      <a:pt x="45048" y="33051"/>
                    </a:lnTo>
                    <a:cubicBezTo>
                      <a:pt x="45048" y="33051"/>
                      <a:pt x="17487" y="21431"/>
                      <a:pt x="16537" y="20764"/>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3" name="Google Shape;1517;p27">
                <a:extLst>
                  <a:ext uri="{FF2B5EF4-FFF2-40B4-BE49-F238E27FC236}">
                    <a16:creationId xmlns:a16="http://schemas.microsoft.com/office/drawing/2014/main" id="{664467E2-17E2-6449-ADD1-5B0C3836CAC4}"/>
                  </a:ext>
                </a:extLst>
              </p:cNvPr>
              <p:cNvSpPr/>
              <p:nvPr/>
            </p:nvSpPr>
            <p:spPr>
              <a:xfrm>
                <a:off x="7699193" y="5349240"/>
                <a:ext cx="58543" cy="38861"/>
              </a:xfrm>
              <a:custGeom>
                <a:avLst/>
                <a:gdLst/>
                <a:ahLst/>
                <a:cxnLst/>
                <a:rect l="l" t="t" r="r" b="b"/>
                <a:pathLst>
                  <a:path w="58543" h="38861" extrusionOk="0">
                    <a:moveTo>
                      <a:pt x="0" y="11049"/>
                    </a:moveTo>
                    <a:lnTo>
                      <a:pt x="49040" y="38862"/>
                    </a:lnTo>
                    <a:lnTo>
                      <a:pt x="58543" y="31623"/>
                    </a:lnTo>
                    <a:cubicBezTo>
                      <a:pt x="58543" y="31623"/>
                      <a:pt x="52461" y="24574"/>
                      <a:pt x="51986" y="23908"/>
                    </a:cubicBezTo>
                    <a:cubicBezTo>
                      <a:pt x="47614" y="18821"/>
                      <a:pt x="42444" y="14478"/>
                      <a:pt x="36684" y="11049"/>
                    </a:cubicBezTo>
                    <a:cubicBezTo>
                      <a:pt x="33073" y="10382"/>
                      <a:pt x="9789" y="0"/>
                      <a:pt x="9789" y="0"/>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4" name="Google Shape;1518;p27">
                <a:extLst>
                  <a:ext uri="{FF2B5EF4-FFF2-40B4-BE49-F238E27FC236}">
                    <a16:creationId xmlns:a16="http://schemas.microsoft.com/office/drawing/2014/main" id="{F3C2BBEF-FA4D-EF45-86D1-B7CE42BBF0B2}"/>
                  </a:ext>
                </a:extLst>
              </p:cNvPr>
              <p:cNvSpPr/>
              <p:nvPr/>
            </p:nvSpPr>
            <p:spPr>
              <a:xfrm>
                <a:off x="7753460" y="5318093"/>
                <a:ext cx="27275" cy="24479"/>
              </a:xfrm>
              <a:custGeom>
                <a:avLst/>
                <a:gdLst/>
                <a:ahLst/>
                <a:cxnLst/>
                <a:rect l="l" t="t" r="r" b="b"/>
                <a:pathLst>
                  <a:path w="27275" h="24479" extrusionOk="0">
                    <a:moveTo>
                      <a:pt x="27276" y="24479"/>
                    </a:moveTo>
                    <a:lnTo>
                      <a:pt x="27276" y="7334"/>
                    </a:lnTo>
                    <a:lnTo>
                      <a:pt x="4752" y="0"/>
                    </a:lnTo>
                    <a:lnTo>
                      <a:pt x="0" y="13430"/>
                    </a:lnTo>
                    <a:lnTo>
                      <a:pt x="1140" y="19622"/>
                    </a:lnTo>
                    <a:lnTo>
                      <a:pt x="27276" y="2447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6" name="Google Shape;1519;p27">
                <a:extLst>
                  <a:ext uri="{FF2B5EF4-FFF2-40B4-BE49-F238E27FC236}">
                    <a16:creationId xmlns:a16="http://schemas.microsoft.com/office/drawing/2014/main" id="{EF048C6C-0001-2341-8C0E-3B9EFB6CBE91}"/>
                  </a:ext>
                </a:extLst>
              </p:cNvPr>
              <p:cNvSpPr/>
              <p:nvPr/>
            </p:nvSpPr>
            <p:spPr>
              <a:xfrm>
                <a:off x="7631241" y="5313044"/>
                <a:ext cx="26040" cy="19431"/>
              </a:xfrm>
              <a:custGeom>
                <a:avLst/>
                <a:gdLst/>
                <a:ahLst/>
                <a:cxnLst/>
                <a:rect l="l" t="t" r="r" b="b"/>
                <a:pathLst>
                  <a:path w="26040" h="19431" extrusionOk="0">
                    <a:moveTo>
                      <a:pt x="0" y="17145"/>
                    </a:moveTo>
                    <a:lnTo>
                      <a:pt x="0" y="0"/>
                    </a:lnTo>
                    <a:lnTo>
                      <a:pt x="26040" y="2762"/>
                    </a:lnTo>
                    <a:lnTo>
                      <a:pt x="17677" y="19431"/>
                    </a:lnTo>
                    <a:lnTo>
                      <a:pt x="0"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7" name="Google Shape;1520;p27">
                <a:extLst>
                  <a:ext uri="{FF2B5EF4-FFF2-40B4-BE49-F238E27FC236}">
                    <a16:creationId xmlns:a16="http://schemas.microsoft.com/office/drawing/2014/main" id="{1E49C8D2-C946-4047-808C-79FD9D1D93F3}"/>
                  </a:ext>
                </a:extLst>
              </p:cNvPr>
              <p:cNvSpPr/>
              <p:nvPr/>
            </p:nvSpPr>
            <p:spPr>
              <a:xfrm>
                <a:off x="7632192" y="5370575"/>
                <a:ext cx="29936" cy="30289"/>
              </a:xfrm>
              <a:custGeom>
                <a:avLst/>
                <a:gdLst/>
                <a:ahLst/>
                <a:cxnLst/>
                <a:rect l="l" t="t" r="r" b="b"/>
                <a:pathLst>
                  <a:path w="29936" h="30289" extrusionOk="0">
                    <a:moveTo>
                      <a:pt x="0" y="17907"/>
                    </a:moveTo>
                    <a:lnTo>
                      <a:pt x="0" y="0"/>
                    </a:lnTo>
                    <a:lnTo>
                      <a:pt x="29937" y="0"/>
                    </a:lnTo>
                    <a:lnTo>
                      <a:pt x="22619" y="16002"/>
                    </a:lnTo>
                    <a:lnTo>
                      <a:pt x="9599" y="3028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8" name="Google Shape;1521;p27">
                <a:extLst>
                  <a:ext uri="{FF2B5EF4-FFF2-40B4-BE49-F238E27FC236}">
                    <a16:creationId xmlns:a16="http://schemas.microsoft.com/office/drawing/2014/main" id="{4D75C00E-3097-1B46-9FBE-BB8DF7BE84EC}"/>
                  </a:ext>
                </a:extLst>
              </p:cNvPr>
              <p:cNvSpPr/>
              <p:nvPr/>
            </p:nvSpPr>
            <p:spPr>
              <a:xfrm>
                <a:off x="7630861" y="5295995"/>
                <a:ext cx="295637" cy="184880"/>
              </a:xfrm>
              <a:custGeom>
                <a:avLst/>
                <a:gdLst/>
                <a:ahLst/>
                <a:cxnLst/>
                <a:rect l="l" t="t" r="r" b="b"/>
                <a:pathLst>
                  <a:path w="295637" h="184880" extrusionOk="0">
                    <a:moveTo>
                      <a:pt x="149875" y="29432"/>
                    </a:moveTo>
                    <a:cubicBezTo>
                      <a:pt x="145988" y="29423"/>
                      <a:pt x="142110" y="29737"/>
                      <a:pt x="138280" y="30385"/>
                    </a:cubicBezTo>
                    <a:cubicBezTo>
                      <a:pt x="133053" y="31051"/>
                      <a:pt x="127256" y="32099"/>
                      <a:pt x="120793" y="33528"/>
                    </a:cubicBezTo>
                    <a:cubicBezTo>
                      <a:pt x="114331" y="34957"/>
                      <a:pt x="107583" y="36576"/>
                      <a:pt x="100645" y="38671"/>
                    </a:cubicBezTo>
                    <a:cubicBezTo>
                      <a:pt x="93897" y="40729"/>
                      <a:pt x="87292" y="43243"/>
                      <a:pt x="80877" y="46196"/>
                    </a:cubicBezTo>
                    <a:lnTo>
                      <a:pt x="131628" y="75629"/>
                    </a:lnTo>
                    <a:lnTo>
                      <a:pt x="141131" y="72390"/>
                    </a:lnTo>
                    <a:cubicBezTo>
                      <a:pt x="154056" y="68104"/>
                      <a:pt x="166221" y="64484"/>
                      <a:pt x="177721" y="61436"/>
                    </a:cubicBezTo>
                    <a:cubicBezTo>
                      <a:pt x="188489" y="58588"/>
                      <a:pt x="199494" y="56779"/>
                      <a:pt x="210604" y="56007"/>
                    </a:cubicBezTo>
                    <a:cubicBezTo>
                      <a:pt x="220726" y="55369"/>
                      <a:pt x="230875" y="56036"/>
                      <a:pt x="240826" y="58007"/>
                    </a:cubicBezTo>
                    <a:cubicBezTo>
                      <a:pt x="251033" y="60217"/>
                      <a:pt x="260812" y="64037"/>
                      <a:pt x="269813" y="69342"/>
                    </a:cubicBezTo>
                    <a:cubicBezTo>
                      <a:pt x="278584" y="73743"/>
                      <a:pt x="286112" y="80296"/>
                      <a:pt x="291671" y="88392"/>
                    </a:cubicBezTo>
                    <a:cubicBezTo>
                      <a:pt x="295397" y="94278"/>
                      <a:pt x="296556" y="101432"/>
                      <a:pt x="294902" y="108204"/>
                    </a:cubicBezTo>
                    <a:cubicBezTo>
                      <a:pt x="292793" y="115700"/>
                      <a:pt x="288687" y="122482"/>
                      <a:pt x="283023" y="127825"/>
                    </a:cubicBezTo>
                    <a:cubicBezTo>
                      <a:pt x="276076" y="134883"/>
                      <a:pt x="268282" y="141056"/>
                      <a:pt x="259833" y="146209"/>
                    </a:cubicBezTo>
                    <a:lnTo>
                      <a:pt x="292146" y="165259"/>
                    </a:lnTo>
                    <a:lnTo>
                      <a:pt x="274469" y="175546"/>
                    </a:lnTo>
                    <a:lnTo>
                      <a:pt x="241871" y="156496"/>
                    </a:lnTo>
                    <a:cubicBezTo>
                      <a:pt x="226371" y="164239"/>
                      <a:pt x="210138" y="170402"/>
                      <a:pt x="193402" y="174879"/>
                    </a:cubicBezTo>
                    <a:cubicBezTo>
                      <a:pt x="175915" y="179718"/>
                      <a:pt x="158048" y="183061"/>
                      <a:pt x="139991" y="184880"/>
                    </a:cubicBezTo>
                    <a:lnTo>
                      <a:pt x="122979" y="154305"/>
                    </a:lnTo>
                    <a:cubicBezTo>
                      <a:pt x="126115" y="154305"/>
                      <a:pt x="130772" y="154305"/>
                      <a:pt x="137140" y="153257"/>
                    </a:cubicBezTo>
                    <a:cubicBezTo>
                      <a:pt x="143507" y="152209"/>
                      <a:pt x="150635" y="151257"/>
                      <a:pt x="158428" y="149542"/>
                    </a:cubicBezTo>
                    <a:cubicBezTo>
                      <a:pt x="166221" y="147828"/>
                      <a:pt x="174585" y="145732"/>
                      <a:pt x="183328" y="143161"/>
                    </a:cubicBezTo>
                    <a:cubicBezTo>
                      <a:pt x="191824" y="140618"/>
                      <a:pt x="200121" y="137436"/>
                      <a:pt x="208133" y="133636"/>
                    </a:cubicBezTo>
                    <a:lnTo>
                      <a:pt x="157193" y="104680"/>
                    </a:lnTo>
                    <a:lnTo>
                      <a:pt x="150635" y="106966"/>
                    </a:lnTo>
                    <a:lnTo>
                      <a:pt x="143697" y="109156"/>
                    </a:lnTo>
                    <a:cubicBezTo>
                      <a:pt x="130962" y="113347"/>
                      <a:pt x="119368" y="116586"/>
                      <a:pt x="108723" y="118681"/>
                    </a:cubicBezTo>
                    <a:cubicBezTo>
                      <a:pt x="98953" y="120958"/>
                      <a:pt x="88994" y="122291"/>
                      <a:pt x="78976" y="122682"/>
                    </a:cubicBezTo>
                    <a:cubicBezTo>
                      <a:pt x="70128" y="122996"/>
                      <a:pt x="61280" y="122168"/>
                      <a:pt x="52651" y="120205"/>
                    </a:cubicBezTo>
                    <a:cubicBezTo>
                      <a:pt x="44098" y="118224"/>
                      <a:pt x="35867" y="115014"/>
                      <a:pt x="28226" y="110680"/>
                    </a:cubicBezTo>
                    <a:cubicBezTo>
                      <a:pt x="19910" y="106299"/>
                      <a:pt x="12697" y="100079"/>
                      <a:pt x="7128" y="92488"/>
                    </a:cubicBezTo>
                    <a:cubicBezTo>
                      <a:pt x="3032" y="86801"/>
                      <a:pt x="1017" y="79867"/>
                      <a:pt x="1426" y="72866"/>
                    </a:cubicBezTo>
                    <a:cubicBezTo>
                      <a:pt x="2148" y="65570"/>
                      <a:pt x="5065" y="58655"/>
                      <a:pt x="9789" y="53054"/>
                    </a:cubicBezTo>
                    <a:cubicBezTo>
                      <a:pt x="15567" y="45644"/>
                      <a:pt x="22505" y="39214"/>
                      <a:pt x="30317" y="34004"/>
                    </a:cubicBezTo>
                    <a:lnTo>
                      <a:pt x="0" y="17050"/>
                    </a:lnTo>
                    <a:lnTo>
                      <a:pt x="17582" y="6763"/>
                    </a:lnTo>
                    <a:lnTo>
                      <a:pt x="47234" y="24003"/>
                    </a:lnTo>
                    <a:cubicBezTo>
                      <a:pt x="61157" y="17088"/>
                      <a:pt x="75783" y="11687"/>
                      <a:pt x="90856" y="7906"/>
                    </a:cubicBezTo>
                    <a:cubicBezTo>
                      <a:pt x="105197" y="4286"/>
                      <a:pt x="119776" y="1638"/>
                      <a:pt x="134479" y="0"/>
                    </a:cubicBezTo>
                    <a:close/>
                    <a:moveTo>
                      <a:pt x="63485" y="82772"/>
                    </a:moveTo>
                    <a:cubicBezTo>
                      <a:pt x="70157" y="86639"/>
                      <a:pt x="77864" y="88306"/>
                      <a:pt x="85534" y="87535"/>
                    </a:cubicBezTo>
                    <a:cubicBezTo>
                      <a:pt x="95817" y="86373"/>
                      <a:pt x="105948" y="84106"/>
                      <a:pt x="115756" y="80772"/>
                    </a:cubicBezTo>
                    <a:lnTo>
                      <a:pt x="68237" y="53245"/>
                    </a:lnTo>
                    <a:cubicBezTo>
                      <a:pt x="50750" y="64675"/>
                      <a:pt x="49230" y="74485"/>
                      <a:pt x="63485" y="82772"/>
                    </a:cubicBezTo>
                    <a:close/>
                    <a:moveTo>
                      <a:pt x="230372" y="96679"/>
                    </a:moveTo>
                    <a:cubicBezTo>
                      <a:pt x="223092" y="92716"/>
                      <a:pt x="214710" y="91240"/>
                      <a:pt x="206517" y="92488"/>
                    </a:cubicBezTo>
                    <a:cubicBezTo>
                      <a:pt x="195265" y="93954"/>
                      <a:pt x="184174" y="96412"/>
                      <a:pt x="173349" y="99822"/>
                    </a:cubicBezTo>
                    <a:lnTo>
                      <a:pt x="220868" y="127159"/>
                    </a:lnTo>
                    <a:cubicBezTo>
                      <a:pt x="240826" y="114776"/>
                      <a:pt x="244057" y="104680"/>
                      <a:pt x="230372" y="96679"/>
                    </a:cubicBezTo>
                    <a:close/>
                  </a:path>
                </a:pathLst>
              </a:custGeom>
              <a:solidFill>
                <a:srgbClr val="F9CA0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58" name="Google Shape;1522;p27">
              <a:extLst>
                <a:ext uri="{FF2B5EF4-FFF2-40B4-BE49-F238E27FC236}">
                  <a16:creationId xmlns:a16="http://schemas.microsoft.com/office/drawing/2014/main" id="{DE00DCE2-C434-AD45-9FD6-A83106BAFC05}"/>
                </a:ext>
              </a:extLst>
            </p:cNvPr>
            <p:cNvGrpSpPr/>
            <p:nvPr/>
          </p:nvGrpSpPr>
          <p:grpSpPr>
            <a:xfrm>
              <a:off x="5533746" y="4253261"/>
              <a:ext cx="883852" cy="621029"/>
              <a:chOff x="7343371" y="4995386"/>
              <a:chExt cx="883852" cy="621029"/>
            </a:xfrm>
          </p:grpSpPr>
          <p:sp>
            <p:nvSpPr>
              <p:cNvPr id="216" name="Google Shape;1523;p27">
                <a:extLst>
                  <a:ext uri="{FF2B5EF4-FFF2-40B4-BE49-F238E27FC236}">
                    <a16:creationId xmlns:a16="http://schemas.microsoft.com/office/drawing/2014/main" id="{462ED8A7-DC2F-8D48-9AEF-79E41E5A10C5}"/>
                  </a:ext>
                </a:extLst>
              </p:cNvPr>
              <p:cNvSpPr/>
              <p:nvPr/>
            </p:nvSpPr>
            <p:spPr>
              <a:xfrm>
                <a:off x="7343371" y="5104923"/>
                <a:ext cx="883852" cy="511492"/>
              </a:xfrm>
              <a:custGeom>
                <a:avLst/>
                <a:gdLst/>
                <a:ahLst/>
                <a:cxnLst/>
                <a:rect l="l" t="t" r="r" b="b"/>
                <a:pathLst>
                  <a:path w="883852" h="511492" extrusionOk="0">
                    <a:moveTo>
                      <a:pt x="883852" y="255746"/>
                    </a:moveTo>
                    <a:cubicBezTo>
                      <a:pt x="883852" y="396991"/>
                      <a:pt x="685995" y="511492"/>
                      <a:pt x="441926" y="511492"/>
                    </a:cubicBezTo>
                    <a:cubicBezTo>
                      <a:pt x="197857" y="511492"/>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7" name="Google Shape;1524;p27">
                <a:extLst>
                  <a:ext uri="{FF2B5EF4-FFF2-40B4-BE49-F238E27FC236}">
                    <a16:creationId xmlns:a16="http://schemas.microsoft.com/office/drawing/2014/main" id="{B9AA8F06-D055-3D4B-9588-C51165E7E9AC}"/>
                  </a:ext>
                </a:extLst>
              </p:cNvPr>
              <p:cNvSpPr/>
              <p:nvPr/>
            </p:nvSpPr>
            <p:spPr>
              <a:xfrm>
                <a:off x="7343561" y="5248084"/>
                <a:ext cx="87339" cy="116490"/>
              </a:xfrm>
              <a:custGeom>
                <a:avLst/>
                <a:gdLst/>
                <a:ahLst/>
                <a:cxnLst/>
                <a:rect l="l" t="t" r="r" b="b"/>
                <a:pathLst>
                  <a:path w="87339" h="116490" extrusionOk="0">
                    <a:moveTo>
                      <a:pt x="0" y="116491"/>
                    </a:moveTo>
                    <a:lnTo>
                      <a:pt x="0" y="0"/>
                    </a:lnTo>
                    <a:lnTo>
                      <a:pt x="87340" y="77914"/>
                    </a:lnTo>
                    <a:lnTo>
                      <a:pt x="0" y="116491"/>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8" name="Google Shape;1525;p27">
                <a:extLst>
                  <a:ext uri="{FF2B5EF4-FFF2-40B4-BE49-F238E27FC236}">
                    <a16:creationId xmlns:a16="http://schemas.microsoft.com/office/drawing/2014/main" id="{87C2A880-E3D6-BB4C-A234-930CEA1D9EA9}"/>
                  </a:ext>
                </a:extLst>
              </p:cNvPr>
              <p:cNvSpPr/>
              <p:nvPr/>
            </p:nvSpPr>
            <p:spPr>
              <a:xfrm>
                <a:off x="8160792" y="5251132"/>
                <a:ext cx="66431" cy="157067"/>
              </a:xfrm>
              <a:custGeom>
                <a:avLst/>
                <a:gdLst/>
                <a:ahLst/>
                <a:cxnLst/>
                <a:rect l="l" t="t" r="r" b="b"/>
                <a:pathLst>
                  <a:path w="66431" h="157067" extrusionOk="0">
                    <a:moveTo>
                      <a:pt x="66431" y="0"/>
                    </a:moveTo>
                    <a:lnTo>
                      <a:pt x="66431" y="109538"/>
                    </a:lnTo>
                    <a:lnTo>
                      <a:pt x="21859" y="157067"/>
                    </a:lnTo>
                    <a:lnTo>
                      <a:pt x="0" y="31623"/>
                    </a:lnTo>
                    <a:lnTo>
                      <a:pt x="66431" y="0"/>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9" name="Google Shape;1526;p27">
                <a:extLst>
                  <a:ext uri="{FF2B5EF4-FFF2-40B4-BE49-F238E27FC236}">
                    <a16:creationId xmlns:a16="http://schemas.microsoft.com/office/drawing/2014/main" id="{B1CEC242-3517-104C-B471-0828D36C6949}"/>
                  </a:ext>
                </a:extLst>
              </p:cNvPr>
              <p:cNvSpPr/>
              <p:nvPr/>
            </p:nvSpPr>
            <p:spPr>
              <a:xfrm>
                <a:off x="7343371" y="4995386"/>
                <a:ext cx="883852" cy="511492"/>
              </a:xfrm>
              <a:custGeom>
                <a:avLst/>
                <a:gdLst/>
                <a:ahLst/>
                <a:cxnLst/>
                <a:rect l="l" t="t" r="r" b="b"/>
                <a:pathLst>
                  <a:path w="883852" h="511492" extrusionOk="0">
                    <a:moveTo>
                      <a:pt x="883852" y="255746"/>
                    </a:moveTo>
                    <a:cubicBezTo>
                      <a:pt x="883852" y="396991"/>
                      <a:pt x="685995" y="511492"/>
                      <a:pt x="441926" y="511492"/>
                    </a:cubicBezTo>
                    <a:cubicBezTo>
                      <a:pt x="197857" y="511492"/>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0" name="Google Shape;1527;p27">
                <a:extLst>
                  <a:ext uri="{FF2B5EF4-FFF2-40B4-BE49-F238E27FC236}">
                    <a16:creationId xmlns:a16="http://schemas.microsoft.com/office/drawing/2014/main" id="{7F460504-B0C6-BF47-A470-B488D192FDCD}"/>
                  </a:ext>
                </a:extLst>
              </p:cNvPr>
              <p:cNvSpPr/>
              <p:nvPr/>
            </p:nvSpPr>
            <p:spPr>
              <a:xfrm>
                <a:off x="7469087" y="5064990"/>
                <a:ext cx="632615" cy="366117"/>
              </a:xfrm>
              <a:custGeom>
                <a:avLst/>
                <a:gdLst/>
                <a:ahLst/>
                <a:cxnLst/>
                <a:rect l="l" t="t" r="r" b="b"/>
                <a:pathLst>
                  <a:path w="632615" h="366117" extrusionOk="0">
                    <a:moveTo>
                      <a:pt x="632116" y="194048"/>
                    </a:moveTo>
                    <a:cubicBezTo>
                      <a:pt x="627555" y="237101"/>
                      <a:pt x="596952" y="279773"/>
                      <a:pt x="540025" y="312539"/>
                    </a:cubicBezTo>
                    <a:cubicBezTo>
                      <a:pt x="416475" y="383977"/>
                      <a:pt x="216136" y="383977"/>
                      <a:pt x="92586" y="312539"/>
                    </a:cubicBezTo>
                    <a:cubicBezTo>
                      <a:pt x="35564" y="279487"/>
                      <a:pt x="4961" y="237101"/>
                      <a:pt x="590" y="194048"/>
                    </a:cubicBezTo>
                    <a:cubicBezTo>
                      <a:pt x="-4732" y="143661"/>
                      <a:pt x="25965" y="92130"/>
                      <a:pt x="92586" y="53650"/>
                    </a:cubicBezTo>
                    <a:cubicBezTo>
                      <a:pt x="216136" y="-17883"/>
                      <a:pt x="416475" y="-17883"/>
                      <a:pt x="540025" y="53650"/>
                    </a:cubicBezTo>
                    <a:cubicBezTo>
                      <a:pt x="606551" y="92130"/>
                      <a:pt x="636963" y="143661"/>
                      <a:pt x="632116" y="194048"/>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1" name="Google Shape;1528;p27">
                <a:extLst>
                  <a:ext uri="{FF2B5EF4-FFF2-40B4-BE49-F238E27FC236}">
                    <a16:creationId xmlns:a16="http://schemas.microsoft.com/office/drawing/2014/main" id="{B0A945B2-BD07-E642-8F54-1D13A49D4527}"/>
                  </a:ext>
                </a:extLst>
              </p:cNvPr>
              <p:cNvSpPr/>
              <p:nvPr/>
            </p:nvSpPr>
            <p:spPr>
              <a:xfrm>
                <a:off x="7469677" y="5086897"/>
                <a:ext cx="631526" cy="344209"/>
              </a:xfrm>
              <a:custGeom>
                <a:avLst/>
                <a:gdLst/>
                <a:ahLst/>
                <a:cxnLst/>
                <a:rect l="l" t="t" r="r" b="b"/>
                <a:pathLst>
                  <a:path w="631526" h="344209" extrusionOk="0">
                    <a:moveTo>
                      <a:pt x="631526" y="172141"/>
                    </a:moveTo>
                    <a:cubicBezTo>
                      <a:pt x="626965" y="215194"/>
                      <a:pt x="596363" y="257866"/>
                      <a:pt x="539435" y="290632"/>
                    </a:cubicBezTo>
                    <a:cubicBezTo>
                      <a:pt x="415886" y="362069"/>
                      <a:pt x="215546" y="362069"/>
                      <a:pt x="91997" y="290632"/>
                    </a:cubicBezTo>
                    <a:cubicBezTo>
                      <a:pt x="34974" y="257580"/>
                      <a:pt x="4372" y="215194"/>
                      <a:pt x="0" y="172141"/>
                    </a:cubicBezTo>
                    <a:cubicBezTo>
                      <a:pt x="4372" y="129087"/>
                      <a:pt x="35069" y="86416"/>
                      <a:pt x="91997" y="53650"/>
                    </a:cubicBezTo>
                    <a:cubicBezTo>
                      <a:pt x="215546" y="-17883"/>
                      <a:pt x="415886" y="-17883"/>
                      <a:pt x="539435" y="53650"/>
                    </a:cubicBezTo>
                    <a:cubicBezTo>
                      <a:pt x="596363" y="86701"/>
                      <a:pt x="626870" y="129087"/>
                      <a:pt x="631526" y="172141"/>
                    </a:cubicBezTo>
                    <a:close/>
                  </a:path>
                </a:pathLst>
              </a:custGeom>
              <a:solidFill>
                <a:srgbClr val="E8A30A"/>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2" name="Google Shape;1529;p27">
                <a:extLst>
                  <a:ext uri="{FF2B5EF4-FFF2-40B4-BE49-F238E27FC236}">
                    <a16:creationId xmlns:a16="http://schemas.microsoft.com/office/drawing/2014/main" id="{FFB01D59-401C-FF41-99B2-CD700541BED8}"/>
                  </a:ext>
                </a:extLst>
              </p:cNvPr>
              <p:cNvSpPr/>
              <p:nvPr/>
            </p:nvSpPr>
            <p:spPr>
              <a:xfrm>
                <a:off x="7630861" y="5169693"/>
                <a:ext cx="295642" cy="184784"/>
              </a:xfrm>
              <a:custGeom>
                <a:avLst/>
                <a:gdLst/>
                <a:ahLst/>
                <a:cxnLst/>
                <a:rect l="l" t="t" r="r" b="b"/>
                <a:pathLst>
                  <a:path w="295642" h="184784" extrusionOk="0">
                    <a:moveTo>
                      <a:pt x="149875" y="29432"/>
                    </a:moveTo>
                    <a:cubicBezTo>
                      <a:pt x="145988" y="29423"/>
                      <a:pt x="142110" y="29737"/>
                      <a:pt x="138280" y="30385"/>
                    </a:cubicBezTo>
                    <a:cubicBezTo>
                      <a:pt x="133053" y="31147"/>
                      <a:pt x="127256" y="32195"/>
                      <a:pt x="120793" y="33528"/>
                    </a:cubicBezTo>
                    <a:cubicBezTo>
                      <a:pt x="114331" y="34862"/>
                      <a:pt x="107583" y="36576"/>
                      <a:pt x="100645" y="38671"/>
                    </a:cubicBezTo>
                    <a:cubicBezTo>
                      <a:pt x="93878" y="40719"/>
                      <a:pt x="87273" y="43272"/>
                      <a:pt x="80877" y="46291"/>
                    </a:cubicBezTo>
                    <a:lnTo>
                      <a:pt x="131628" y="75629"/>
                    </a:lnTo>
                    <a:lnTo>
                      <a:pt x="141131" y="72390"/>
                    </a:lnTo>
                    <a:cubicBezTo>
                      <a:pt x="154056" y="68104"/>
                      <a:pt x="166221" y="64484"/>
                      <a:pt x="177721" y="61436"/>
                    </a:cubicBezTo>
                    <a:cubicBezTo>
                      <a:pt x="188489" y="58598"/>
                      <a:pt x="199494" y="56779"/>
                      <a:pt x="210604" y="56007"/>
                    </a:cubicBezTo>
                    <a:cubicBezTo>
                      <a:pt x="220726" y="55397"/>
                      <a:pt x="230885" y="56102"/>
                      <a:pt x="240826" y="58103"/>
                    </a:cubicBezTo>
                    <a:cubicBezTo>
                      <a:pt x="251023" y="60274"/>
                      <a:pt x="260812" y="64065"/>
                      <a:pt x="269813" y="69342"/>
                    </a:cubicBezTo>
                    <a:cubicBezTo>
                      <a:pt x="278584" y="73743"/>
                      <a:pt x="286112" y="80296"/>
                      <a:pt x="291671" y="88392"/>
                    </a:cubicBezTo>
                    <a:cubicBezTo>
                      <a:pt x="295397" y="94317"/>
                      <a:pt x="296566" y="101498"/>
                      <a:pt x="294902" y="108299"/>
                    </a:cubicBezTo>
                    <a:cubicBezTo>
                      <a:pt x="292745" y="115776"/>
                      <a:pt x="288649" y="122549"/>
                      <a:pt x="283023" y="127921"/>
                    </a:cubicBezTo>
                    <a:cubicBezTo>
                      <a:pt x="276076" y="134950"/>
                      <a:pt x="268282" y="141094"/>
                      <a:pt x="259833" y="146209"/>
                    </a:cubicBezTo>
                    <a:lnTo>
                      <a:pt x="292146" y="165259"/>
                    </a:lnTo>
                    <a:lnTo>
                      <a:pt x="274469" y="175451"/>
                    </a:lnTo>
                    <a:lnTo>
                      <a:pt x="241871" y="156401"/>
                    </a:lnTo>
                    <a:cubicBezTo>
                      <a:pt x="226352" y="164068"/>
                      <a:pt x="210119" y="170193"/>
                      <a:pt x="193402" y="174688"/>
                    </a:cubicBezTo>
                    <a:cubicBezTo>
                      <a:pt x="175924" y="179603"/>
                      <a:pt x="158058" y="182975"/>
                      <a:pt x="139991" y="184785"/>
                    </a:cubicBezTo>
                    <a:lnTo>
                      <a:pt x="122599" y="154781"/>
                    </a:lnTo>
                    <a:cubicBezTo>
                      <a:pt x="127332" y="154657"/>
                      <a:pt x="132065" y="154276"/>
                      <a:pt x="136760" y="153638"/>
                    </a:cubicBezTo>
                    <a:cubicBezTo>
                      <a:pt x="143127" y="152876"/>
                      <a:pt x="150255" y="151638"/>
                      <a:pt x="158048" y="150019"/>
                    </a:cubicBezTo>
                    <a:cubicBezTo>
                      <a:pt x="165841" y="148399"/>
                      <a:pt x="174204" y="146113"/>
                      <a:pt x="182948" y="143637"/>
                    </a:cubicBezTo>
                    <a:cubicBezTo>
                      <a:pt x="191425" y="141056"/>
                      <a:pt x="199722" y="137865"/>
                      <a:pt x="207753" y="134112"/>
                    </a:cubicBezTo>
                    <a:lnTo>
                      <a:pt x="157193" y="104965"/>
                    </a:lnTo>
                    <a:lnTo>
                      <a:pt x="150635" y="107252"/>
                    </a:lnTo>
                    <a:lnTo>
                      <a:pt x="143697" y="109347"/>
                    </a:lnTo>
                    <a:cubicBezTo>
                      <a:pt x="130962" y="113538"/>
                      <a:pt x="119368" y="116777"/>
                      <a:pt x="108723" y="118872"/>
                    </a:cubicBezTo>
                    <a:cubicBezTo>
                      <a:pt x="98953" y="121148"/>
                      <a:pt x="88994" y="122482"/>
                      <a:pt x="78976" y="122872"/>
                    </a:cubicBezTo>
                    <a:cubicBezTo>
                      <a:pt x="70128" y="123234"/>
                      <a:pt x="61280" y="122396"/>
                      <a:pt x="52651" y="120396"/>
                    </a:cubicBezTo>
                    <a:cubicBezTo>
                      <a:pt x="44079" y="118463"/>
                      <a:pt x="35848" y="115243"/>
                      <a:pt x="28226" y="110871"/>
                    </a:cubicBezTo>
                    <a:cubicBezTo>
                      <a:pt x="19891" y="106518"/>
                      <a:pt x="12669" y="100289"/>
                      <a:pt x="7128" y="92678"/>
                    </a:cubicBezTo>
                    <a:cubicBezTo>
                      <a:pt x="3022" y="86992"/>
                      <a:pt x="1007" y="80058"/>
                      <a:pt x="1426" y="73057"/>
                    </a:cubicBezTo>
                    <a:cubicBezTo>
                      <a:pt x="2148" y="65761"/>
                      <a:pt x="5065" y="58846"/>
                      <a:pt x="9789" y="53245"/>
                    </a:cubicBezTo>
                    <a:cubicBezTo>
                      <a:pt x="15596" y="45863"/>
                      <a:pt x="22524" y="39434"/>
                      <a:pt x="30317" y="34195"/>
                    </a:cubicBezTo>
                    <a:lnTo>
                      <a:pt x="0" y="17050"/>
                    </a:lnTo>
                    <a:lnTo>
                      <a:pt x="17582" y="6858"/>
                    </a:lnTo>
                    <a:lnTo>
                      <a:pt x="47234" y="24003"/>
                    </a:lnTo>
                    <a:cubicBezTo>
                      <a:pt x="61157" y="17088"/>
                      <a:pt x="75783" y="11687"/>
                      <a:pt x="90856" y="7906"/>
                    </a:cubicBezTo>
                    <a:cubicBezTo>
                      <a:pt x="105207" y="4324"/>
                      <a:pt x="119786" y="1686"/>
                      <a:pt x="134479" y="0"/>
                    </a:cubicBezTo>
                    <a:close/>
                    <a:moveTo>
                      <a:pt x="63485" y="82772"/>
                    </a:moveTo>
                    <a:cubicBezTo>
                      <a:pt x="70157" y="86639"/>
                      <a:pt x="77864" y="88306"/>
                      <a:pt x="85534" y="87535"/>
                    </a:cubicBezTo>
                    <a:cubicBezTo>
                      <a:pt x="95817" y="86373"/>
                      <a:pt x="105948" y="84106"/>
                      <a:pt x="115756" y="80772"/>
                    </a:cubicBezTo>
                    <a:lnTo>
                      <a:pt x="68237" y="53245"/>
                    </a:lnTo>
                    <a:cubicBezTo>
                      <a:pt x="50750" y="64675"/>
                      <a:pt x="49230" y="74581"/>
                      <a:pt x="63485" y="82772"/>
                    </a:cubicBezTo>
                    <a:close/>
                    <a:moveTo>
                      <a:pt x="230372" y="96774"/>
                    </a:moveTo>
                    <a:cubicBezTo>
                      <a:pt x="223101" y="92773"/>
                      <a:pt x="214719" y="91269"/>
                      <a:pt x="206517" y="92488"/>
                    </a:cubicBezTo>
                    <a:cubicBezTo>
                      <a:pt x="195265" y="93955"/>
                      <a:pt x="184174" y="96412"/>
                      <a:pt x="173349" y="99822"/>
                    </a:cubicBezTo>
                    <a:lnTo>
                      <a:pt x="220868" y="127159"/>
                    </a:lnTo>
                    <a:cubicBezTo>
                      <a:pt x="240892" y="114776"/>
                      <a:pt x="244057" y="104651"/>
                      <a:pt x="230372" y="96774"/>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3" name="Google Shape;1530;p27">
                <a:extLst>
                  <a:ext uri="{FF2B5EF4-FFF2-40B4-BE49-F238E27FC236}">
                    <a16:creationId xmlns:a16="http://schemas.microsoft.com/office/drawing/2014/main" id="{A618670A-68D0-AF4D-BEE9-A22DFB984C85}"/>
                  </a:ext>
                </a:extLst>
              </p:cNvPr>
              <p:cNvSpPr/>
              <p:nvPr/>
            </p:nvSpPr>
            <p:spPr>
              <a:xfrm>
                <a:off x="7753460" y="5307234"/>
                <a:ext cx="19007" cy="25526"/>
              </a:xfrm>
              <a:custGeom>
                <a:avLst/>
                <a:gdLst/>
                <a:ahLst/>
                <a:cxnLst/>
                <a:rect l="l" t="t" r="r" b="b"/>
                <a:pathLst>
                  <a:path w="19007" h="25526" extrusionOk="0">
                    <a:moveTo>
                      <a:pt x="0" y="17240"/>
                    </a:moveTo>
                    <a:cubicBezTo>
                      <a:pt x="475" y="15907"/>
                      <a:pt x="0" y="0"/>
                      <a:pt x="0" y="0"/>
                    </a:cubicBezTo>
                    <a:lnTo>
                      <a:pt x="19008" y="12478"/>
                    </a:lnTo>
                    <a:lnTo>
                      <a:pt x="10549" y="25527"/>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4" name="Google Shape;1531;p27">
                <a:extLst>
                  <a:ext uri="{FF2B5EF4-FFF2-40B4-BE49-F238E27FC236}">
                    <a16:creationId xmlns:a16="http://schemas.microsoft.com/office/drawing/2014/main" id="{EA1554BA-E7E3-A64C-8209-2A45B8CBB953}"/>
                  </a:ext>
                </a:extLst>
              </p:cNvPr>
              <p:cNvSpPr/>
              <p:nvPr/>
            </p:nvSpPr>
            <p:spPr>
              <a:xfrm>
                <a:off x="7880525" y="5317712"/>
                <a:ext cx="42101" cy="19716"/>
              </a:xfrm>
              <a:custGeom>
                <a:avLst/>
                <a:gdLst/>
                <a:ahLst/>
                <a:cxnLst/>
                <a:rect l="l" t="t" r="r" b="b"/>
                <a:pathLst>
                  <a:path w="42101" h="19716" extrusionOk="0">
                    <a:moveTo>
                      <a:pt x="42102" y="17240"/>
                    </a:moveTo>
                    <a:lnTo>
                      <a:pt x="42102" y="0"/>
                    </a:lnTo>
                    <a:lnTo>
                      <a:pt x="0" y="3238"/>
                    </a:lnTo>
                    <a:lnTo>
                      <a:pt x="24140" y="19717"/>
                    </a:lnTo>
                    <a:lnTo>
                      <a:pt x="42102" y="17240"/>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5" name="Google Shape;1532;p27">
                <a:extLst>
                  <a:ext uri="{FF2B5EF4-FFF2-40B4-BE49-F238E27FC236}">
                    <a16:creationId xmlns:a16="http://schemas.microsoft.com/office/drawing/2014/main" id="{320A004B-7EC1-B249-814B-DA4E82413A71}"/>
                  </a:ext>
                </a:extLst>
              </p:cNvPr>
              <p:cNvSpPr/>
              <p:nvPr/>
            </p:nvSpPr>
            <p:spPr>
              <a:xfrm>
                <a:off x="7894686" y="5254561"/>
                <a:ext cx="31457" cy="17335"/>
              </a:xfrm>
              <a:custGeom>
                <a:avLst/>
                <a:gdLst/>
                <a:ahLst/>
                <a:cxnLst/>
                <a:rect l="l" t="t" r="r" b="b"/>
                <a:pathLst>
                  <a:path w="31457" h="17335" extrusionOk="0">
                    <a:moveTo>
                      <a:pt x="31458" y="17336"/>
                    </a:moveTo>
                    <a:lnTo>
                      <a:pt x="31458" y="0"/>
                    </a:lnTo>
                    <a:lnTo>
                      <a:pt x="0" y="11430"/>
                    </a:lnTo>
                    <a:lnTo>
                      <a:pt x="31458" y="17336"/>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6" name="Google Shape;1533;p27">
                <a:extLst>
                  <a:ext uri="{FF2B5EF4-FFF2-40B4-BE49-F238E27FC236}">
                    <a16:creationId xmlns:a16="http://schemas.microsoft.com/office/drawing/2014/main" id="{DCD39C5C-A149-1E4A-ABB2-453651AA3CEE}"/>
                  </a:ext>
                </a:extLst>
              </p:cNvPr>
              <p:cNvSpPr/>
              <p:nvPr/>
            </p:nvSpPr>
            <p:spPr>
              <a:xfrm>
                <a:off x="7795847" y="5260943"/>
                <a:ext cx="47328" cy="33051"/>
              </a:xfrm>
              <a:custGeom>
                <a:avLst/>
                <a:gdLst/>
                <a:ahLst/>
                <a:cxnLst/>
                <a:rect l="l" t="t" r="r" b="b"/>
                <a:pathLst>
                  <a:path w="47328" h="33051" extrusionOk="0">
                    <a:moveTo>
                      <a:pt x="0" y="10001"/>
                    </a:moveTo>
                    <a:lnTo>
                      <a:pt x="10454" y="0"/>
                    </a:lnTo>
                    <a:lnTo>
                      <a:pt x="47329" y="25527"/>
                    </a:lnTo>
                    <a:lnTo>
                      <a:pt x="45048" y="33052"/>
                    </a:lnTo>
                    <a:cubicBezTo>
                      <a:pt x="45048" y="33052"/>
                      <a:pt x="17487" y="21431"/>
                      <a:pt x="16537" y="20765"/>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7" name="Google Shape;1534;p27">
                <a:extLst>
                  <a:ext uri="{FF2B5EF4-FFF2-40B4-BE49-F238E27FC236}">
                    <a16:creationId xmlns:a16="http://schemas.microsoft.com/office/drawing/2014/main" id="{6FE2D45F-2C87-3D40-8CF4-024B4CF21A6E}"/>
                  </a:ext>
                </a:extLst>
              </p:cNvPr>
              <p:cNvSpPr/>
              <p:nvPr/>
            </p:nvSpPr>
            <p:spPr>
              <a:xfrm>
                <a:off x="7699193" y="5205793"/>
                <a:ext cx="58543" cy="38861"/>
              </a:xfrm>
              <a:custGeom>
                <a:avLst/>
                <a:gdLst/>
                <a:ahLst/>
                <a:cxnLst/>
                <a:rect l="l" t="t" r="r" b="b"/>
                <a:pathLst>
                  <a:path w="58543" h="38861" extrusionOk="0">
                    <a:moveTo>
                      <a:pt x="0" y="11049"/>
                    </a:moveTo>
                    <a:lnTo>
                      <a:pt x="49040" y="38862"/>
                    </a:lnTo>
                    <a:lnTo>
                      <a:pt x="58543" y="31623"/>
                    </a:lnTo>
                    <a:cubicBezTo>
                      <a:pt x="58543" y="31623"/>
                      <a:pt x="52461" y="24574"/>
                      <a:pt x="51986" y="23813"/>
                    </a:cubicBezTo>
                    <a:cubicBezTo>
                      <a:pt x="47585" y="18783"/>
                      <a:pt x="42425" y="14478"/>
                      <a:pt x="36684" y="11049"/>
                    </a:cubicBezTo>
                    <a:cubicBezTo>
                      <a:pt x="33073" y="10382"/>
                      <a:pt x="9789" y="0"/>
                      <a:pt x="9789" y="0"/>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8" name="Google Shape;1535;p27">
                <a:extLst>
                  <a:ext uri="{FF2B5EF4-FFF2-40B4-BE49-F238E27FC236}">
                    <a16:creationId xmlns:a16="http://schemas.microsoft.com/office/drawing/2014/main" id="{8A29C793-E84F-8646-B36B-95559D4CFBEC}"/>
                  </a:ext>
                </a:extLst>
              </p:cNvPr>
              <p:cNvSpPr/>
              <p:nvPr/>
            </p:nvSpPr>
            <p:spPr>
              <a:xfrm>
                <a:off x="7753460" y="5174646"/>
                <a:ext cx="27275" cy="24479"/>
              </a:xfrm>
              <a:custGeom>
                <a:avLst/>
                <a:gdLst/>
                <a:ahLst/>
                <a:cxnLst/>
                <a:rect l="l" t="t" r="r" b="b"/>
                <a:pathLst>
                  <a:path w="27275" h="24479" extrusionOk="0">
                    <a:moveTo>
                      <a:pt x="27276" y="24479"/>
                    </a:moveTo>
                    <a:lnTo>
                      <a:pt x="27276" y="7334"/>
                    </a:lnTo>
                    <a:lnTo>
                      <a:pt x="4752" y="0"/>
                    </a:lnTo>
                    <a:lnTo>
                      <a:pt x="0" y="13430"/>
                    </a:lnTo>
                    <a:lnTo>
                      <a:pt x="1140" y="19621"/>
                    </a:lnTo>
                    <a:lnTo>
                      <a:pt x="27276" y="2447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9" name="Google Shape;1536;p27">
                <a:extLst>
                  <a:ext uri="{FF2B5EF4-FFF2-40B4-BE49-F238E27FC236}">
                    <a16:creationId xmlns:a16="http://schemas.microsoft.com/office/drawing/2014/main" id="{01E475DD-5E83-2A49-96E3-49FEFBDC2C56}"/>
                  </a:ext>
                </a:extLst>
              </p:cNvPr>
              <p:cNvSpPr/>
              <p:nvPr/>
            </p:nvSpPr>
            <p:spPr>
              <a:xfrm>
                <a:off x="7631241" y="5169598"/>
                <a:ext cx="26040" cy="19431"/>
              </a:xfrm>
              <a:custGeom>
                <a:avLst/>
                <a:gdLst/>
                <a:ahLst/>
                <a:cxnLst/>
                <a:rect l="l" t="t" r="r" b="b"/>
                <a:pathLst>
                  <a:path w="26040" h="19431" extrusionOk="0">
                    <a:moveTo>
                      <a:pt x="0" y="17145"/>
                    </a:moveTo>
                    <a:lnTo>
                      <a:pt x="0" y="0"/>
                    </a:lnTo>
                    <a:lnTo>
                      <a:pt x="26040" y="2762"/>
                    </a:lnTo>
                    <a:lnTo>
                      <a:pt x="17677" y="19431"/>
                    </a:lnTo>
                    <a:lnTo>
                      <a:pt x="0"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0" name="Google Shape;1537;p27">
                <a:extLst>
                  <a:ext uri="{FF2B5EF4-FFF2-40B4-BE49-F238E27FC236}">
                    <a16:creationId xmlns:a16="http://schemas.microsoft.com/office/drawing/2014/main" id="{636947CB-464C-1B46-B166-6A1DCDADCB1F}"/>
                  </a:ext>
                </a:extLst>
              </p:cNvPr>
              <p:cNvSpPr/>
              <p:nvPr/>
            </p:nvSpPr>
            <p:spPr>
              <a:xfrm>
                <a:off x="7632192" y="5227129"/>
                <a:ext cx="29936" cy="30289"/>
              </a:xfrm>
              <a:custGeom>
                <a:avLst/>
                <a:gdLst/>
                <a:ahLst/>
                <a:cxnLst/>
                <a:rect l="l" t="t" r="r" b="b"/>
                <a:pathLst>
                  <a:path w="29936" h="30289" extrusionOk="0">
                    <a:moveTo>
                      <a:pt x="0" y="17907"/>
                    </a:moveTo>
                    <a:lnTo>
                      <a:pt x="0" y="0"/>
                    </a:lnTo>
                    <a:lnTo>
                      <a:pt x="29937" y="0"/>
                    </a:lnTo>
                    <a:lnTo>
                      <a:pt x="22619" y="16002"/>
                    </a:lnTo>
                    <a:lnTo>
                      <a:pt x="9599" y="3028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1" name="Google Shape;1538;p27">
                <a:extLst>
                  <a:ext uri="{FF2B5EF4-FFF2-40B4-BE49-F238E27FC236}">
                    <a16:creationId xmlns:a16="http://schemas.microsoft.com/office/drawing/2014/main" id="{DBD7CE71-D735-1D47-BC97-34041DCBC800}"/>
                  </a:ext>
                </a:extLst>
              </p:cNvPr>
              <p:cNvSpPr/>
              <p:nvPr/>
            </p:nvSpPr>
            <p:spPr>
              <a:xfrm>
                <a:off x="7630861" y="5152548"/>
                <a:ext cx="295637" cy="184403"/>
              </a:xfrm>
              <a:custGeom>
                <a:avLst/>
                <a:gdLst/>
                <a:ahLst/>
                <a:cxnLst/>
                <a:rect l="l" t="t" r="r" b="b"/>
                <a:pathLst>
                  <a:path w="295637" h="184403" extrusionOk="0">
                    <a:moveTo>
                      <a:pt x="149875" y="29051"/>
                    </a:moveTo>
                    <a:cubicBezTo>
                      <a:pt x="145988" y="29042"/>
                      <a:pt x="142110" y="29356"/>
                      <a:pt x="138280" y="30004"/>
                    </a:cubicBezTo>
                    <a:cubicBezTo>
                      <a:pt x="133053" y="30671"/>
                      <a:pt x="127256" y="31718"/>
                      <a:pt x="120793" y="33147"/>
                    </a:cubicBezTo>
                    <a:cubicBezTo>
                      <a:pt x="114331" y="34576"/>
                      <a:pt x="107583" y="36195"/>
                      <a:pt x="100645" y="38290"/>
                    </a:cubicBezTo>
                    <a:cubicBezTo>
                      <a:pt x="93878" y="40310"/>
                      <a:pt x="87273" y="42824"/>
                      <a:pt x="80877" y="45815"/>
                    </a:cubicBezTo>
                    <a:lnTo>
                      <a:pt x="131628" y="75247"/>
                    </a:lnTo>
                    <a:lnTo>
                      <a:pt x="141131" y="72009"/>
                    </a:lnTo>
                    <a:cubicBezTo>
                      <a:pt x="154056" y="67723"/>
                      <a:pt x="166221" y="64103"/>
                      <a:pt x="177721" y="61055"/>
                    </a:cubicBezTo>
                    <a:cubicBezTo>
                      <a:pt x="188489" y="58207"/>
                      <a:pt x="199494" y="56397"/>
                      <a:pt x="210604" y="55626"/>
                    </a:cubicBezTo>
                    <a:cubicBezTo>
                      <a:pt x="220726" y="54988"/>
                      <a:pt x="230875" y="55654"/>
                      <a:pt x="240826" y="57626"/>
                    </a:cubicBezTo>
                    <a:cubicBezTo>
                      <a:pt x="251033" y="59836"/>
                      <a:pt x="260812" y="63655"/>
                      <a:pt x="269813" y="68961"/>
                    </a:cubicBezTo>
                    <a:cubicBezTo>
                      <a:pt x="278584" y="73362"/>
                      <a:pt x="286112" y="79915"/>
                      <a:pt x="291671" y="88011"/>
                    </a:cubicBezTo>
                    <a:cubicBezTo>
                      <a:pt x="295397" y="93897"/>
                      <a:pt x="296556" y="101051"/>
                      <a:pt x="294902" y="107823"/>
                    </a:cubicBezTo>
                    <a:cubicBezTo>
                      <a:pt x="292793" y="115319"/>
                      <a:pt x="288687" y="122101"/>
                      <a:pt x="283023" y="127444"/>
                    </a:cubicBezTo>
                    <a:cubicBezTo>
                      <a:pt x="276076" y="134503"/>
                      <a:pt x="268282" y="140675"/>
                      <a:pt x="259833" y="145828"/>
                    </a:cubicBezTo>
                    <a:lnTo>
                      <a:pt x="292146" y="164878"/>
                    </a:lnTo>
                    <a:lnTo>
                      <a:pt x="274469" y="175069"/>
                    </a:lnTo>
                    <a:lnTo>
                      <a:pt x="241871" y="156019"/>
                    </a:lnTo>
                    <a:cubicBezTo>
                      <a:pt x="226371" y="163763"/>
                      <a:pt x="210138" y="169916"/>
                      <a:pt x="193402" y="174403"/>
                    </a:cubicBezTo>
                    <a:cubicBezTo>
                      <a:pt x="175915" y="179241"/>
                      <a:pt x="158048" y="182585"/>
                      <a:pt x="139991" y="184404"/>
                    </a:cubicBezTo>
                    <a:lnTo>
                      <a:pt x="122979" y="153829"/>
                    </a:lnTo>
                    <a:cubicBezTo>
                      <a:pt x="126115" y="153829"/>
                      <a:pt x="130772" y="153829"/>
                      <a:pt x="137140" y="152781"/>
                    </a:cubicBezTo>
                    <a:cubicBezTo>
                      <a:pt x="143507" y="151733"/>
                      <a:pt x="150635" y="150781"/>
                      <a:pt x="158428" y="149066"/>
                    </a:cubicBezTo>
                    <a:cubicBezTo>
                      <a:pt x="166221" y="147352"/>
                      <a:pt x="174585" y="145256"/>
                      <a:pt x="183328" y="142684"/>
                    </a:cubicBezTo>
                    <a:cubicBezTo>
                      <a:pt x="191824" y="140141"/>
                      <a:pt x="200121" y="136960"/>
                      <a:pt x="208133" y="133159"/>
                    </a:cubicBezTo>
                    <a:lnTo>
                      <a:pt x="157573" y="103917"/>
                    </a:lnTo>
                    <a:lnTo>
                      <a:pt x="151015" y="106204"/>
                    </a:lnTo>
                    <a:lnTo>
                      <a:pt x="144077" y="108394"/>
                    </a:lnTo>
                    <a:cubicBezTo>
                      <a:pt x="131342" y="112585"/>
                      <a:pt x="119748" y="115824"/>
                      <a:pt x="109104" y="117919"/>
                    </a:cubicBezTo>
                    <a:cubicBezTo>
                      <a:pt x="99334" y="120196"/>
                      <a:pt x="89374" y="121530"/>
                      <a:pt x="79357" y="121920"/>
                    </a:cubicBezTo>
                    <a:cubicBezTo>
                      <a:pt x="70509" y="122234"/>
                      <a:pt x="61661" y="121396"/>
                      <a:pt x="53031" y="119443"/>
                    </a:cubicBezTo>
                    <a:cubicBezTo>
                      <a:pt x="44478" y="117462"/>
                      <a:pt x="36247" y="114252"/>
                      <a:pt x="28606" y="109918"/>
                    </a:cubicBezTo>
                    <a:cubicBezTo>
                      <a:pt x="20291" y="105537"/>
                      <a:pt x="13077" y="99317"/>
                      <a:pt x="7508" y="91726"/>
                    </a:cubicBezTo>
                    <a:cubicBezTo>
                      <a:pt x="3412" y="86039"/>
                      <a:pt x="1397" y="79105"/>
                      <a:pt x="1806" y="72104"/>
                    </a:cubicBezTo>
                    <a:cubicBezTo>
                      <a:pt x="2528" y="64808"/>
                      <a:pt x="5446" y="57893"/>
                      <a:pt x="10169" y="52292"/>
                    </a:cubicBezTo>
                    <a:cubicBezTo>
                      <a:pt x="15947" y="44882"/>
                      <a:pt x="22885" y="38452"/>
                      <a:pt x="30697" y="33242"/>
                    </a:cubicBezTo>
                    <a:lnTo>
                      <a:pt x="0" y="17050"/>
                    </a:lnTo>
                    <a:lnTo>
                      <a:pt x="17582" y="6763"/>
                    </a:lnTo>
                    <a:lnTo>
                      <a:pt x="47234" y="24003"/>
                    </a:lnTo>
                    <a:cubicBezTo>
                      <a:pt x="61157" y="17088"/>
                      <a:pt x="75783" y="11687"/>
                      <a:pt x="90856" y="7906"/>
                    </a:cubicBezTo>
                    <a:cubicBezTo>
                      <a:pt x="105197" y="4286"/>
                      <a:pt x="119776" y="1638"/>
                      <a:pt x="134479" y="0"/>
                    </a:cubicBezTo>
                    <a:close/>
                    <a:moveTo>
                      <a:pt x="63485" y="82391"/>
                    </a:moveTo>
                    <a:cubicBezTo>
                      <a:pt x="70157" y="86258"/>
                      <a:pt x="77864" y="87925"/>
                      <a:pt x="85534" y="87154"/>
                    </a:cubicBezTo>
                    <a:cubicBezTo>
                      <a:pt x="95817" y="85992"/>
                      <a:pt x="105948" y="83725"/>
                      <a:pt x="115756" y="80391"/>
                    </a:cubicBezTo>
                    <a:lnTo>
                      <a:pt x="68237" y="52864"/>
                    </a:lnTo>
                    <a:cubicBezTo>
                      <a:pt x="50750" y="64675"/>
                      <a:pt x="49230" y="74485"/>
                      <a:pt x="63485" y="82772"/>
                    </a:cubicBezTo>
                    <a:close/>
                    <a:moveTo>
                      <a:pt x="230372" y="96298"/>
                    </a:moveTo>
                    <a:cubicBezTo>
                      <a:pt x="223092" y="92335"/>
                      <a:pt x="214710" y="90859"/>
                      <a:pt x="206517" y="92107"/>
                    </a:cubicBezTo>
                    <a:cubicBezTo>
                      <a:pt x="195274" y="93535"/>
                      <a:pt x="184174" y="95964"/>
                      <a:pt x="173349" y="99346"/>
                    </a:cubicBezTo>
                    <a:lnTo>
                      <a:pt x="220868" y="126778"/>
                    </a:lnTo>
                    <a:cubicBezTo>
                      <a:pt x="240826" y="114776"/>
                      <a:pt x="244057" y="104680"/>
                      <a:pt x="230372" y="96679"/>
                    </a:cubicBezTo>
                    <a:close/>
                  </a:path>
                </a:pathLst>
              </a:custGeom>
              <a:solidFill>
                <a:srgbClr val="F9CA0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59" name="Google Shape;1539;p27">
              <a:extLst>
                <a:ext uri="{FF2B5EF4-FFF2-40B4-BE49-F238E27FC236}">
                  <a16:creationId xmlns:a16="http://schemas.microsoft.com/office/drawing/2014/main" id="{A07232FD-5707-6B49-8C23-5FD72C9EF761}"/>
                </a:ext>
              </a:extLst>
            </p:cNvPr>
            <p:cNvGrpSpPr/>
            <p:nvPr/>
          </p:nvGrpSpPr>
          <p:grpSpPr>
            <a:xfrm>
              <a:off x="4965040" y="3574128"/>
              <a:ext cx="883852" cy="621125"/>
              <a:chOff x="6774665" y="4316253"/>
              <a:chExt cx="883852" cy="621125"/>
            </a:xfrm>
          </p:grpSpPr>
          <p:sp>
            <p:nvSpPr>
              <p:cNvPr id="200" name="Google Shape;1540;p27">
                <a:extLst>
                  <a:ext uri="{FF2B5EF4-FFF2-40B4-BE49-F238E27FC236}">
                    <a16:creationId xmlns:a16="http://schemas.microsoft.com/office/drawing/2014/main" id="{37384AC4-6868-5F43-B11F-87DA5A20C564}"/>
                  </a:ext>
                </a:extLst>
              </p:cNvPr>
              <p:cNvSpPr/>
              <p:nvPr/>
            </p:nvSpPr>
            <p:spPr>
              <a:xfrm>
                <a:off x="6774665" y="4425886"/>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1541;p27">
                <a:extLst>
                  <a:ext uri="{FF2B5EF4-FFF2-40B4-BE49-F238E27FC236}">
                    <a16:creationId xmlns:a16="http://schemas.microsoft.com/office/drawing/2014/main" id="{8A159CF5-1844-9442-85D8-3D42B58FF459}"/>
                  </a:ext>
                </a:extLst>
              </p:cNvPr>
              <p:cNvSpPr/>
              <p:nvPr/>
            </p:nvSpPr>
            <p:spPr>
              <a:xfrm>
                <a:off x="6774855" y="4568951"/>
                <a:ext cx="87339" cy="116490"/>
              </a:xfrm>
              <a:custGeom>
                <a:avLst/>
                <a:gdLst/>
                <a:ahLst/>
                <a:cxnLst/>
                <a:rect l="l" t="t" r="r" b="b"/>
                <a:pathLst>
                  <a:path w="87339" h="116490" extrusionOk="0">
                    <a:moveTo>
                      <a:pt x="0" y="116491"/>
                    </a:moveTo>
                    <a:lnTo>
                      <a:pt x="0" y="0"/>
                    </a:lnTo>
                    <a:lnTo>
                      <a:pt x="87340" y="77914"/>
                    </a:lnTo>
                    <a:lnTo>
                      <a:pt x="0" y="116491"/>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2" name="Google Shape;1542;p27">
                <a:extLst>
                  <a:ext uri="{FF2B5EF4-FFF2-40B4-BE49-F238E27FC236}">
                    <a16:creationId xmlns:a16="http://schemas.microsoft.com/office/drawing/2014/main" id="{BBFCAA67-7A95-C842-8489-8DC442547C66}"/>
                  </a:ext>
                </a:extLst>
              </p:cNvPr>
              <p:cNvSpPr/>
              <p:nvPr/>
            </p:nvSpPr>
            <p:spPr>
              <a:xfrm>
                <a:off x="7592086" y="4572000"/>
                <a:ext cx="66431" cy="157067"/>
              </a:xfrm>
              <a:custGeom>
                <a:avLst/>
                <a:gdLst/>
                <a:ahLst/>
                <a:cxnLst/>
                <a:rect l="l" t="t" r="r" b="b"/>
                <a:pathLst>
                  <a:path w="66431" h="157067" extrusionOk="0">
                    <a:moveTo>
                      <a:pt x="66431" y="0"/>
                    </a:moveTo>
                    <a:lnTo>
                      <a:pt x="66431" y="109633"/>
                    </a:lnTo>
                    <a:lnTo>
                      <a:pt x="21859" y="157067"/>
                    </a:lnTo>
                    <a:lnTo>
                      <a:pt x="0" y="31623"/>
                    </a:lnTo>
                    <a:lnTo>
                      <a:pt x="66431" y="0"/>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1543;p27">
                <a:extLst>
                  <a:ext uri="{FF2B5EF4-FFF2-40B4-BE49-F238E27FC236}">
                    <a16:creationId xmlns:a16="http://schemas.microsoft.com/office/drawing/2014/main" id="{AD32EC27-E7D3-A240-9F57-A819C6CB0B12}"/>
                  </a:ext>
                </a:extLst>
              </p:cNvPr>
              <p:cNvSpPr/>
              <p:nvPr/>
            </p:nvSpPr>
            <p:spPr>
              <a:xfrm>
                <a:off x="6774665" y="4316253"/>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1544;p27">
                <a:extLst>
                  <a:ext uri="{FF2B5EF4-FFF2-40B4-BE49-F238E27FC236}">
                    <a16:creationId xmlns:a16="http://schemas.microsoft.com/office/drawing/2014/main" id="{884161E0-2338-714A-A0E1-A2C631AB7975}"/>
                  </a:ext>
                </a:extLst>
              </p:cNvPr>
              <p:cNvSpPr/>
              <p:nvPr/>
            </p:nvSpPr>
            <p:spPr>
              <a:xfrm>
                <a:off x="6900380" y="4385881"/>
                <a:ext cx="632615" cy="366093"/>
              </a:xfrm>
              <a:custGeom>
                <a:avLst/>
                <a:gdLst/>
                <a:ahLst/>
                <a:cxnLst/>
                <a:rect l="l" t="t" r="r" b="b"/>
                <a:pathLst>
                  <a:path w="632615" h="366093" extrusionOk="0">
                    <a:moveTo>
                      <a:pt x="632021" y="194024"/>
                    </a:moveTo>
                    <a:cubicBezTo>
                      <a:pt x="627555" y="237077"/>
                      <a:pt x="596952" y="279749"/>
                      <a:pt x="540025" y="312515"/>
                    </a:cubicBezTo>
                    <a:cubicBezTo>
                      <a:pt x="416475" y="383953"/>
                      <a:pt x="216136" y="383953"/>
                      <a:pt x="92586" y="312515"/>
                    </a:cubicBezTo>
                    <a:cubicBezTo>
                      <a:pt x="35564" y="279559"/>
                      <a:pt x="4961" y="237077"/>
                      <a:pt x="590" y="194024"/>
                    </a:cubicBezTo>
                    <a:cubicBezTo>
                      <a:pt x="-4732" y="143637"/>
                      <a:pt x="25965" y="92107"/>
                      <a:pt x="92586" y="53721"/>
                    </a:cubicBezTo>
                    <a:cubicBezTo>
                      <a:pt x="216136" y="-17907"/>
                      <a:pt x="416475" y="-17907"/>
                      <a:pt x="540025" y="53721"/>
                    </a:cubicBezTo>
                    <a:cubicBezTo>
                      <a:pt x="606931" y="92107"/>
                      <a:pt x="637344" y="143637"/>
                      <a:pt x="632021" y="194024"/>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5" name="Google Shape;1545;p27">
                <a:extLst>
                  <a:ext uri="{FF2B5EF4-FFF2-40B4-BE49-F238E27FC236}">
                    <a16:creationId xmlns:a16="http://schemas.microsoft.com/office/drawing/2014/main" id="{654F88B5-C4E6-A94B-8D60-D26451B90CC9}"/>
                  </a:ext>
                </a:extLst>
              </p:cNvPr>
              <p:cNvSpPr/>
              <p:nvPr/>
            </p:nvSpPr>
            <p:spPr>
              <a:xfrm>
                <a:off x="6900970" y="4407789"/>
                <a:ext cx="631431" cy="344185"/>
              </a:xfrm>
              <a:custGeom>
                <a:avLst/>
                <a:gdLst/>
                <a:ahLst/>
                <a:cxnLst/>
                <a:rect l="l" t="t" r="r" b="b"/>
                <a:pathLst>
                  <a:path w="631431" h="344185" extrusionOk="0">
                    <a:moveTo>
                      <a:pt x="631432" y="172117"/>
                    </a:moveTo>
                    <a:cubicBezTo>
                      <a:pt x="626965" y="215170"/>
                      <a:pt x="596363" y="257842"/>
                      <a:pt x="539435" y="290608"/>
                    </a:cubicBezTo>
                    <a:cubicBezTo>
                      <a:pt x="415886" y="362045"/>
                      <a:pt x="215546" y="362045"/>
                      <a:pt x="91997" y="290608"/>
                    </a:cubicBezTo>
                    <a:cubicBezTo>
                      <a:pt x="34974" y="257651"/>
                      <a:pt x="4372" y="215170"/>
                      <a:pt x="0" y="172117"/>
                    </a:cubicBezTo>
                    <a:cubicBezTo>
                      <a:pt x="4372" y="129064"/>
                      <a:pt x="34974" y="86392"/>
                      <a:pt x="91997" y="53721"/>
                    </a:cubicBezTo>
                    <a:cubicBezTo>
                      <a:pt x="215546" y="-17907"/>
                      <a:pt x="415886" y="-17907"/>
                      <a:pt x="539435" y="53721"/>
                    </a:cubicBezTo>
                    <a:cubicBezTo>
                      <a:pt x="596838" y="86677"/>
                      <a:pt x="626965" y="129064"/>
                      <a:pt x="631432" y="172117"/>
                    </a:cubicBezTo>
                    <a:close/>
                  </a:path>
                </a:pathLst>
              </a:custGeom>
              <a:solidFill>
                <a:srgbClr val="E8A30A"/>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6" name="Google Shape;1546;p27">
                <a:extLst>
                  <a:ext uri="{FF2B5EF4-FFF2-40B4-BE49-F238E27FC236}">
                    <a16:creationId xmlns:a16="http://schemas.microsoft.com/office/drawing/2014/main" id="{0ED71360-CB5B-C74E-A251-2FF0724EC650}"/>
                  </a:ext>
                </a:extLst>
              </p:cNvPr>
              <p:cNvSpPr/>
              <p:nvPr/>
            </p:nvSpPr>
            <p:spPr>
              <a:xfrm>
                <a:off x="7062535" y="4489799"/>
                <a:ext cx="295132" cy="185547"/>
              </a:xfrm>
              <a:custGeom>
                <a:avLst/>
                <a:gdLst/>
                <a:ahLst/>
                <a:cxnLst/>
                <a:rect l="l" t="t" r="r" b="b"/>
                <a:pathLst>
                  <a:path w="295132" h="185547" extrusionOk="0">
                    <a:moveTo>
                      <a:pt x="149494" y="30194"/>
                    </a:moveTo>
                    <a:cubicBezTo>
                      <a:pt x="145607" y="30185"/>
                      <a:pt x="141730" y="30499"/>
                      <a:pt x="137900" y="31147"/>
                    </a:cubicBezTo>
                    <a:cubicBezTo>
                      <a:pt x="132673" y="31909"/>
                      <a:pt x="126875" y="32956"/>
                      <a:pt x="120413" y="34290"/>
                    </a:cubicBezTo>
                    <a:cubicBezTo>
                      <a:pt x="113950" y="35623"/>
                      <a:pt x="107203" y="37433"/>
                      <a:pt x="100265" y="39529"/>
                    </a:cubicBezTo>
                    <a:cubicBezTo>
                      <a:pt x="93498" y="41548"/>
                      <a:pt x="86893" y="44063"/>
                      <a:pt x="80497" y="47054"/>
                    </a:cubicBezTo>
                    <a:lnTo>
                      <a:pt x="131152" y="76486"/>
                    </a:lnTo>
                    <a:lnTo>
                      <a:pt x="140656" y="73247"/>
                    </a:lnTo>
                    <a:cubicBezTo>
                      <a:pt x="153581" y="68961"/>
                      <a:pt x="165746" y="65246"/>
                      <a:pt x="177246" y="62294"/>
                    </a:cubicBezTo>
                    <a:cubicBezTo>
                      <a:pt x="187994" y="59360"/>
                      <a:pt x="199009" y="57541"/>
                      <a:pt x="210129" y="56864"/>
                    </a:cubicBezTo>
                    <a:cubicBezTo>
                      <a:pt x="220250" y="56179"/>
                      <a:pt x="230410" y="56845"/>
                      <a:pt x="240351" y="58864"/>
                    </a:cubicBezTo>
                    <a:cubicBezTo>
                      <a:pt x="250567" y="61017"/>
                      <a:pt x="260366" y="64846"/>
                      <a:pt x="269337" y="70199"/>
                    </a:cubicBezTo>
                    <a:cubicBezTo>
                      <a:pt x="278119" y="74590"/>
                      <a:pt x="285636" y="81144"/>
                      <a:pt x="291196" y="89249"/>
                    </a:cubicBezTo>
                    <a:cubicBezTo>
                      <a:pt x="294874" y="95193"/>
                      <a:pt x="296033" y="102356"/>
                      <a:pt x="294427" y="109156"/>
                    </a:cubicBezTo>
                    <a:cubicBezTo>
                      <a:pt x="292251" y="116624"/>
                      <a:pt x="288155" y="123397"/>
                      <a:pt x="282547" y="128778"/>
                    </a:cubicBezTo>
                    <a:cubicBezTo>
                      <a:pt x="275553" y="135789"/>
                      <a:pt x="267769" y="141961"/>
                      <a:pt x="259358" y="147161"/>
                    </a:cubicBezTo>
                    <a:lnTo>
                      <a:pt x="291671" y="166211"/>
                    </a:lnTo>
                    <a:lnTo>
                      <a:pt x="273709" y="176213"/>
                    </a:lnTo>
                    <a:lnTo>
                      <a:pt x="241111" y="157163"/>
                    </a:lnTo>
                    <a:cubicBezTo>
                      <a:pt x="225591" y="164868"/>
                      <a:pt x="209359" y="171022"/>
                      <a:pt x="192642" y="175546"/>
                    </a:cubicBezTo>
                    <a:cubicBezTo>
                      <a:pt x="175155" y="180385"/>
                      <a:pt x="157288" y="183728"/>
                      <a:pt x="139230" y="185547"/>
                    </a:cubicBezTo>
                    <a:lnTo>
                      <a:pt x="122123" y="154972"/>
                    </a:lnTo>
                    <a:cubicBezTo>
                      <a:pt x="126894" y="154848"/>
                      <a:pt x="131656" y="154467"/>
                      <a:pt x="136379" y="153829"/>
                    </a:cubicBezTo>
                    <a:cubicBezTo>
                      <a:pt x="143536" y="153019"/>
                      <a:pt x="150644" y="151810"/>
                      <a:pt x="157668" y="150209"/>
                    </a:cubicBezTo>
                    <a:cubicBezTo>
                      <a:pt x="165556" y="148495"/>
                      <a:pt x="173824" y="146399"/>
                      <a:pt x="182568" y="143828"/>
                    </a:cubicBezTo>
                    <a:cubicBezTo>
                      <a:pt x="191055" y="141246"/>
                      <a:pt x="199342" y="138065"/>
                      <a:pt x="207372" y="134303"/>
                    </a:cubicBezTo>
                    <a:lnTo>
                      <a:pt x="156812" y="105061"/>
                    </a:lnTo>
                    <a:lnTo>
                      <a:pt x="150255" y="107347"/>
                    </a:lnTo>
                    <a:lnTo>
                      <a:pt x="143317" y="109442"/>
                    </a:lnTo>
                    <a:cubicBezTo>
                      <a:pt x="130582" y="113633"/>
                      <a:pt x="118987" y="116967"/>
                      <a:pt x="108343" y="118967"/>
                    </a:cubicBezTo>
                    <a:cubicBezTo>
                      <a:pt x="98545" y="121244"/>
                      <a:pt x="88556" y="122587"/>
                      <a:pt x="78501" y="122968"/>
                    </a:cubicBezTo>
                    <a:cubicBezTo>
                      <a:pt x="69691" y="123282"/>
                      <a:pt x="60872" y="122454"/>
                      <a:pt x="52271" y="120491"/>
                    </a:cubicBezTo>
                    <a:cubicBezTo>
                      <a:pt x="43698" y="118548"/>
                      <a:pt x="35468" y="115338"/>
                      <a:pt x="27846" y="110966"/>
                    </a:cubicBezTo>
                    <a:cubicBezTo>
                      <a:pt x="19511" y="106613"/>
                      <a:pt x="12288" y="100384"/>
                      <a:pt x="6748" y="92773"/>
                    </a:cubicBezTo>
                    <a:cubicBezTo>
                      <a:pt x="2585" y="87116"/>
                      <a:pt x="561" y="80163"/>
                      <a:pt x="1045" y="73152"/>
                    </a:cubicBezTo>
                    <a:cubicBezTo>
                      <a:pt x="1787" y="65856"/>
                      <a:pt x="4704" y="58950"/>
                      <a:pt x="9409" y="53340"/>
                    </a:cubicBezTo>
                    <a:cubicBezTo>
                      <a:pt x="15197" y="45929"/>
                      <a:pt x="22125" y="39500"/>
                      <a:pt x="29937" y="34290"/>
                    </a:cubicBezTo>
                    <a:lnTo>
                      <a:pt x="0" y="16954"/>
                    </a:lnTo>
                    <a:lnTo>
                      <a:pt x="17582" y="6763"/>
                    </a:lnTo>
                    <a:lnTo>
                      <a:pt x="47234" y="23908"/>
                    </a:lnTo>
                    <a:cubicBezTo>
                      <a:pt x="61157" y="17021"/>
                      <a:pt x="75783" y="11649"/>
                      <a:pt x="90856" y="7906"/>
                    </a:cubicBezTo>
                    <a:cubicBezTo>
                      <a:pt x="105188" y="4239"/>
                      <a:pt x="119767" y="1591"/>
                      <a:pt x="134479" y="0"/>
                    </a:cubicBezTo>
                    <a:close/>
                    <a:moveTo>
                      <a:pt x="63105" y="83629"/>
                    </a:moveTo>
                    <a:cubicBezTo>
                      <a:pt x="69786" y="87459"/>
                      <a:pt x="77494" y="89116"/>
                      <a:pt x="85154" y="88392"/>
                    </a:cubicBezTo>
                    <a:cubicBezTo>
                      <a:pt x="95437" y="87182"/>
                      <a:pt x="105568" y="84877"/>
                      <a:pt x="115376" y="81534"/>
                    </a:cubicBezTo>
                    <a:lnTo>
                      <a:pt x="67857" y="54007"/>
                    </a:lnTo>
                    <a:cubicBezTo>
                      <a:pt x="50370" y="65437"/>
                      <a:pt x="48849" y="75343"/>
                      <a:pt x="63105" y="83629"/>
                    </a:cubicBezTo>
                    <a:close/>
                    <a:moveTo>
                      <a:pt x="229991" y="97536"/>
                    </a:moveTo>
                    <a:cubicBezTo>
                      <a:pt x="222693" y="93612"/>
                      <a:pt x="214339" y="92107"/>
                      <a:pt x="206137" y="93250"/>
                    </a:cubicBezTo>
                    <a:cubicBezTo>
                      <a:pt x="194894" y="94755"/>
                      <a:pt x="183803" y="97212"/>
                      <a:pt x="172969" y="100584"/>
                    </a:cubicBezTo>
                    <a:lnTo>
                      <a:pt x="220488" y="127921"/>
                    </a:lnTo>
                    <a:cubicBezTo>
                      <a:pt x="240446" y="115634"/>
                      <a:pt x="243677" y="105442"/>
                      <a:pt x="229991" y="97536"/>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7" name="Google Shape;1547;p27">
                <a:extLst>
                  <a:ext uri="{FF2B5EF4-FFF2-40B4-BE49-F238E27FC236}">
                    <a16:creationId xmlns:a16="http://schemas.microsoft.com/office/drawing/2014/main" id="{5E898B6B-00D8-5D49-8E85-BD1C6D960E5F}"/>
                  </a:ext>
                </a:extLst>
              </p:cNvPr>
              <p:cNvSpPr/>
              <p:nvPr/>
            </p:nvSpPr>
            <p:spPr>
              <a:xfrm>
                <a:off x="7184658" y="4627816"/>
                <a:ext cx="19482" cy="25431"/>
              </a:xfrm>
              <a:custGeom>
                <a:avLst/>
                <a:gdLst/>
                <a:ahLst/>
                <a:cxnLst/>
                <a:rect l="l" t="t" r="r" b="b"/>
                <a:pathLst>
                  <a:path w="19482" h="25431" extrusionOk="0">
                    <a:moveTo>
                      <a:pt x="0" y="17145"/>
                    </a:moveTo>
                    <a:cubicBezTo>
                      <a:pt x="285" y="11430"/>
                      <a:pt x="285" y="5715"/>
                      <a:pt x="0" y="0"/>
                    </a:cubicBezTo>
                    <a:lnTo>
                      <a:pt x="19483" y="12478"/>
                    </a:lnTo>
                    <a:lnTo>
                      <a:pt x="11024" y="25432"/>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8" name="Google Shape;1548;p27">
                <a:extLst>
                  <a:ext uri="{FF2B5EF4-FFF2-40B4-BE49-F238E27FC236}">
                    <a16:creationId xmlns:a16="http://schemas.microsoft.com/office/drawing/2014/main" id="{86C1F905-722B-E24F-8BFF-9C6EA11DB15C}"/>
                  </a:ext>
                </a:extLst>
              </p:cNvPr>
              <p:cNvSpPr/>
              <p:nvPr/>
            </p:nvSpPr>
            <p:spPr>
              <a:xfrm>
                <a:off x="7311819" y="4638675"/>
                <a:ext cx="42101" cy="19716"/>
              </a:xfrm>
              <a:custGeom>
                <a:avLst/>
                <a:gdLst/>
                <a:ahLst/>
                <a:cxnLst/>
                <a:rect l="l" t="t" r="r" b="b"/>
                <a:pathLst>
                  <a:path w="42101" h="19716" extrusionOk="0">
                    <a:moveTo>
                      <a:pt x="42102" y="17145"/>
                    </a:moveTo>
                    <a:lnTo>
                      <a:pt x="42102" y="0"/>
                    </a:lnTo>
                    <a:lnTo>
                      <a:pt x="0" y="3238"/>
                    </a:lnTo>
                    <a:lnTo>
                      <a:pt x="24140" y="19717"/>
                    </a:lnTo>
                    <a:lnTo>
                      <a:pt x="42102"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9" name="Google Shape;1549;p27">
                <a:extLst>
                  <a:ext uri="{FF2B5EF4-FFF2-40B4-BE49-F238E27FC236}">
                    <a16:creationId xmlns:a16="http://schemas.microsoft.com/office/drawing/2014/main" id="{6F4D5495-318C-9140-B250-91C0DE3DFA16}"/>
                  </a:ext>
                </a:extLst>
              </p:cNvPr>
              <p:cNvSpPr/>
              <p:nvPr/>
            </p:nvSpPr>
            <p:spPr>
              <a:xfrm>
                <a:off x="7325980" y="4575428"/>
                <a:ext cx="31457" cy="17335"/>
              </a:xfrm>
              <a:custGeom>
                <a:avLst/>
                <a:gdLst/>
                <a:ahLst/>
                <a:cxnLst/>
                <a:rect l="l" t="t" r="r" b="b"/>
                <a:pathLst>
                  <a:path w="31457" h="17335" extrusionOk="0">
                    <a:moveTo>
                      <a:pt x="31458" y="17336"/>
                    </a:moveTo>
                    <a:lnTo>
                      <a:pt x="31458" y="0"/>
                    </a:lnTo>
                    <a:lnTo>
                      <a:pt x="0" y="11430"/>
                    </a:lnTo>
                    <a:lnTo>
                      <a:pt x="31458" y="17336"/>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0" name="Google Shape;1550;p27">
                <a:extLst>
                  <a:ext uri="{FF2B5EF4-FFF2-40B4-BE49-F238E27FC236}">
                    <a16:creationId xmlns:a16="http://schemas.microsoft.com/office/drawing/2014/main" id="{503DCC0A-2561-0F4E-8D39-FC8CA23BA0C8}"/>
                  </a:ext>
                </a:extLst>
              </p:cNvPr>
              <p:cNvSpPr/>
              <p:nvPr/>
            </p:nvSpPr>
            <p:spPr>
              <a:xfrm>
                <a:off x="7227140" y="4581810"/>
                <a:ext cx="47328" cy="33147"/>
              </a:xfrm>
              <a:custGeom>
                <a:avLst/>
                <a:gdLst/>
                <a:ahLst/>
                <a:cxnLst/>
                <a:rect l="l" t="t" r="r" b="b"/>
                <a:pathLst>
                  <a:path w="47328" h="33147" extrusionOk="0">
                    <a:moveTo>
                      <a:pt x="0" y="10096"/>
                    </a:moveTo>
                    <a:lnTo>
                      <a:pt x="10454" y="0"/>
                    </a:lnTo>
                    <a:lnTo>
                      <a:pt x="47329" y="25622"/>
                    </a:lnTo>
                    <a:lnTo>
                      <a:pt x="45048" y="33147"/>
                    </a:lnTo>
                    <a:cubicBezTo>
                      <a:pt x="45048" y="33147"/>
                      <a:pt x="17487" y="21431"/>
                      <a:pt x="16537" y="20764"/>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1" name="Google Shape;1551;p27">
                <a:extLst>
                  <a:ext uri="{FF2B5EF4-FFF2-40B4-BE49-F238E27FC236}">
                    <a16:creationId xmlns:a16="http://schemas.microsoft.com/office/drawing/2014/main" id="{0B238721-EB4A-C940-A572-FE0BEA533D26}"/>
                  </a:ext>
                </a:extLst>
              </p:cNvPr>
              <p:cNvSpPr/>
              <p:nvPr/>
            </p:nvSpPr>
            <p:spPr>
              <a:xfrm>
                <a:off x="7130487" y="4526660"/>
                <a:ext cx="59018" cy="38957"/>
              </a:xfrm>
              <a:custGeom>
                <a:avLst/>
                <a:gdLst/>
                <a:ahLst/>
                <a:cxnLst/>
                <a:rect l="l" t="t" r="r" b="b"/>
                <a:pathLst>
                  <a:path w="59018" h="38957" extrusionOk="0">
                    <a:moveTo>
                      <a:pt x="0" y="11144"/>
                    </a:moveTo>
                    <a:lnTo>
                      <a:pt x="49040" y="38957"/>
                    </a:lnTo>
                    <a:lnTo>
                      <a:pt x="59018" y="31623"/>
                    </a:lnTo>
                    <a:cubicBezTo>
                      <a:pt x="59018" y="31623"/>
                      <a:pt x="52841" y="24575"/>
                      <a:pt x="52461" y="23908"/>
                    </a:cubicBezTo>
                    <a:cubicBezTo>
                      <a:pt x="48042" y="18898"/>
                      <a:pt x="42881" y="14592"/>
                      <a:pt x="37160" y="11144"/>
                    </a:cubicBezTo>
                    <a:cubicBezTo>
                      <a:pt x="33548" y="10382"/>
                      <a:pt x="10264" y="0"/>
                      <a:pt x="10264" y="0"/>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2" name="Google Shape;1552;p27">
                <a:extLst>
                  <a:ext uri="{FF2B5EF4-FFF2-40B4-BE49-F238E27FC236}">
                    <a16:creationId xmlns:a16="http://schemas.microsoft.com/office/drawing/2014/main" id="{768BCA11-650E-4841-A80F-56FEB94FEBB7}"/>
                  </a:ext>
                </a:extLst>
              </p:cNvPr>
              <p:cNvSpPr/>
              <p:nvPr/>
            </p:nvSpPr>
            <p:spPr>
              <a:xfrm>
                <a:off x="7184753" y="4495514"/>
                <a:ext cx="27275" cy="24479"/>
              </a:xfrm>
              <a:custGeom>
                <a:avLst/>
                <a:gdLst/>
                <a:ahLst/>
                <a:cxnLst/>
                <a:rect l="l" t="t" r="r" b="b"/>
                <a:pathLst>
                  <a:path w="27275" h="24479" extrusionOk="0">
                    <a:moveTo>
                      <a:pt x="27276" y="24479"/>
                    </a:moveTo>
                    <a:lnTo>
                      <a:pt x="27276" y="7334"/>
                    </a:lnTo>
                    <a:lnTo>
                      <a:pt x="4752" y="0"/>
                    </a:lnTo>
                    <a:lnTo>
                      <a:pt x="0" y="13526"/>
                    </a:lnTo>
                    <a:lnTo>
                      <a:pt x="1140" y="19621"/>
                    </a:lnTo>
                    <a:lnTo>
                      <a:pt x="27276" y="2447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3" name="Google Shape;1553;p27">
                <a:extLst>
                  <a:ext uri="{FF2B5EF4-FFF2-40B4-BE49-F238E27FC236}">
                    <a16:creationId xmlns:a16="http://schemas.microsoft.com/office/drawing/2014/main" id="{DEC4375E-C529-EA4D-9057-B711B65B0F1C}"/>
                  </a:ext>
                </a:extLst>
              </p:cNvPr>
              <p:cNvSpPr/>
              <p:nvPr/>
            </p:nvSpPr>
            <p:spPr>
              <a:xfrm>
                <a:off x="7062535" y="4490466"/>
                <a:ext cx="26040" cy="19431"/>
              </a:xfrm>
              <a:custGeom>
                <a:avLst/>
                <a:gdLst/>
                <a:ahLst/>
                <a:cxnLst/>
                <a:rect l="l" t="t" r="r" b="b"/>
                <a:pathLst>
                  <a:path w="26040" h="19431" extrusionOk="0">
                    <a:moveTo>
                      <a:pt x="0" y="17145"/>
                    </a:moveTo>
                    <a:lnTo>
                      <a:pt x="0" y="0"/>
                    </a:lnTo>
                    <a:lnTo>
                      <a:pt x="26040" y="2762"/>
                    </a:lnTo>
                    <a:lnTo>
                      <a:pt x="17677" y="19431"/>
                    </a:lnTo>
                    <a:lnTo>
                      <a:pt x="0"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4" name="Google Shape;1554;p27">
                <a:extLst>
                  <a:ext uri="{FF2B5EF4-FFF2-40B4-BE49-F238E27FC236}">
                    <a16:creationId xmlns:a16="http://schemas.microsoft.com/office/drawing/2014/main" id="{524CD665-2F05-2046-91C1-5EAE21D1652B}"/>
                  </a:ext>
                </a:extLst>
              </p:cNvPr>
              <p:cNvSpPr/>
              <p:nvPr/>
            </p:nvSpPr>
            <p:spPr>
              <a:xfrm>
                <a:off x="7063485" y="4547997"/>
                <a:ext cx="29937" cy="30289"/>
              </a:xfrm>
              <a:custGeom>
                <a:avLst/>
                <a:gdLst/>
                <a:ahLst/>
                <a:cxnLst/>
                <a:rect l="l" t="t" r="r" b="b"/>
                <a:pathLst>
                  <a:path w="29937" h="30289" extrusionOk="0">
                    <a:moveTo>
                      <a:pt x="0" y="17907"/>
                    </a:moveTo>
                    <a:lnTo>
                      <a:pt x="0" y="0"/>
                    </a:lnTo>
                    <a:lnTo>
                      <a:pt x="29937" y="0"/>
                    </a:lnTo>
                    <a:lnTo>
                      <a:pt x="22619" y="16002"/>
                    </a:lnTo>
                    <a:lnTo>
                      <a:pt x="9599" y="3028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5" name="Google Shape;1555;p27">
                <a:extLst>
                  <a:ext uri="{FF2B5EF4-FFF2-40B4-BE49-F238E27FC236}">
                    <a16:creationId xmlns:a16="http://schemas.microsoft.com/office/drawing/2014/main" id="{35351643-6199-ED47-AF62-83DB593BEE21}"/>
                  </a:ext>
                </a:extLst>
              </p:cNvPr>
              <p:cNvSpPr/>
              <p:nvPr/>
            </p:nvSpPr>
            <p:spPr>
              <a:xfrm>
                <a:off x="7062535" y="4472654"/>
                <a:ext cx="295233" cy="185546"/>
              </a:xfrm>
              <a:custGeom>
                <a:avLst/>
                <a:gdLst/>
                <a:ahLst/>
                <a:cxnLst/>
                <a:rect l="l" t="t" r="r" b="b"/>
                <a:pathLst>
                  <a:path w="295233" h="185546" extrusionOk="0">
                    <a:moveTo>
                      <a:pt x="149494" y="30194"/>
                    </a:moveTo>
                    <a:cubicBezTo>
                      <a:pt x="145607" y="30185"/>
                      <a:pt x="141730" y="30499"/>
                      <a:pt x="137900" y="31147"/>
                    </a:cubicBezTo>
                    <a:cubicBezTo>
                      <a:pt x="132673" y="31909"/>
                      <a:pt x="126875" y="32956"/>
                      <a:pt x="120413" y="34290"/>
                    </a:cubicBezTo>
                    <a:cubicBezTo>
                      <a:pt x="113950" y="35623"/>
                      <a:pt x="107203" y="37338"/>
                      <a:pt x="100265" y="39433"/>
                    </a:cubicBezTo>
                    <a:cubicBezTo>
                      <a:pt x="93498" y="41481"/>
                      <a:pt x="86893" y="44034"/>
                      <a:pt x="80497" y="47054"/>
                    </a:cubicBezTo>
                    <a:lnTo>
                      <a:pt x="131247" y="76390"/>
                    </a:lnTo>
                    <a:lnTo>
                      <a:pt x="140751" y="73247"/>
                    </a:lnTo>
                    <a:cubicBezTo>
                      <a:pt x="153676" y="68866"/>
                      <a:pt x="165841" y="65246"/>
                      <a:pt x="177340" y="62198"/>
                    </a:cubicBezTo>
                    <a:cubicBezTo>
                      <a:pt x="188108" y="59360"/>
                      <a:pt x="199114" y="57540"/>
                      <a:pt x="210224" y="56769"/>
                    </a:cubicBezTo>
                    <a:cubicBezTo>
                      <a:pt x="220345" y="56159"/>
                      <a:pt x="230505" y="56864"/>
                      <a:pt x="240446" y="58864"/>
                    </a:cubicBezTo>
                    <a:cubicBezTo>
                      <a:pt x="250643" y="61036"/>
                      <a:pt x="260432" y="64827"/>
                      <a:pt x="269432" y="70104"/>
                    </a:cubicBezTo>
                    <a:cubicBezTo>
                      <a:pt x="278204" y="74504"/>
                      <a:pt x="285731" y="81058"/>
                      <a:pt x="291291" y="89154"/>
                    </a:cubicBezTo>
                    <a:cubicBezTo>
                      <a:pt x="294978" y="95088"/>
                      <a:pt x="296138" y="102260"/>
                      <a:pt x="294522" y="109061"/>
                    </a:cubicBezTo>
                    <a:cubicBezTo>
                      <a:pt x="292327" y="116519"/>
                      <a:pt x="288231" y="123282"/>
                      <a:pt x="282643" y="128683"/>
                    </a:cubicBezTo>
                    <a:cubicBezTo>
                      <a:pt x="275667" y="135684"/>
                      <a:pt x="267883" y="141827"/>
                      <a:pt x="259453" y="146971"/>
                    </a:cubicBezTo>
                    <a:lnTo>
                      <a:pt x="291766" y="166021"/>
                    </a:lnTo>
                    <a:lnTo>
                      <a:pt x="273709" y="176213"/>
                    </a:lnTo>
                    <a:lnTo>
                      <a:pt x="241111" y="157163"/>
                    </a:lnTo>
                    <a:cubicBezTo>
                      <a:pt x="225591" y="164830"/>
                      <a:pt x="209359" y="170955"/>
                      <a:pt x="192642" y="175450"/>
                    </a:cubicBezTo>
                    <a:cubicBezTo>
                      <a:pt x="175164" y="180365"/>
                      <a:pt x="157297" y="183737"/>
                      <a:pt x="139230" y="185547"/>
                    </a:cubicBezTo>
                    <a:lnTo>
                      <a:pt x="122123" y="154972"/>
                    </a:lnTo>
                    <a:cubicBezTo>
                      <a:pt x="126894" y="154848"/>
                      <a:pt x="131656" y="154467"/>
                      <a:pt x="136379" y="153829"/>
                    </a:cubicBezTo>
                    <a:cubicBezTo>
                      <a:pt x="142747" y="153067"/>
                      <a:pt x="149875" y="151924"/>
                      <a:pt x="157668" y="150209"/>
                    </a:cubicBezTo>
                    <a:cubicBezTo>
                      <a:pt x="165461" y="148495"/>
                      <a:pt x="173824" y="146304"/>
                      <a:pt x="182568" y="143828"/>
                    </a:cubicBezTo>
                    <a:cubicBezTo>
                      <a:pt x="191064" y="141284"/>
                      <a:pt x="199361" y="138103"/>
                      <a:pt x="207372" y="134303"/>
                    </a:cubicBezTo>
                    <a:lnTo>
                      <a:pt x="156812" y="105156"/>
                    </a:lnTo>
                    <a:lnTo>
                      <a:pt x="150255" y="107442"/>
                    </a:lnTo>
                    <a:lnTo>
                      <a:pt x="143317" y="109538"/>
                    </a:lnTo>
                    <a:cubicBezTo>
                      <a:pt x="130582" y="113729"/>
                      <a:pt x="118987" y="116967"/>
                      <a:pt x="108343" y="119063"/>
                    </a:cubicBezTo>
                    <a:cubicBezTo>
                      <a:pt x="98545" y="121339"/>
                      <a:pt x="88556" y="122682"/>
                      <a:pt x="78501" y="123063"/>
                    </a:cubicBezTo>
                    <a:cubicBezTo>
                      <a:pt x="69682" y="123425"/>
                      <a:pt x="60862" y="122587"/>
                      <a:pt x="52271" y="120587"/>
                    </a:cubicBezTo>
                    <a:cubicBezTo>
                      <a:pt x="43698" y="118653"/>
                      <a:pt x="35468" y="115433"/>
                      <a:pt x="27846" y="111062"/>
                    </a:cubicBezTo>
                    <a:cubicBezTo>
                      <a:pt x="19511" y="106709"/>
                      <a:pt x="12288" y="100479"/>
                      <a:pt x="6748" y="92869"/>
                    </a:cubicBezTo>
                    <a:cubicBezTo>
                      <a:pt x="2604" y="87201"/>
                      <a:pt x="579" y="80258"/>
                      <a:pt x="1045" y="73247"/>
                    </a:cubicBezTo>
                    <a:cubicBezTo>
                      <a:pt x="1767" y="65951"/>
                      <a:pt x="4685" y="59036"/>
                      <a:pt x="9409" y="53435"/>
                    </a:cubicBezTo>
                    <a:cubicBezTo>
                      <a:pt x="15197" y="46025"/>
                      <a:pt x="22125" y="39595"/>
                      <a:pt x="29937" y="34385"/>
                    </a:cubicBezTo>
                    <a:lnTo>
                      <a:pt x="0" y="17050"/>
                    </a:lnTo>
                    <a:lnTo>
                      <a:pt x="17582" y="6858"/>
                    </a:lnTo>
                    <a:lnTo>
                      <a:pt x="47234" y="24003"/>
                    </a:lnTo>
                    <a:cubicBezTo>
                      <a:pt x="61157" y="17088"/>
                      <a:pt x="75783" y="11687"/>
                      <a:pt x="90856" y="7906"/>
                    </a:cubicBezTo>
                    <a:cubicBezTo>
                      <a:pt x="105207" y="4324"/>
                      <a:pt x="119785" y="1686"/>
                      <a:pt x="134479" y="0"/>
                    </a:cubicBezTo>
                    <a:close/>
                    <a:moveTo>
                      <a:pt x="63105" y="83534"/>
                    </a:moveTo>
                    <a:cubicBezTo>
                      <a:pt x="69777" y="87401"/>
                      <a:pt x="77484" y="89068"/>
                      <a:pt x="85154" y="88297"/>
                    </a:cubicBezTo>
                    <a:cubicBezTo>
                      <a:pt x="95437" y="87125"/>
                      <a:pt x="105568" y="84858"/>
                      <a:pt x="115376" y="81534"/>
                    </a:cubicBezTo>
                    <a:lnTo>
                      <a:pt x="67857" y="54007"/>
                    </a:lnTo>
                    <a:cubicBezTo>
                      <a:pt x="50370" y="65437"/>
                      <a:pt x="48849" y="75343"/>
                      <a:pt x="63105" y="83534"/>
                    </a:cubicBezTo>
                    <a:close/>
                    <a:moveTo>
                      <a:pt x="229991" y="97536"/>
                    </a:moveTo>
                    <a:cubicBezTo>
                      <a:pt x="222721" y="93536"/>
                      <a:pt x="214339" y="92030"/>
                      <a:pt x="206137" y="93250"/>
                    </a:cubicBezTo>
                    <a:cubicBezTo>
                      <a:pt x="194884" y="94707"/>
                      <a:pt x="183784" y="97164"/>
                      <a:pt x="172969" y="100584"/>
                    </a:cubicBezTo>
                    <a:lnTo>
                      <a:pt x="220488" y="127921"/>
                    </a:lnTo>
                    <a:cubicBezTo>
                      <a:pt x="240512" y="115224"/>
                      <a:pt x="243677" y="105089"/>
                      <a:pt x="229991" y="97536"/>
                    </a:cubicBezTo>
                    <a:close/>
                  </a:path>
                </a:pathLst>
              </a:custGeom>
              <a:solidFill>
                <a:srgbClr val="F9CA0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60" name="Google Shape;1556;p27">
              <a:extLst>
                <a:ext uri="{FF2B5EF4-FFF2-40B4-BE49-F238E27FC236}">
                  <a16:creationId xmlns:a16="http://schemas.microsoft.com/office/drawing/2014/main" id="{EE837E9F-D379-1641-893E-037B5345EF68}"/>
                </a:ext>
              </a:extLst>
            </p:cNvPr>
            <p:cNvGrpSpPr/>
            <p:nvPr/>
          </p:nvGrpSpPr>
          <p:grpSpPr>
            <a:xfrm>
              <a:off x="4965040" y="3430682"/>
              <a:ext cx="883852" cy="621125"/>
              <a:chOff x="6774665" y="4172807"/>
              <a:chExt cx="883852" cy="621125"/>
            </a:xfrm>
          </p:grpSpPr>
          <p:sp>
            <p:nvSpPr>
              <p:cNvPr id="184" name="Google Shape;1557;p27">
                <a:extLst>
                  <a:ext uri="{FF2B5EF4-FFF2-40B4-BE49-F238E27FC236}">
                    <a16:creationId xmlns:a16="http://schemas.microsoft.com/office/drawing/2014/main" id="{6DD10DF8-73A6-194E-BAD9-009FB010A22B}"/>
                  </a:ext>
                </a:extLst>
              </p:cNvPr>
              <p:cNvSpPr/>
              <p:nvPr/>
            </p:nvSpPr>
            <p:spPr>
              <a:xfrm>
                <a:off x="6774665" y="4282440"/>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2"/>
                      <a:pt x="197857" y="0"/>
                      <a:pt x="441926" y="0"/>
                    </a:cubicBezTo>
                    <a:cubicBezTo>
                      <a:pt x="685995" y="0"/>
                      <a:pt x="883852" y="114502"/>
                      <a:pt x="883852" y="255746"/>
                    </a:cubicBez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5" name="Google Shape;1558;p27">
                <a:extLst>
                  <a:ext uri="{FF2B5EF4-FFF2-40B4-BE49-F238E27FC236}">
                    <a16:creationId xmlns:a16="http://schemas.microsoft.com/office/drawing/2014/main" id="{89DAC256-D6A2-564B-AD10-C41655F1651F}"/>
                  </a:ext>
                </a:extLst>
              </p:cNvPr>
              <p:cNvSpPr/>
              <p:nvPr/>
            </p:nvSpPr>
            <p:spPr>
              <a:xfrm>
                <a:off x="6774855" y="4425505"/>
                <a:ext cx="87339" cy="116490"/>
              </a:xfrm>
              <a:custGeom>
                <a:avLst/>
                <a:gdLst/>
                <a:ahLst/>
                <a:cxnLst/>
                <a:rect l="l" t="t" r="r" b="b"/>
                <a:pathLst>
                  <a:path w="87339" h="116490" extrusionOk="0">
                    <a:moveTo>
                      <a:pt x="0" y="116491"/>
                    </a:moveTo>
                    <a:lnTo>
                      <a:pt x="0" y="0"/>
                    </a:lnTo>
                    <a:lnTo>
                      <a:pt x="87340" y="77914"/>
                    </a:lnTo>
                    <a:lnTo>
                      <a:pt x="0" y="116491"/>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6" name="Google Shape;1559;p27">
                <a:extLst>
                  <a:ext uri="{FF2B5EF4-FFF2-40B4-BE49-F238E27FC236}">
                    <a16:creationId xmlns:a16="http://schemas.microsoft.com/office/drawing/2014/main" id="{3C3E0FD9-A49A-EC4F-908F-600D34206C2F}"/>
                  </a:ext>
                </a:extLst>
              </p:cNvPr>
              <p:cNvSpPr/>
              <p:nvPr/>
            </p:nvSpPr>
            <p:spPr>
              <a:xfrm>
                <a:off x="7592086" y="4428553"/>
                <a:ext cx="66431" cy="157067"/>
              </a:xfrm>
              <a:custGeom>
                <a:avLst/>
                <a:gdLst/>
                <a:ahLst/>
                <a:cxnLst/>
                <a:rect l="l" t="t" r="r" b="b"/>
                <a:pathLst>
                  <a:path w="66431" h="157067" extrusionOk="0">
                    <a:moveTo>
                      <a:pt x="66431" y="0"/>
                    </a:moveTo>
                    <a:lnTo>
                      <a:pt x="66431" y="109538"/>
                    </a:lnTo>
                    <a:lnTo>
                      <a:pt x="21859" y="157067"/>
                    </a:lnTo>
                    <a:lnTo>
                      <a:pt x="0" y="31623"/>
                    </a:lnTo>
                    <a:lnTo>
                      <a:pt x="66431" y="0"/>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7" name="Google Shape;1560;p27">
                <a:extLst>
                  <a:ext uri="{FF2B5EF4-FFF2-40B4-BE49-F238E27FC236}">
                    <a16:creationId xmlns:a16="http://schemas.microsoft.com/office/drawing/2014/main" id="{C62FF492-FC9B-2946-AA5B-6C56CB62B142}"/>
                  </a:ext>
                </a:extLst>
              </p:cNvPr>
              <p:cNvSpPr/>
              <p:nvPr/>
            </p:nvSpPr>
            <p:spPr>
              <a:xfrm>
                <a:off x="6774665" y="4172807"/>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8" name="Google Shape;1561;p27">
                <a:extLst>
                  <a:ext uri="{FF2B5EF4-FFF2-40B4-BE49-F238E27FC236}">
                    <a16:creationId xmlns:a16="http://schemas.microsoft.com/office/drawing/2014/main" id="{92122B84-7A47-9B41-9421-65B65469BC32}"/>
                  </a:ext>
                </a:extLst>
              </p:cNvPr>
              <p:cNvSpPr/>
              <p:nvPr/>
            </p:nvSpPr>
            <p:spPr>
              <a:xfrm>
                <a:off x="6900380" y="4242411"/>
                <a:ext cx="632615" cy="366117"/>
              </a:xfrm>
              <a:custGeom>
                <a:avLst/>
                <a:gdLst/>
                <a:ahLst/>
                <a:cxnLst/>
                <a:rect l="l" t="t" r="r" b="b"/>
                <a:pathLst>
                  <a:path w="632615" h="366117" extrusionOk="0">
                    <a:moveTo>
                      <a:pt x="632021" y="194048"/>
                    </a:moveTo>
                    <a:cubicBezTo>
                      <a:pt x="627555" y="237101"/>
                      <a:pt x="596952" y="279773"/>
                      <a:pt x="540025" y="312539"/>
                    </a:cubicBezTo>
                    <a:cubicBezTo>
                      <a:pt x="416475" y="383977"/>
                      <a:pt x="216136" y="383977"/>
                      <a:pt x="92586" y="312539"/>
                    </a:cubicBezTo>
                    <a:cubicBezTo>
                      <a:pt x="35564" y="279583"/>
                      <a:pt x="4961" y="237101"/>
                      <a:pt x="590" y="194048"/>
                    </a:cubicBezTo>
                    <a:cubicBezTo>
                      <a:pt x="-4732" y="143661"/>
                      <a:pt x="25965" y="92131"/>
                      <a:pt x="92586" y="53650"/>
                    </a:cubicBezTo>
                    <a:cubicBezTo>
                      <a:pt x="216136" y="-17883"/>
                      <a:pt x="416475" y="-17883"/>
                      <a:pt x="540025" y="53650"/>
                    </a:cubicBezTo>
                    <a:cubicBezTo>
                      <a:pt x="606931" y="92131"/>
                      <a:pt x="637344" y="143661"/>
                      <a:pt x="632021" y="194048"/>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9" name="Google Shape;1562;p27">
                <a:extLst>
                  <a:ext uri="{FF2B5EF4-FFF2-40B4-BE49-F238E27FC236}">
                    <a16:creationId xmlns:a16="http://schemas.microsoft.com/office/drawing/2014/main" id="{FAA0173F-C627-604E-9608-6A56A6746E8D}"/>
                  </a:ext>
                </a:extLst>
              </p:cNvPr>
              <p:cNvSpPr/>
              <p:nvPr/>
            </p:nvSpPr>
            <p:spPr>
              <a:xfrm>
                <a:off x="6900970" y="4264342"/>
                <a:ext cx="631431" cy="344185"/>
              </a:xfrm>
              <a:custGeom>
                <a:avLst/>
                <a:gdLst/>
                <a:ahLst/>
                <a:cxnLst/>
                <a:rect l="l" t="t" r="r" b="b"/>
                <a:pathLst>
                  <a:path w="631431" h="344185" extrusionOk="0">
                    <a:moveTo>
                      <a:pt x="631432" y="172117"/>
                    </a:moveTo>
                    <a:cubicBezTo>
                      <a:pt x="626965" y="215170"/>
                      <a:pt x="596363" y="257842"/>
                      <a:pt x="539435" y="290608"/>
                    </a:cubicBezTo>
                    <a:cubicBezTo>
                      <a:pt x="415886" y="362045"/>
                      <a:pt x="215546" y="362045"/>
                      <a:pt x="91997" y="290608"/>
                    </a:cubicBezTo>
                    <a:cubicBezTo>
                      <a:pt x="34974" y="257651"/>
                      <a:pt x="4372" y="215170"/>
                      <a:pt x="0" y="172117"/>
                    </a:cubicBezTo>
                    <a:cubicBezTo>
                      <a:pt x="4372" y="129064"/>
                      <a:pt x="34974" y="86392"/>
                      <a:pt x="91997" y="53721"/>
                    </a:cubicBezTo>
                    <a:cubicBezTo>
                      <a:pt x="215546" y="-17907"/>
                      <a:pt x="415886" y="-17907"/>
                      <a:pt x="539435" y="53721"/>
                    </a:cubicBezTo>
                    <a:cubicBezTo>
                      <a:pt x="596838" y="86677"/>
                      <a:pt x="626965" y="129064"/>
                      <a:pt x="631432" y="172117"/>
                    </a:cubicBezTo>
                    <a:close/>
                  </a:path>
                </a:pathLst>
              </a:custGeom>
              <a:solidFill>
                <a:srgbClr val="E8A30A"/>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0" name="Google Shape;1563;p27">
                <a:extLst>
                  <a:ext uri="{FF2B5EF4-FFF2-40B4-BE49-F238E27FC236}">
                    <a16:creationId xmlns:a16="http://schemas.microsoft.com/office/drawing/2014/main" id="{F56A4FEF-1079-7B4D-8B00-E041E366EA21}"/>
                  </a:ext>
                </a:extLst>
              </p:cNvPr>
              <p:cNvSpPr/>
              <p:nvPr/>
            </p:nvSpPr>
            <p:spPr>
              <a:xfrm>
                <a:off x="7062535" y="4346352"/>
                <a:ext cx="295228" cy="185547"/>
              </a:xfrm>
              <a:custGeom>
                <a:avLst/>
                <a:gdLst/>
                <a:ahLst/>
                <a:cxnLst/>
                <a:rect l="l" t="t" r="r" b="b"/>
                <a:pathLst>
                  <a:path w="295228" h="185547" extrusionOk="0">
                    <a:moveTo>
                      <a:pt x="149494" y="30194"/>
                    </a:moveTo>
                    <a:cubicBezTo>
                      <a:pt x="145607" y="30185"/>
                      <a:pt x="141730" y="30499"/>
                      <a:pt x="137900" y="31147"/>
                    </a:cubicBezTo>
                    <a:cubicBezTo>
                      <a:pt x="132673" y="31909"/>
                      <a:pt x="126875" y="32956"/>
                      <a:pt x="120413" y="34290"/>
                    </a:cubicBezTo>
                    <a:cubicBezTo>
                      <a:pt x="113950" y="35623"/>
                      <a:pt x="107203" y="37433"/>
                      <a:pt x="100265" y="39529"/>
                    </a:cubicBezTo>
                    <a:cubicBezTo>
                      <a:pt x="93498" y="41548"/>
                      <a:pt x="86893" y="44063"/>
                      <a:pt x="80497" y="47054"/>
                    </a:cubicBezTo>
                    <a:lnTo>
                      <a:pt x="131247" y="76486"/>
                    </a:lnTo>
                    <a:lnTo>
                      <a:pt x="140751" y="73247"/>
                    </a:lnTo>
                    <a:cubicBezTo>
                      <a:pt x="153676" y="68961"/>
                      <a:pt x="165841" y="65246"/>
                      <a:pt x="177340" y="62294"/>
                    </a:cubicBezTo>
                    <a:cubicBezTo>
                      <a:pt x="188089" y="59360"/>
                      <a:pt x="199104" y="57541"/>
                      <a:pt x="210224" y="56864"/>
                    </a:cubicBezTo>
                    <a:cubicBezTo>
                      <a:pt x="220345" y="56179"/>
                      <a:pt x="230505" y="56845"/>
                      <a:pt x="240446" y="58864"/>
                    </a:cubicBezTo>
                    <a:cubicBezTo>
                      <a:pt x="250662" y="61017"/>
                      <a:pt x="260461" y="64846"/>
                      <a:pt x="269432" y="70199"/>
                    </a:cubicBezTo>
                    <a:cubicBezTo>
                      <a:pt x="278214" y="74590"/>
                      <a:pt x="285731" y="81144"/>
                      <a:pt x="291291" y="89249"/>
                    </a:cubicBezTo>
                    <a:cubicBezTo>
                      <a:pt x="294969" y="95193"/>
                      <a:pt x="296128" y="102356"/>
                      <a:pt x="294522" y="109156"/>
                    </a:cubicBezTo>
                    <a:cubicBezTo>
                      <a:pt x="292346" y="116624"/>
                      <a:pt x="288250" y="123397"/>
                      <a:pt x="282643" y="128778"/>
                    </a:cubicBezTo>
                    <a:cubicBezTo>
                      <a:pt x="275648" y="135789"/>
                      <a:pt x="267864" y="141961"/>
                      <a:pt x="259453" y="147161"/>
                    </a:cubicBezTo>
                    <a:lnTo>
                      <a:pt x="291766" y="166211"/>
                    </a:lnTo>
                    <a:lnTo>
                      <a:pt x="273709" y="176213"/>
                    </a:lnTo>
                    <a:lnTo>
                      <a:pt x="241111" y="157163"/>
                    </a:lnTo>
                    <a:cubicBezTo>
                      <a:pt x="225591" y="164868"/>
                      <a:pt x="209359" y="171022"/>
                      <a:pt x="192642" y="175546"/>
                    </a:cubicBezTo>
                    <a:cubicBezTo>
                      <a:pt x="175155" y="180384"/>
                      <a:pt x="157288" y="183728"/>
                      <a:pt x="139230" y="185547"/>
                    </a:cubicBezTo>
                    <a:lnTo>
                      <a:pt x="122123" y="154972"/>
                    </a:lnTo>
                    <a:cubicBezTo>
                      <a:pt x="126894" y="154848"/>
                      <a:pt x="131656" y="154467"/>
                      <a:pt x="136379" y="153829"/>
                    </a:cubicBezTo>
                    <a:cubicBezTo>
                      <a:pt x="143536" y="153019"/>
                      <a:pt x="150644" y="151809"/>
                      <a:pt x="157668" y="150209"/>
                    </a:cubicBezTo>
                    <a:cubicBezTo>
                      <a:pt x="165556" y="148495"/>
                      <a:pt x="173824" y="146399"/>
                      <a:pt x="182568" y="143828"/>
                    </a:cubicBezTo>
                    <a:cubicBezTo>
                      <a:pt x="191055" y="141246"/>
                      <a:pt x="199342" y="138065"/>
                      <a:pt x="207372" y="134303"/>
                    </a:cubicBezTo>
                    <a:lnTo>
                      <a:pt x="156812" y="105061"/>
                    </a:lnTo>
                    <a:lnTo>
                      <a:pt x="150255" y="107347"/>
                    </a:lnTo>
                    <a:lnTo>
                      <a:pt x="143317" y="109442"/>
                    </a:lnTo>
                    <a:cubicBezTo>
                      <a:pt x="130582" y="113633"/>
                      <a:pt x="118987" y="116967"/>
                      <a:pt x="108343" y="118967"/>
                    </a:cubicBezTo>
                    <a:cubicBezTo>
                      <a:pt x="98545" y="121244"/>
                      <a:pt x="88556" y="122587"/>
                      <a:pt x="78501" y="122968"/>
                    </a:cubicBezTo>
                    <a:cubicBezTo>
                      <a:pt x="69691" y="123282"/>
                      <a:pt x="60872" y="122453"/>
                      <a:pt x="52271" y="120491"/>
                    </a:cubicBezTo>
                    <a:cubicBezTo>
                      <a:pt x="43698" y="118548"/>
                      <a:pt x="35468" y="115338"/>
                      <a:pt x="27846" y="110966"/>
                    </a:cubicBezTo>
                    <a:cubicBezTo>
                      <a:pt x="19511" y="106613"/>
                      <a:pt x="12288" y="100384"/>
                      <a:pt x="6748" y="92773"/>
                    </a:cubicBezTo>
                    <a:cubicBezTo>
                      <a:pt x="2585" y="87116"/>
                      <a:pt x="561" y="80163"/>
                      <a:pt x="1045" y="73152"/>
                    </a:cubicBezTo>
                    <a:cubicBezTo>
                      <a:pt x="1787" y="65856"/>
                      <a:pt x="4704" y="58950"/>
                      <a:pt x="9409" y="53340"/>
                    </a:cubicBezTo>
                    <a:cubicBezTo>
                      <a:pt x="15197" y="45929"/>
                      <a:pt x="22125" y="39500"/>
                      <a:pt x="29937" y="34290"/>
                    </a:cubicBezTo>
                    <a:lnTo>
                      <a:pt x="0" y="16954"/>
                    </a:lnTo>
                    <a:lnTo>
                      <a:pt x="17582" y="6763"/>
                    </a:lnTo>
                    <a:lnTo>
                      <a:pt x="47234" y="23908"/>
                    </a:lnTo>
                    <a:cubicBezTo>
                      <a:pt x="61157" y="17021"/>
                      <a:pt x="75783" y="11649"/>
                      <a:pt x="90856" y="7906"/>
                    </a:cubicBezTo>
                    <a:cubicBezTo>
                      <a:pt x="105188" y="4239"/>
                      <a:pt x="119767" y="1591"/>
                      <a:pt x="134479" y="0"/>
                    </a:cubicBezTo>
                    <a:close/>
                    <a:moveTo>
                      <a:pt x="63105" y="83629"/>
                    </a:moveTo>
                    <a:cubicBezTo>
                      <a:pt x="69786" y="87459"/>
                      <a:pt x="77494" y="89116"/>
                      <a:pt x="85154" y="88392"/>
                    </a:cubicBezTo>
                    <a:cubicBezTo>
                      <a:pt x="95437" y="87182"/>
                      <a:pt x="105568" y="84877"/>
                      <a:pt x="115376" y="81534"/>
                    </a:cubicBezTo>
                    <a:lnTo>
                      <a:pt x="67857" y="54007"/>
                    </a:lnTo>
                    <a:cubicBezTo>
                      <a:pt x="50370" y="65437"/>
                      <a:pt x="48849" y="75343"/>
                      <a:pt x="63105" y="83629"/>
                    </a:cubicBezTo>
                    <a:close/>
                    <a:moveTo>
                      <a:pt x="229991" y="97536"/>
                    </a:moveTo>
                    <a:cubicBezTo>
                      <a:pt x="222721" y="93536"/>
                      <a:pt x="214339" y="92030"/>
                      <a:pt x="206137" y="93250"/>
                    </a:cubicBezTo>
                    <a:cubicBezTo>
                      <a:pt x="194894" y="94755"/>
                      <a:pt x="183803" y="97212"/>
                      <a:pt x="172969" y="100584"/>
                    </a:cubicBezTo>
                    <a:lnTo>
                      <a:pt x="220488" y="127921"/>
                    </a:lnTo>
                    <a:cubicBezTo>
                      <a:pt x="240446" y="115634"/>
                      <a:pt x="243677" y="105442"/>
                      <a:pt x="229991" y="97536"/>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1" name="Google Shape;1564;p27">
                <a:extLst>
                  <a:ext uri="{FF2B5EF4-FFF2-40B4-BE49-F238E27FC236}">
                    <a16:creationId xmlns:a16="http://schemas.microsoft.com/office/drawing/2014/main" id="{B9208442-BAB0-1A48-95A0-105AEAD3F1A8}"/>
                  </a:ext>
                </a:extLst>
              </p:cNvPr>
              <p:cNvSpPr/>
              <p:nvPr/>
            </p:nvSpPr>
            <p:spPr>
              <a:xfrm>
                <a:off x="7184658" y="4484274"/>
                <a:ext cx="19482" cy="25526"/>
              </a:xfrm>
              <a:custGeom>
                <a:avLst/>
                <a:gdLst/>
                <a:ahLst/>
                <a:cxnLst/>
                <a:rect l="l" t="t" r="r" b="b"/>
                <a:pathLst>
                  <a:path w="19482" h="25526" extrusionOk="0">
                    <a:moveTo>
                      <a:pt x="0" y="17240"/>
                    </a:moveTo>
                    <a:cubicBezTo>
                      <a:pt x="570" y="16002"/>
                      <a:pt x="0" y="0"/>
                      <a:pt x="0" y="0"/>
                    </a:cubicBezTo>
                    <a:lnTo>
                      <a:pt x="19483" y="12573"/>
                    </a:lnTo>
                    <a:lnTo>
                      <a:pt x="11024" y="25527"/>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2" name="Google Shape;1565;p27">
                <a:extLst>
                  <a:ext uri="{FF2B5EF4-FFF2-40B4-BE49-F238E27FC236}">
                    <a16:creationId xmlns:a16="http://schemas.microsoft.com/office/drawing/2014/main" id="{DF0159ED-7098-D14D-9E6F-C2CF48934679}"/>
                  </a:ext>
                </a:extLst>
              </p:cNvPr>
              <p:cNvSpPr/>
              <p:nvPr/>
            </p:nvSpPr>
            <p:spPr>
              <a:xfrm>
                <a:off x="7311819" y="4495228"/>
                <a:ext cx="42101" cy="19716"/>
              </a:xfrm>
              <a:custGeom>
                <a:avLst/>
                <a:gdLst/>
                <a:ahLst/>
                <a:cxnLst/>
                <a:rect l="l" t="t" r="r" b="b"/>
                <a:pathLst>
                  <a:path w="42101" h="19716" extrusionOk="0">
                    <a:moveTo>
                      <a:pt x="42102" y="17145"/>
                    </a:moveTo>
                    <a:lnTo>
                      <a:pt x="42102" y="0"/>
                    </a:lnTo>
                    <a:lnTo>
                      <a:pt x="0" y="3143"/>
                    </a:lnTo>
                    <a:lnTo>
                      <a:pt x="24140" y="19717"/>
                    </a:lnTo>
                    <a:lnTo>
                      <a:pt x="42102"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3" name="Google Shape;1566;p27">
                <a:extLst>
                  <a:ext uri="{FF2B5EF4-FFF2-40B4-BE49-F238E27FC236}">
                    <a16:creationId xmlns:a16="http://schemas.microsoft.com/office/drawing/2014/main" id="{D2D7C1BD-D7F6-C84C-8ABB-29A4EED451AC}"/>
                  </a:ext>
                </a:extLst>
              </p:cNvPr>
              <p:cNvSpPr/>
              <p:nvPr/>
            </p:nvSpPr>
            <p:spPr>
              <a:xfrm>
                <a:off x="7325980" y="4431982"/>
                <a:ext cx="31457" cy="17335"/>
              </a:xfrm>
              <a:custGeom>
                <a:avLst/>
                <a:gdLst/>
                <a:ahLst/>
                <a:cxnLst/>
                <a:rect l="l" t="t" r="r" b="b"/>
                <a:pathLst>
                  <a:path w="31457" h="17335" extrusionOk="0">
                    <a:moveTo>
                      <a:pt x="31458" y="17336"/>
                    </a:moveTo>
                    <a:lnTo>
                      <a:pt x="31458" y="0"/>
                    </a:lnTo>
                    <a:lnTo>
                      <a:pt x="0" y="11430"/>
                    </a:lnTo>
                    <a:lnTo>
                      <a:pt x="31458" y="17336"/>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4" name="Google Shape;1567;p27">
                <a:extLst>
                  <a:ext uri="{FF2B5EF4-FFF2-40B4-BE49-F238E27FC236}">
                    <a16:creationId xmlns:a16="http://schemas.microsoft.com/office/drawing/2014/main" id="{D9F12742-5B3B-7B4E-97A2-CED185D7B0A9}"/>
                  </a:ext>
                </a:extLst>
              </p:cNvPr>
              <p:cNvSpPr/>
              <p:nvPr/>
            </p:nvSpPr>
            <p:spPr>
              <a:xfrm>
                <a:off x="7227140" y="4438078"/>
                <a:ext cx="47328" cy="33147"/>
              </a:xfrm>
              <a:custGeom>
                <a:avLst/>
                <a:gdLst/>
                <a:ahLst/>
                <a:cxnLst/>
                <a:rect l="l" t="t" r="r" b="b"/>
                <a:pathLst>
                  <a:path w="47328" h="33147" extrusionOk="0">
                    <a:moveTo>
                      <a:pt x="0" y="10096"/>
                    </a:moveTo>
                    <a:lnTo>
                      <a:pt x="10454" y="0"/>
                    </a:lnTo>
                    <a:lnTo>
                      <a:pt x="47329" y="25622"/>
                    </a:lnTo>
                    <a:lnTo>
                      <a:pt x="45048" y="33147"/>
                    </a:lnTo>
                    <a:cubicBezTo>
                      <a:pt x="45048" y="33147"/>
                      <a:pt x="17487" y="21431"/>
                      <a:pt x="16537" y="20764"/>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5" name="Google Shape;1568;p27">
                <a:extLst>
                  <a:ext uri="{FF2B5EF4-FFF2-40B4-BE49-F238E27FC236}">
                    <a16:creationId xmlns:a16="http://schemas.microsoft.com/office/drawing/2014/main" id="{B79FBA45-8F0F-C948-BB7A-9DF0A9F4A57A}"/>
                  </a:ext>
                </a:extLst>
              </p:cNvPr>
              <p:cNvSpPr/>
              <p:nvPr/>
            </p:nvSpPr>
            <p:spPr>
              <a:xfrm>
                <a:off x="7130487" y="4383214"/>
                <a:ext cx="59018" cy="38957"/>
              </a:xfrm>
              <a:custGeom>
                <a:avLst/>
                <a:gdLst/>
                <a:ahLst/>
                <a:cxnLst/>
                <a:rect l="l" t="t" r="r" b="b"/>
                <a:pathLst>
                  <a:path w="59018" h="38957" extrusionOk="0">
                    <a:moveTo>
                      <a:pt x="0" y="11144"/>
                    </a:moveTo>
                    <a:lnTo>
                      <a:pt x="49040" y="38957"/>
                    </a:lnTo>
                    <a:lnTo>
                      <a:pt x="59018" y="31623"/>
                    </a:lnTo>
                    <a:cubicBezTo>
                      <a:pt x="59018" y="31623"/>
                      <a:pt x="52841" y="24575"/>
                      <a:pt x="52461" y="23908"/>
                    </a:cubicBezTo>
                    <a:cubicBezTo>
                      <a:pt x="48042" y="18898"/>
                      <a:pt x="42881" y="14592"/>
                      <a:pt x="37160" y="11144"/>
                    </a:cubicBezTo>
                    <a:cubicBezTo>
                      <a:pt x="33548" y="10382"/>
                      <a:pt x="10264" y="0"/>
                      <a:pt x="10264" y="0"/>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6" name="Google Shape;1569;p27">
                <a:extLst>
                  <a:ext uri="{FF2B5EF4-FFF2-40B4-BE49-F238E27FC236}">
                    <a16:creationId xmlns:a16="http://schemas.microsoft.com/office/drawing/2014/main" id="{3EBEF73D-2304-204C-B424-D9B239324833}"/>
                  </a:ext>
                </a:extLst>
              </p:cNvPr>
              <p:cNvSpPr/>
              <p:nvPr/>
            </p:nvSpPr>
            <p:spPr>
              <a:xfrm>
                <a:off x="7184753" y="4352067"/>
                <a:ext cx="27275" cy="24479"/>
              </a:xfrm>
              <a:custGeom>
                <a:avLst/>
                <a:gdLst/>
                <a:ahLst/>
                <a:cxnLst/>
                <a:rect l="l" t="t" r="r" b="b"/>
                <a:pathLst>
                  <a:path w="27275" h="24479" extrusionOk="0">
                    <a:moveTo>
                      <a:pt x="27276" y="24479"/>
                    </a:moveTo>
                    <a:lnTo>
                      <a:pt x="27276" y="7334"/>
                    </a:lnTo>
                    <a:lnTo>
                      <a:pt x="4752" y="0"/>
                    </a:lnTo>
                    <a:lnTo>
                      <a:pt x="0" y="13430"/>
                    </a:lnTo>
                    <a:lnTo>
                      <a:pt x="1140" y="19621"/>
                    </a:lnTo>
                    <a:lnTo>
                      <a:pt x="27276" y="2447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7" name="Google Shape;1570;p27">
                <a:extLst>
                  <a:ext uri="{FF2B5EF4-FFF2-40B4-BE49-F238E27FC236}">
                    <a16:creationId xmlns:a16="http://schemas.microsoft.com/office/drawing/2014/main" id="{034014C5-A042-F142-AB13-774F089256A4}"/>
                  </a:ext>
                </a:extLst>
              </p:cNvPr>
              <p:cNvSpPr/>
              <p:nvPr/>
            </p:nvSpPr>
            <p:spPr>
              <a:xfrm>
                <a:off x="7062535" y="4347019"/>
                <a:ext cx="26040" cy="19431"/>
              </a:xfrm>
              <a:custGeom>
                <a:avLst/>
                <a:gdLst/>
                <a:ahLst/>
                <a:cxnLst/>
                <a:rect l="l" t="t" r="r" b="b"/>
                <a:pathLst>
                  <a:path w="26040" h="19431" extrusionOk="0">
                    <a:moveTo>
                      <a:pt x="0" y="17145"/>
                    </a:moveTo>
                    <a:lnTo>
                      <a:pt x="0" y="0"/>
                    </a:lnTo>
                    <a:lnTo>
                      <a:pt x="26040" y="2762"/>
                    </a:lnTo>
                    <a:lnTo>
                      <a:pt x="17677" y="19431"/>
                    </a:lnTo>
                    <a:lnTo>
                      <a:pt x="0"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8" name="Google Shape;1571;p27">
                <a:extLst>
                  <a:ext uri="{FF2B5EF4-FFF2-40B4-BE49-F238E27FC236}">
                    <a16:creationId xmlns:a16="http://schemas.microsoft.com/office/drawing/2014/main" id="{A5A98ABA-E2CC-604E-A582-758B0912EB3E}"/>
                  </a:ext>
                </a:extLst>
              </p:cNvPr>
              <p:cNvSpPr/>
              <p:nvPr/>
            </p:nvSpPr>
            <p:spPr>
              <a:xfrm>
                <a:off x="7063485" y="4404550"/>
                <a:ext cx="29937" cy="30289"/>
              </a:xfrm>
              <a:custGeom>
                <a:avLst/>
                <a:gdLst/>
                <a:ahLst/>
                <a:cxnLst/>
                <a:rect l="l" t="t" r="r" b="b"/>
                <a:pathLst>
                  <a:path w="29937" h="30289" extrusionOk="0">
                    <a:moveTo>
                      <a:pt x="0" y="17907"/>
                    </a:moveTo>
                    <a:lnTo>
                      <a:pt x="0" y="0"/>
                    </a:lnTo>
                    <a:lnTo>
                      <a:pt x="29937" y="0"/>
                    </a:lnTo>
                    <a:lnTo>
                      <a:pt x="22619" y="16002"/>
                    </a:lnTo>
                    <a:lnTo>
                      <a:pt x="9599" y="3028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9" name="Google Shape;1572;p27">
                <a:extLst>
                  <a:ext uri="{FF2B5EF4-FFF2-40B4-BE49-F238E27FC236}">
                    <a16:creationId xmlns:a16="http://schemas.microsoft.com/office/drawing/2014/main" id="{7A531BFD-6BCA-2848-A2B2-2A269A7478D9}"/>
                  </a:ext>
                </a:extLst>
              </p:cNvPr>
              <p:cNvSpPr/>
              <p:nvPr/>
            </p:nvSpPr>
            <p:spPr>
              <a:xfrm>
                <a:off x="7062535" y="4329112"/>
                <a:ext cx="295233" cy="185547"/>
              </a:xfrm>
              <a:custGeom>
                <a:avLst/>
                <a:gdLst/>
                <a:ahLst/>
                <a:cxnLst/>
                <a:rect l="l" t="t" r="r" b="b"/>
                <a:pathLst>
                  <a:path w="295233" h="185547" extrusionOk="0">
                    <a:moveTo>
                      <a:pt x="149494" y="30289"/>
                    </a:moveTo>
                    <a:cubicBezTo>
                      <a:pt x="145607" y="30280"/>
                      <a:pt x="141730" y="30594"/>
                      <a:pt x="137900" y="31242"/>
                    </a:cubicBezTo>
                    <a:cubicBezTo>
                      <a:pt x="132673" y="32004"/>
                      <a:pt x="126875" y="33052"/>
                      <a:pt x="120413" y="34385"/>
                    </a:cubicBezTo>
                    <a:cubicBezTo>
                      <a:pt x="113950" y="35719"/>
                      <a:pt x="107203" y="37433"/>
                      <a:pt x="100265" y="39529"/>
                    </a:cubicBezTo>
                    <a:cubicBezTo>
                      <a:pt x="93498" y="41577"/>
                      <a:pt x="86893" y="44129"/>
                      <a:pt x="80497" y="47149"/>
                    </a:cubicBezTo>
                    <a:lnTo>
                      <a:pt x="131247" y="76486"/>
                    </a:lnTo>
                    <a:lnTo>
                      <a:pt x="140751" y="73247"/>
                    </a:lnTo>
                    <a:cubicBezTo>
                      <a:pt x="153676" y="68961"/>
                      <a:pt x="165841" y="65341"/>
                      <a:pt x="177340" y="62294"/>
                    </a:cubicBezTo>
                    <a:cubicBezTo>
                      <a:pt x="188108" y="59455"/>
                      <a:pt x="199114" y="57636"/>
                      <a:pt x="210224" y="56864"/>
                    </a:cubicBezTo>
                    <a:cubicBezTo>
                      <a:pt x="220345" y="56255"/>
                      <a:pt x="230505" y="56960"/>
                      <a:pt x="240446" y="58960"/>
                    </a:cubicBezTo>
                    <a:cubicBezTo>
                      <a:pt x="250643" y="61131"/>
                      <a:pt x="260432" y="64922"/>
                      <a:pt x="269432" y="70199"/>
                    </a:cubicBezTo>
                    <a:cubicBezTo>
                      <a:pt x="278204" y="74600"/>
                      <a:pt x="285731" y="81153"/>
                      <a:pt x="291291" y="89249"/>
                    </a:cubicBezTo>
                    <a:cubicBezTo>
                      <a:pt x="294978" y="95183"/>
                      <a:pt x="296138" y="102356"/>
                      <a:pt x="294522" y="109156"/>
                    </a:cubicBezTo>
                    <a:cubicBezTo>
                      <a:pt x="292327" y="116615"/>
                      <a:pt x="288231" y="123377"/>
                      <a:pt x="282643" y="128778"/>
                    </a:cubicBezTo>
                    <a:cubicBezTo>
                      <a:pt x="275667" y="135779"/>
                      <a:pt x="267883" y="141922"/>
                      <a:pt x="259453" y="147066"/>
                    </a:cubicBezTo>
                    <a:lnTo>
                      <a:pt x="291766" y="166116"/>
                    </a:lnTo>
                    <a:lnTo>
                      <a:pt x="273709" y="176213"/>
                    </a:lnTo>
                    <a:lnTo>
                      <a:pt x="241111" y="157163"/>
                    </a:lnTo>
                    <a:cubicBezTo>
                      <a:pt x="225591" y="164830"/>
                      <a:pt x="209359" y="170955"/>
                      <a:pt x="192642" y="175451"/>
                    </a:cubicBezTo>
                    <a:cubicBezTo>
                      <a:pt x="175164" y="180365"/>
                      <a:pt x="157297" y="183737"/>
                      <a:pt x="139230" y="185547"/>
                    </a:cubicBezTo>
                    <a:lnTo>
                      <a:pt x="122123" y="154877"/>
                    </a:lnTo>
                    <a:cubicBezTo>
                      <a:pt x="126894" y="154848"/>
                      <a:pt x="131656" y="154496"/>
                      <a:pt x="136379" y="153829"/>
                    </a:cubicBezTo>
                    <a:cubicBezTo>
                      <a:pt x="142747" y="153067"/>
                      <a:pt x="149875" y="151829"/>
                      <a:pt x="157668" y="150209"/>
                    </a:cubicBezTo>
                    <a:cubicBezTo>
                      <a:pt x="165461" y="148590"/>
                      <a:pt x="173824" y="146304"/>
                      <a:pt x="182568" y="143828"/>
                    </a:cubicBezTo>
                    <a:cubicBezTo>
                      <a:pt x="191045" y="141246"/>
                      <a:pt x="199342" y="138055"/>
                      <a:pt x="207372" y="134303"/>
                    </a:cubicBezTo>
                    <a:lnTo>
                      <a:pt x="156812" y="105156"/>
                    </a:lnTo>
                    <a:lnTo>
                      <a:pt x="150255" y="107442"/>
                    </a:lnTo>
                    <a:lnTo>
                      <a:pt x="143317" y="109538"/>
                    </a:lnTo>
                    <a:cubicBezTo>
                      <a:pt x="130582" y="113729"/>
                      <a:pt x="118987" y="116967"/>
                      <a:pt x="108343" y="119063"/>
                    </a:cubicBezTo>
                    <a:cubicBezTo>
                      <a:pt x="98545" y="121339"/>
                      <a:pt x="88556" y="122682"/>
                      <a:pt x="78501" y="123063"/>
                    </a:cubicBezTo>
                    <a:cubicBezTo>
                      <a:pt x="69682" y="123425"/>
                      <a:pt x="60862" y="122587"/>
                      <a:pt x="52271" y="120587"/>
                    </a:cubicBezTo>
                    <a:cubicBezTo>
                      <a:pt x="43698" y="118653"/>
                      <a:pt x="35468" y="115433"/>
                      <a:pt x="27846" y="111062"/>
                    </a:cubicBezTo>
                    <a:cubicBezTo>
                      <a:pt x="19511" y="106709"/>
                      <a:pt x="12288" y="100479"/>
                      <a:pt x="6748" y="92869"/>
                    </a:cubicBezTo>
                    <a:cubicBezTo>
                      <a:pt x="2604" y="87201"/>
                      <a:pt x="579" y="80258"/>
                      <a:pt x="1045" y="73247"/>
                    </a:cubicBezTo>
                    <a:cubicBezTo>
                      <a:pt x="1767" y="65951"/>
                      <a:pt x="4685" y="59036"/>
                      <a:pt x="9409" y="53435"/>
                    </a:cubicBezTo>
                    <a:cubicBezTo>
                      <a:pt x="15197" y="46025"/>
                      <a:pt x="22125" y="39596"/>
                      <a:pt x="29937" y="34385"/>
                    </a:cubicBezTo>
                    <a:lnTo>
                      <a:pt x="0" y="17050"/>
                    </a:lnTo>
                    <a:lnTo>
                      <a:pt x="17582" y="6858"/>
                    </a:lnTo>
                    <a:lnTo>
                      <a:pt x="47234" y="24003"/>
                    </a:lnTo>
                    <a:cubicBezTo>
                      <a:pt x="61157" y="17088"/>
                      <a:pt x="75783" y="11687"/>
                      <a:pt x="90856" y="7906"/>
                    </a:cubicBezTo>
                    <a:cubicBezTo>
                      <a:pt x="105207" y="4324"/>
                      <a:pt x="119785" y="1686"/>
                      <a:pt x="134479" y="0"/>
                    </a:cubicBezTo>
                    <a:close/>
                    <a:moveTo>
                      <a:pt x="63105" y="83629"/>
                    </a:moveTo>
                    <a:cubicBezTo>
                      <a:pt x="69777" y="87497"/>
                      <a:pt x="77484" y="89163"/>
                      <a:pt x="85154" y="88392"/>
                    </a:cubicBezTo>
                    <a:cubicBezTo>
                      <a:pt x="95437" y="87221"/>
                      <a:pt x="105568" y="84954"/>
                      <a:pt x="115376" y="81629"/>
                    </a:cubicBezTo>
                    <a:lnTo>
                      <a:pt x="67857" y="54102"/>
                    </a:lnTo>
                    <a:cubicBezTo>
                      <a:pt x="50370" y="65532"/>
                      <a:pt x="48849" y="75438"/>
                      <a:pt x="63105" y="83629"/>
                    </a:cubicBezTo>
                    <a:close/>
                    <a:moveTo>
                      <a:pt x="229991" y="97631"/>
                    </a:moveTo>
                    <a:cubicBezTo>
                      <a:pt x="222721" y="93631"/>
                      <a:pt x="214339" y="92126"/>
                      <a:pt x="206137" y="93345"/>
                    </a:cubicBezTo>
                    <a:cubicBezTo>
                      <a:pt x="194884" y="94802"/>
                      <a:pt x="183784" y="97260"/>
                      <a:pt x="172969" y="100679"/>
                    </a:cubicBezTo>
                    <a:lnTo>
                      <a:pt x="220488" y="128016"/>
                    </a:lnTo>
                    <a:cubicBezTo>
                      <a:pt x="240512" y="115700"/>
                      <a:pt x="243677" y="105566"/>
                      <a:pt x="229991" y="97631"/>
                    </a:cubicBezTo>
                    <a:close/>
                  </a:path>
                </a:pathLst>
              </a:custGeom>
              <a:solidFill>
                <a:srgbClr val="F9CA0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61" name="Google Shape;1573;p27">
              <a:extLst>
                <a:ext uri="{FF2B5EF4-FFF2-40B4-BE49-F238E27FC236}">
                  <a16:creationId xmlns:a16="http://schemas.microsoft.com/office/drawing/2014/main" id="{C346C776-7A74-D74F-AC13-32E7C5450FE8}"/>
                </a:ext>
              </a:extLst>
            </p:cNvPr>
            <p:cNvGrpSpPr/>
            <p:nvPr/>
          </p:nvGrpSpPr>
          <p:grpSpPr>
            <a:xfrm>
              <a:off x="4993741" y="3268090"/>
              <a:ext cx="883853" cy="621125"/>
              <a:chOff x="6803366" y="4010215"/>
              <a:chExt cx="883853" cy="621125"/>
            </a:xfrm>
          </p:grpSpPr>
          <p:sp>
            <p:nvSpPr>
              <p:cNvPr id="168" name="Google Shape;1574;p27">
                <a:extLst>
                  <a:ext uri="{FF2B5EF4-FFF2-40B4-BE49-F238E27FC236}">
                    <a16:creationId xmlns:a16="http://schemas.microsoft.com/office/drawing/2014/main" id="{B7BA91A2-AC51-B642-99C4-A96747EF769B}"/>
                  </a:ext>
                </a:extLst>
              </p:cNvPr>
              <p:cNvSpPr/>
              <p:nvPr/>
            </p:nvSpPr>
            <p:spPr>
              <a:xfrm>
                <a:off x="6803366" y="4119848"/>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69" name="Google Shape;1575;p27">
                <a:extLst>
                  <a:ext uri="{FF2B5EF4-FFF2-40B4-BE49-F238E27FC236}">
                    <a16:creationId xmlns:a16="http://schemas.microsoft.com/office/drawing/2014/main" id="{B9561927-2564-5D49-A05E-8721A1DD147B}"/>
                  </a:ext>
                </a:extLst>
              </p:cNvPr>
              <p:cNvSpPr/>
              <p:nvPr/>
            </p:nvSpPr>
            <p:spPr>
              <a:xfrm>
                <a:off x="6803461" y="4262913"/>
                <a:ext cx="87339" cy="116490"/>
              </a:xfrm>
              <a:custGeom>
                <a:avLst/>
                <a:gdLst/>
                <a:ahLst/>
                <a:cxnLst/>
                <a:rect l="l" t="t" r="r" b="b"/>
                <a:pathLst>
                  <a:path w="87339" h="116490" extrusionOk="0">
                    <a:moveTo>
                      <a:pt x="0" y="116491"/>
                    </a:moveTo>
                    <a:lnTo>
                      <a:pt x="0" y="0"/>
                    </a:lnTo>
                    <a:lnTo>
                      <a:pt x="87340" y="77915"/>
                    </a:lnTo>
                    <a:lnTo>
                      <a:pt x="0" y="116491"/>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0" name="Google Shape;1576;p27">
                <a:extLst>
                  <a:ext uri="{FF2B5EF4-FFF2-40B4-BE49-F238E27FC236}">
                    <a16:creationId xmlns:a16="http://schemas.microsoft.com/office/drawing/2014/main" id="{BE8521E9-E9AC-864A-908D-33A3BF9398C9}"/>
                  </a:ext>
                </a:extLst>
              </p:cNvPr>
              <p:cNvSpPr/>
              <p:nvPr/>
            </p:nvSpPr>
            <p:spPr>
              <a:xfrm>
                <a:off x="7620692" y="4265961"/>
                <a:ext cx="66526" cy="157067"/>
              </a:xfrm>
              <a:custGeom>
                <a:avLst/>
                <a:gdLst/>
                <a:ahLst/>
                <a:cxnLst/>
                <a:rect l="l" t="t" r="r" b="b"/>
                <a:pathLst>
                  <a:path w="66526" h="157067" extrusionOk="0">
                    <a:moveTo>
                      <a:pt x="66527" y="0"/>
                    </a:moveTo>
                    <a:lnTo>
                      <a:pt x="66527" y="109633"/>
                    </a:lnTo>
                    <a:lnTo>
                      <a:pt x="21859" y="157067"/>
                    </a:lnTo>
                    <a:lnTo>
                      <a:pt x="0" y="31623"/>
                    </a:lnTo>
                    <a:lnTo>
                      <a:pt x="66527" y="0"/>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1" name="Google Shape;1577;p27">
                <a:extLst>
                  <a:ext uri="{FF2B5EF4-FFF2-40B4-BE49-F238E27FC236}">
                    <a16:creationId xmlns:a16="http://schemas.microsoft.com/office/drawing/2014/main" id="{74E517FA-3698-1B43-8398-64EC2EAF27D8}"/>
                  </a:ext>
                </a:extLst>
              </p:cNvPr>
              <p:cNvSpPr/>
              <p:nvPr/>
            </p:nvSpPr>
            <p:spPr>
              <a:xfrm>
                <a:off x="6803366" y="4010215"/>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2" name="Google Shape;1578;p27">
                <a:extLst>
                  <a:ext uri="{FF2B5EF4-FFF2-40B4-BE49-F238E27FC236}">
                    <a16:creationId xmlns:a16="http://schemas.microsoft.com/office/drawing/2014/main" id="{FD8CE8E5-8444-4949-8EB5-395CF71CC501}"/>
                  </a:ext>
                </a:extLst>
              </p:cNvPr>
              <p:cNvSpPr/>
              <p:nvPr/>
            </p:nvSpPr>
            <p:spPr>
              <a:xfrm>
                <a:off x="6928987" y="4079843"/>
                <a:ext cx="632689" cy="366093"/>
              </a:xfrm>
              <a:custGeom>
                <a:avLst/>
                <a:gdLst/>
                <a:ahLst/>
                <a:cxnLst/>
                <a:rect l="l" t="t" r="r" b="b"/>
                <a:pathLst>
                  <a:path w="632689" h="366093" extrusionOk="0">
                    <a:moveTo>
                      <a:pt x="632117" y="194024"/>
                    </a:moveTo>
                    <a:cubicBezTo>
                      <a:pt x="627555" y="237173"/>
                      <a:pt x="596952" y="279749"/>
                      <a:pt x="540025" y="312515"/>
                    </a:cubicBezTo>
                    <a:cubicBezTo>
                      <a:pt x="416476" y="383953"/>
                      <a:pt x="216136" y="383953"/>
                      <a:pt x="92587" y="312515"/>
                    </a:cubicBezTo>
                    <a:cubicBezTo>
                      <a:pt x="35564" y="279559"/>
                      <a:pt x="4962" y="237173"/>
                      <a:pt x="590" y="194024"/>
                    </a:cubicBezTo>
                    <a:cubicBezTo>
                      <a:pt x="-4732" y="143637"/>
                      <a:pt x="25965" y="92107"/>
                      <a:pt x="92587" y="53721"/>
                    </a:cubicBezTo>
                    <a:cubicBezTo>
                      <a:pt x="216136" y="-17907"/>
                      <a:pt x="416476" y="-17907"/>
                      <a:pt x="540025" y="53721"/>
                    </a:cubicBezTo>
                    <a:cubicBezTo>
                      <a:pt x="606836" y="92107"/>
                      <a:pt x="637344" y="143637"/>
                      <a:pt x="632117" y="194024"/>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3" name="Google Shape;1579;p27">
                <a:extLst>
                  <a:ext uri="{FF2B5EF4-FFF2-40B4-BE49-F238E27FC236}">
                    <a16:creationId xmlns:a16="http://schemas.microsoft.com/office/drawing/2014/main" id="{1459547D-C58B-DE4E-A22F-EE4E7ADFBC96}"/>
                  </a:ext>
                </a:extLst>
              </p:cNvPr>
              <p:cNvSpPr/>
              <p:nvPr/>
            </p:nvSpPr>
            <p:spPr>
              <a:xfrm>
                <a:off x="6929577" y="4101750"/>
                <a:ext cx="631526" cy="344186"/>
              </a:xfrm>
              <a:custGeom>
                <a:avLst/>
                <a:gdLst/>
                <a:ahLst/>
                <a:cxnLst/>
                <a:rect l="l" t="t" r="r" b="b"/>
                <a:pathLst>
                  <a:path w="631526" h="344186" extrusionOk="0">
                    <a:moveTo>
                      <a:pt x="631527" y="172117"/>
                    </a:moveTo>
                    <a:cubicBezTo>
                      <a:pt x="626965" y="215265"/>
                      <a:pt x="596363" y="257842"/>
                      <a:pt x="539435" y="290608"/>
                    </a:cubicBezTo>
                    <a:cubicBezTo>
                      <a:pt x="415886" y="362045"/>
                      <a:pt x="215546" y="362045"/>
                      <a:pt x="91997" y="290608"/>
                    </a:cubicBezTo>
                    <a:cubicBezTo>
                      <a:pt x="34974" y="257651"/>
                      <a:pt x="4372" y="215265"/>
                      <a:pt x="0" y="172117"/>
                    </a:cubicBezTo>
                    <a:cubicBezTo>
                      <a:pt x="4372" y="129064"/>
                      <a:pt x="35069" y="86392"/>
                      <a:pt x="91997" y="53721"/>
                    </a:cubicBezTo>
                    <a:cubicBezTo>
                      <a:pt x="215546" y="-17907"/>
                      <a:pt x="415886" y="-17907"/>
                      <a:pt x="539435" y="53721"/>
                    </a:cubicBezTo>
                    <a:cubicBezTo>
                      <a:pt x="596743" y="86678"/>
                      <a:pt x="626965" y="129064"/>
                      <a:pt x="631527" y="172117"/>
                    </a:cubicBezTo>
                    <a:close/>
                  </a:path>
                </a:pathLst>
              </a:custGeom>
              <a:solidFill>
                <a:srgbClr val="E8A30A"/>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4" name="Google Shape;1580;p27">
                <a:extLst>
                  <a:ext uri="{FF2B5EF4-FFF2-40B4-BE49-F238E27FC236}">
                    <a16:creationId xmlns:a16="http://schemas.microsoft.com/office/drawing/2014/main" id="{C284ACF8-F811-6F4E-8DCE-DD95E1FCC7B2}"/>
                  </a:ext>
                </a:extLst>
              </p:cNvPr>
              <p:cNvSpPr/>
              <p:nvPr/>
            </p:nvSpPr>
            <p:spPr>
              <a:xfrm>
                <a:off x="7091046" y="4183856"/>
                <a:ext cx="294970" cy="185451"/>
              </a:xfrm>
              <a:custGeom>
                <a:avLst/>
                <a:gdLst/>
                <a:ahLst/>
                <a:cxnLst/>
                <a:rect l="l" t="t" r="r" b="b"/>
                <a:pathLst>
                  <a:path w="294970" h="185451" extrusionOk="0">
                    <a:moveTo>
                      <a:pt x="149590" y="30194"/>
                    </a:moveTo>
                    <a:cubicBezTo>
                      <a:pt x="145702" y="30137"/>
                      <a:pt x="141825" y="30423"/>
                      <a:pt x="137995" y="31052"/>
                    </a:cubicBezTo>
                    <a:cubicBezTo>
                      <a:pt x="132768" y="31813"/>
                      <a:pt x="126970" y="32861"/>
                      <a:pt x="120508" y="34195"/>
                    </a:cubicBezTo>
                    <a:cubicBezTo>
                      <a:pt x="114045" y="35528"/>
                      <a:pt x="107393" y="37338"/>
                      <a:pt x="100360" y="39434"/>
                    </a:cubicBezTo>
                    <a:cubicBezTo>
                      <a:pt x="93593" y="41453"/>
                      <a:pt x="86988" y="43967"/>
                      <a:pt x="80592" y="46958"/>
                    </a:cubicBezTo>
                    <a:lnTo>
                      <a:pt x="131342" y="76390"/>
                    </a:lnTo>
                    <a:lnTo>
                      <a:pt x="140846" y="73152"/>
                    </a:lnTo>
                    <a:cubicBezTo>
                      <a:pt x="153771" y="68866"/>
                      <a:pt x="165936" y="65151"/>
                      <a:pt x="177436" y="62198"/>
                    </a:cubicBezTo>
                    <a:cubicBezTo>
                      <a:pt x="188184" y="59274"/>
                      <a:pt x="199199" y="57455"/>
                      <a:pt x="210319" y="56769"/>
                    </a:cubicBezTo>
                    <a:cubicBezTo>
                      <a:pt x="220469" y="56074"/>
                      <a:pt x="230666" y="56750"/>
                      <a:pt x="240636" y="58769"/>
                    </a:cubicBezTo>
                    <a:cubicBezTo>
                      <a:pt x="250672" y="61036"/>
                      <a:pt x="260290" y="64856"/>
                      <a:pt x="269147" y="70104"/>
                    </a:cubicBezTo>
                    <a:cubicBezTo>
                      <a:pt x="277929" y="74495"/>
                      <a:pt x="285446" y="81048"/>
                      <a:pt x="291006" y="89154"/>
                    </a:cubicBezTo>
                    <a:cubicBezTo>
                      <a:pt x="294722" y="95079"/>
                      <a:pt x="295891" y="102260"/>
                      <a:pt x="294237" y="109061"/>
                    </a:cubicBezTo>
                    <a:cubicBezTo>
                      <a:pt x="292099" y="116548"/>
                      <a:pt x="287993" y="123330"/>
                      <a:pt x="282357" y="128683"/>
                    </a:cubicBezTo>
                    <a:cubicBezTo>
                      <a:pt x="275382" y="135712"/>
                      <a:pt x="267598" y="141884"/>
                      <a:pt x="259168" y="147066"/>
                    </a:cubicBezTo>
                    <a:lnTo>
                      <a:pt x="291481" y="166116"/>
                    </a:lnTo>
                    <a:lnTo>
                      <a:pt x="273709" y="176117"/>
                    </a:lnTo>
                    <a:lnTo>
                      <a:pt x="241111" y="157067"/>
                    </a:lnTo>
                    <a:cubicBezTo>
                      <a:pt x="225591" y="164773"/>
                      <a:pt x="209359" y="170926"/>
                      <a:pt x="192642" y="175451"/>
                    </a:cubicBezTo>
                    <a:cubicBezTo>
                      <a:pt x="175155" y="180289"/>
                      <a:pt x="157288" y="183632"/>
                      <a:pt x="139230" y="185452"/>
                    </a:cubicBezTo>
                    <a:lnTo>
                      <a:pt x="122219" y="154877"/>
                    </a:lnTo>
                    <a:cubicBezTo>
                      <a:pt x="126990" y="154753"/>
                      <a:pt x="131751" y="154372"/>
                      <a:pt x="136474" y="153734"/>
                    </a:cubicBezTo>
                    <a:cubicBezTo>
                      <a:pt x="143631" y="152914"/>
                      <a:pt x="150739" y="151705"/>
                      <a:pt x="157763" y="150114"/>
                    </a:cubicBezTo>
                    <a:cubicBezTo>
                      <a:pt x="165556" y="148399"/>
                      <a:pt x="173824" y="146304"/>
                      <a:pt x="182568" y="143732"/>
                    </a:cubicBezTo>
                    <a:cubicBezTo>
                      <a:pt x="191064" y="141179"/>
                      <a:pt x="199351" y="137998"/>
                      <a:pt x="207372" y="134207"/>
                    </a:cubicBezTo>
                    <a:lnTo>
                      <a:pt x="156812" y="104965"/>
                    </a:lnTo>
                    <a:lnTo>
                      <a:pt x="150255" y="107252"/>
                    </a:lnTo>
                    <a:lnTo>
                      <a:pt x="143317" y="109347"/>
                    </a:lnTo>
                    <a:cubicBezTo>
                      <a:pt x="130582" y="113538"/>
                      <a:pt x="118987" y="116872"/>
                      <a:pt x="108343" y="118872"/>
                    </a:cubicBezTo>
                    <a:cubicBezTo>
                      <a:pt x="98573" y="121148"/>
                      <a:pt x="88613" y="122482"/>
                      <a:pt x="78596" y="122872"/>
                    </a:cubicBezTo>
                    <a:cubicBezTo>
                      <a:pt x="69748" y="123187"/>
                      <a:pt x="60900" y="122358"/>
                      <a:pt x="52271" y="120396"/>
                    </a:cubicBezTo>
                    <a:cubicBezTo>
                      <a:pt x="43727" y="118472"/>
                      <a:pt x="35525" y="115253"/>
                      <a:pt x="27941" y="110871"/>
                    </a:cubicBezTo>
                    <a:cubicBezTo>
                      <a:pt x="19606" y="106518"/>
                      <a:pt x="12364" y="100327"/>
                      <a:pt x="6748" y="92773"/>
                    </a:cubicBezTo>
                    <a:cubicBezTo>
                      <a:pt x="2680" y="87039"/>
                      <a:pt x="665" y="80086"/>
                      <a:pt x="1045" y="73057"/>
                    </a:cubicBezTo>
                    <a:cubicBezTo>
                      <a:pt x="1787" y="65789"/>
                      <a:pt x="4704" y="58922"/>
                      <a:pt x="9409" y="53340"/>
                    </a:cubicBezTo>
                    <a:cubicBezTo>
                      <a:pt x="15244" y="45977"/>
                      <a:pt x="22163" y="39557"/>
                      <a:pt x="29937" y="34290"/>
                    </a:cubicBezTo>
                    <a:lnTo>
                      <a:pt x="0" y="16954"/>
                    </a:lnTo>
                    <a:lnTo>
                      <a:pt x="17582" y="6763"/>
                    </a:lnTo>
                    <a:lnTo>
                      <a:pt x="47329" y="23908"/>
                    </a:lnTo>
                    <a:cubicBezTo>
                      <a:pt x="61261" y="17031"/>
                      <a:pt x="75878" y="11668"/>
                      <a:pt x="90951" y="7906"/>
                    </a:cubicBezTo>
                    <a:cubicBezTo>
                      <a:pt x="105283" y="4220"/>
                      <a:pt x="119862" y="1581"/>
                      <a:pt x="134573" y="0"/>
                    </a:cubicBezTo>
                    <a:close/>
                    <a:moveTo>
                      <a:pt x="63200" y="83534"/>
                    </a:moveTo>
                    <a:cubicBezTo>
                      <a:pt x="69881" y="87363"/>
                      <a:pt x="77589" y="89021"/>
                      <a:pt x="85249" y="88297"/>
                    </a:cubicBezTo>
                    <a:cubicBezTo>
                      <a:pt x="95579" y="87135"/>
                      <a:pt x="105739" y="84830"/>
                      <a:pt x="115566" y="81439"/>
                    </a:cubicBezTo>
                    <a:lnTo>
                      <a:pt x="68047" y="53912"/>
                    </a:lnTo>
                    <a:cubicBezTo>
                      <a:pt x="50560" y="65341"/>
                      <a:pt x="48944" y="75152"/>
                      <a:pt x="63200" y="83344"/>
                    </a:cubicBezTo>
                    <a:close/>
                    <a:moveTo>
                      <a:pt x="230087" y="97441"/>
                    </a:moveTo>
                    <a:cubicBezTo>
                      <a:pt x="222826" y="93516"/>
                      <a:pt x="214500" y="92021"/>
                      <a:pt x="206327" y="93154"/>
                    </a:cubicBezTo>
                    <a:cubicBezTo>
                      <a:pt x="195056" y="94659"/>
                      <a:pt x="183927" y="97117"/>
                      <a:pt x="173064" y="100489"/>
                    </a:cubicBezTo>
                    <a:lnTo>
                      <a:pt x="220583" y="127826"/>
                    </a:lnTo>
                    <a:cubicBezTo>
                      <a:pt x="240541" y="115538"/>
                      <a:pt x="243772" y="105346"/>
                      <a:pt x="230087" y="97441"/>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5" name="Google Shape;1581;p27">
                <a:extLst>
                  <a:ext uri="{FF2B5EF4-FFF2-40B4-BE49-F238E27FC236}">
                    <a16:creationId xmlns:a16="http://schemas.microsoft.com/office/drawing/2014/main" id="{CB5AD779-4A22-3F42-9610-823631744595}"/>
                  </a:ext>
                </a:extLst>
              </p:cNvPr>
              <p:cNvSpPr/>
              <p:nvPr/>
            </p:nvSpPr>
            <p:spPr>
              <a:xfrm>
                <a:off x="7213360" y="4321778"/>
                <a:ext cx="19007" cy="25526"/>
              </a:xfrm>
              <a:custGeom>
                <a:avLst/>
                <a:gdLst/>
                <a:ahLst/>
                <a:cxnLst/>
                <a:rect l="l" t="t" r="r" b="b"/>
                <a:pathLst>
                  <a:path w="19007" h="25526" extrusionOk="0">
                    <a:moveTo>
                      <a:pt x="0" y="17145"/>
                    </a:moveTo>
                    <a:cubicBezTo>
                      <a:pt x="475" y="15907"/>
                      <a:pt x="0" y="0"/>
                      <a:pt x="0" y="0"/>
                    </a:cubicBezTo>
                    <a:lnTo>
                      <a:pt x="19008" y="12478"/>
                    </a:lnTo>
                    <a:lnTo>
                      <a:pt x="10549" y="25527"/>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6" name="Google Shape;1582;p27">
                <a:extLst>
                  <a:ext uri="{FF2B5EF4-FFF2-40B4-BE49-F238E27FC236}">
                    <a16:creationId xmlns:a16="http://schemas.microsoft.com/office/drawing/2014/main" id="{917F3042-C22F-5947-A1CD-576622A3B245}"/>
                  </a:ext>
                </a:extLst>
              </p:cNvPr>
              <p:cNvSpPr/>
              <p:nvPr/>
            </p:nvSpPr>
            <p:spPr>
              <a:xfrm>
                <a:off x="7340425" y="4332636"/>
                <a:ext cx="42101" cy="19716"/>
              </a:xfrm>
              <a:custGeom>
                <a:avLst/>
                <a:gdLst/>
                <a:ahLst/>
                <a:cxnLst/>
                <a:rect l="l" t="t" r="r" b="b"/>
                <a:pathLst>
                  <a:path w="42101" h="19716" extrusionOk="0">
                    <a:moveTo>
                      <a:pt x="42102" y="17145"/>
                    </a:moveTo>
                    <a:lnTo>
                      <a:pt x="42102" y="0"/>
                    </a:lnTo>
                    <a:lnTo>
                      <a:pt x="0" y="3238"/>
                    </a:lnTo>
                    <a:lnTo>
                      <a:pt x="24235" y="19717"/>
                    </a:lnTo>
                    <a:lnTo>
                      <a:pt x="42102"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7" name="Google Shape;1583;p27">
                <a:extLst>
                  <a:ext uri="{FF2B5EF4-FFF2-40B4-BE49-F238E27FC236}">
                    <a16:creationId xmlns:a16="http://schemas.microsoft.com/office/drawing/2014/main" id="{0FF88909-E4A9-964B-9C9C-1DD1BB606B41}"/>
                  </a:ext>
                </a:extLst>
              </p:cNvPr>
              <p:cNvSpPr/>
              <p:nvPr/>
            </p:nvSpPr>
            <p:spPr>
              <a:xfrm>
                <a:off x="7354586" y="4269390"/>
                <a:ext cx="31457" cy="17335"/>
              </a:xfrm>
              <a:custGeom>
                <a:avLst/>
                <a:gdLst/>
                <a:ahLst/>
                <a:cxnLst/>
                <a:rect l="l" t="t" r="r" b="b"/>
                <a:pathLst>
                  <a:path w="31457" h="17335" extrusionOk="0">
                    <a:moveTo>
                      <a:pt x="31458" y="17335"/>
                    </a:moveTo>
                    <a:lnTo>
                      <a:pt x="31458" y="0"/>
                    </a:lnTo>
                    <a:lnTo>
                      <a:pt x="0" y="11430"/>
                    </a:lnTo>
                    <a:lnTo>
                      <a:pt x="31458" y="1733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8" name="Google Shape;1584;p27">
                <a:extLst>
                  <a:ext uri="{FF2B5EF4-FFF2-40B4-BE49-F238E27FC236}">
                    <a16:creationId xmlns:a16="http://schemas.microsoft.com/office/drawing/2014/main" id="{857D2836-C60E-4C4D-9EBA-6383EB7809BF}"/>
                  </a:ext>
                </a:extLst>
              </p:cNvPr>
              <p:cNvSpPr/>
              <p:nvPr/>
            </p:nvSpPr>
            <p:spPr>
              <a:xfrm>
                <a:off x="7255747" y="4276153"/>
                <a:ext cx="47328" cy="33147"/>
              </a:xfrm>
              <a:custGeom>
                <a:avLst/>
                <a:gdLst/>
                <a:ahLst/>
                <a:cxnLst/>
                <a:rect l="l" t="t" r="r" b="b"/>
                <a:pathLst>
                  <a:path w="47328" h="33147" extrusionOk="0">
                    <a:moveTo>
                      <a:pt x="0" y="10096"/>
                    </a:moveTo>
                    <a:lnTo>
                      <a:pt x="10454" y="0"/>
                    </a:lnTo>
                    <a:lnTo>
                      <a:pt x="47329" y="25622"/>
                    </a:lnTo>
                    <a:lnTo>
                      <a:pt x="45048" y="33147"/>
                    </a:lnTo>
                    <a:cubicBezTo>
                      <a:pt x="45048" y="33147"/>
                      <a:pt x="17487" y="21527"/>
                      <a:pt x="16536" y="20764"/>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9" name="Google Shape;1585;p27">
                <a:extLst>
                  <a:ext uri="{FF2B5EF4-FFF2-40B4-BE49-F238E27FC236}">
                    <a16:creationId xmlns:a16="http://schemas.microsoft.com/office/drawing/2014/main" id="{9BC23F6F-E761-054A-85F8-04DCBC0F3D29}"/>
                  </a:ext>
                </a:extLst>
              </p:cNvPr>
              <p:cNvSpPr/>
              <p:nvPr/>
            </p:nvSpPr>
            <p:spPr>
              <a:xfrm>
                <a:off x="7159188" y="4220622"/>
                <a:ext cx="58923" cy="38957"/>
              </a:xfrm>
              <a:custGeom>
                <a:avLst/>
                <a:gdLst/>
                <a:ahLst/>
                <a:cxnLst/>
                <a:rect l="l" t="t" r="r" b="b"/>
                <a:pathLst>
                  <a:path w="58923" h="38957" extrusionOk="0">
                    <a:moveTo>
                      <a:pt x="0" y="11144"/>
                    </a:moveTo>
                    <a:lnTo>
                      <a:pt x="48944" y="38958"/>
                    </a:lnTo>
                    <a:lnTo>
                      <a:pt x="58924" y="31623"/>
                    </a:lnTo>
                    <a:cubicBezTo>
                      <a:pt x="58924" y="31623"/>
                      <a:pt x="52841" y="24575"/>
                      <a:pt x="52366" y="23908"/>
                    </a:cubicBezTo>
                    <a:cubicBezTo>
                      <a:pt x="47966" y="18879"/>
                      <a:pt x="42805" y="14574"/>
                      <a:pt x="37065" y="11144"/>
                    </a:cubicBezTo>
                    <a:cubicBezTo>
                      <a:pt x="33454" y="10478"/>
                      <a:pt x="10169" y="0"/>
                      <a:pt x="10169" y="0"/>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0" name="Google Shape;1586;p27">
                <a:extLst>
                  <a:ext uri="{FF2B5EF4-FFF2-40B4-BE49-F238E27FC236}">
                    <a16:creationId xmlns:a16="http://schemas.microsoft.com/office/drawing/2014/main" id="{90876777-D2B7-4A4A-A646-53DD1CF0EEF3}"/>
                  </a:ext>
                </a:extLst>
              </p:cNvPr>
              <p:cNvSpPr/>
              <p:nvPr/>
            </p:nvSpPr>
            <p:spPr>
              <a:xfrm>
                <a:off x="7213360" y="4189475"/>
                <a:ext cx="27275" cy="24574"/>
              </a:xfrm>
              <a:custGeom>
                <a:avLst/>
                <a:gdLst/>
                <a:ahLst/>
                <a:cxnLst/>
                <a:rect l="l" t="t" r="r" b="b"/>
                <a:pathLst>
                  <a:path w="27275" h="24574" extrusionOk="0">
                    <a:moveTo>
                      <a:pt x="27276" y="24575"/>
                    </a:moveTo>
                    <a:lnTo>
                      <a:pt x="27276" y="7334"/>
                    </a:lnTo>
                    <a:lnTo>
                      <a:pt x="4752" y="0"/>
                    </a:lnTo>
                    <a:lnTo>
                      <a:pt x="0" y="13526"/>
                    </a:lnTo>
                    <a:lnTo>
                      <a:pt x="1140" y="19621"/>
                    </a:lnTo>
                    <a:lnTo>
                      <a:pt x="27276" y="2457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1" name="Google Shape;1587;p27">
                <a:extLst>
                  <a:ext uri="{FF2B5EF4-FFF2-40B4-BE49-F238E27FC236}">
                    <a16:creationId xmlns:a16="http://schemas.microsoft.com/office/drawing/2014/main" id="{C639012A-8F24-D945-8E0D-69EA7C3FE9CC}"/>
                  </a:ext>
                </a:extLst>
              </p:cNvPr>
              <p:cNvSpPr/>
              <p:nvPr/>
            </p:nvSpPr>
            <p:spPr>
              <a:xfrm>
                <a:off x="7091141" y="4184427"/>
                <a:ext cx="26040" cy="19431"/>
              </a:xfrm>
              <a:custGeom>
                <a:avLst/>
                <a:gdLst/>
                <a:ahLst/>
                <a:cxnLst/>
                <a:rect l="l" t="t" r="r" b="b"/>
                <a:pathLst>
                  <a:path w="26040" h="19431" extrusionOk="0">
                    <a:moveTo>
                      <a:pt x="0" y="17145"/>
                    </a:moveTo>
                    <a:lnTo>
                      <a:pt x="0" y="0"/>
                    </a:lnTo>
                    <a:lnTo>
                      <a:pt x="26041" y="2762"/>
                    </a:lnTo>
                    <a:lnTo>
                      <a:pt x="17677" y="19431"/>
                    </a:lnTo>
                    <a:lnTo>
                      <a:pt x="0"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2" name="Google Shape;1588;p27">
                <a:extLst>
                  <a:ext uri="{FF2B5EF4-FFF2-40B4-BE49-F238E27FC236}">
                    <a16:creationId xmlns:a16="http://schemas.microsoft.com/office/drawing/2014/main" id="{1EAB8D59-8100-D049-82A5-1F12AC09A58B}"/>
                  </a:ext>
                </a:extLst>
              </p:cNvPr>
              <p:cNvSpPr/>
              <p:nvPr/>
            </p:nvSpPr>
            <p:spPr>
              <a:xfrm>
                <a:off x="7092091" y="4242053"/>
                <a:ext cx="29936" cy="30194"/>
              </a:xfrm>
              <a:custGeom>
                <a:avLst/>
                <a:gdLst/>
                <a:ahLst/>
                <a:cxnLst/>
                <a:rect l="l" t="t" r="r" b="b"/>
                <a:pathLst>
                  <a:path w="29936" h="30194" extrusionOk="0">
                    <a:moveTo>
                      <a:pt x="0" y="17812"/>
                    </a:moveTo>
                    <a:lnTo>
                      <a:pt x="0" y="0"/>
                    </a:lnTo>
                    <a:lnTo>
                      <a:pt x="29937" y="0"/>
                    </a:lnTo>
                    <a:lnTo>
                      <a:pt x="22619" y="15907"/>
                    </a:lnTo>
                    <a:lnTo>
                      <a:pt x="9694" y="30194"/>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3" name="Google Shape;1589;p27">
                <a:extLst>
                  <a:ext uri="{FF2B5EF4-FFF2-40B4-BE49-F238E27FC236}">
                    <a16:creationId xmlns:a16="http://schemas.microsoft.com/office/drawing/2014/main" id="{12EE2BC3-DBC8-044E-A051-4C9013EC8F25}"/>
                  </a:ext>
                </a:extLst>
              </p:cNvPr>
              <p:cNvSpPr/>
              <p:nvPr/>
            </p:nvSpPr>
            <p:spPr>
              <a:xfrm>
                <a:off x="7091046" y="4166616"/>
                <a:ext cx="294970" cy="185547"/>
              </a:xfrm>
              <a:custGeom>
                <a:avLst/>
                <a:gdLst/>
                <a:ahLst/>
                <a:cxnLst/>
                <a:rect l="l" t="t" r="r" b="b"/>
                <a:pathLst>
                  <a:path w="294970" h="185547" extrusionOk="0">
                    <a:moveTo>
                      <a:pt x="149590" y="30194"/>
                    </a:moveTo>
                    <a:cubicBezTo>
                      <a:pt x="145702" y="30185"/>
                      <a:pt x="141825" y="30499"/>
                      <a:pt x="137995" y="31147"/>
                    </a:cubicBezTo>
                    <a:cubicBezTo>
                      <a:pt x="132768" y="31909"/>
                      <a:pt x="126970" y="32956"/>
                      <a:pt x="120508" y="34290"/>
                    </a:cubicBezTo>
                    <a:cubicBezTo>
                      <a:pt x="114045" y="35623"/>
                      <a:pt x="107393" y="37338"/>
                      <a:pt x="100360" y="39433"/>
                    </a:cubicBezTo>
                    <a:cubicBezTo>
                      <a:pt x="93593" y="41481"/>
                      <a:pt x="86988" y="44034"/>
                      <a:pt x="80592" y="47054"/>
                    </a:cubicBezTo>
                    <a:lnTo>
                      <a:pt x="131342" y="76486"/>
                    </a:lnTo>
                    <a:lnTo>
                      <a:pt x="140846" y="73247"/>
                    </a:lnTo>
                    <a:cubicBezTo>
                      <a:pt x="153771" y="68866"/>
                      <a:pt x="165936" y="65246"/>
                      <a:pt x="177436" y="62294"/>
                    </a:cubicBezTo>
                    <a:cubicBezTo>
                      <a:pt x="188194" y="59379"/>
                      <a:pt x="199209" y="57531"/>
                      <a:pt x="210319" y="56769"/>
                    </a:cubicBezTo>
                    <a:cubicBezTo>
                      <a:pt x="220469" y="56159"/>
                      <a:pt x="230666" y="56864"/>
                      <a:pt x="240636" y="58864"/>
                    </a:cubicBezTo>
                    <a:cubicBezTo>
                      <a:pt x="250681" y="61084"/>
                      <a:pt x="260309" y="64913"/>
                      <a:pt x="269147" y="70199"/>
                    </a:cubicBezTo>
                    <a:cubicBezTo>
                      <a:pt x="277948" y="74562"/>
                      <a:pt x="285475" y="81124"/>
                      <a:pt x="291006" y="89249"/>
                    </a:cubicBezTo>
                    <a:cubicBezTo>
                      <a:pt x="294722" y="95174"/>
                      <a:pt x="295891" y="102356"/>
                      <a:pt x="294237" y="109156"/>
                    </a:cubicBezTo>
                    <a:cubicBezTo>
                      <a:pt x="292080" y="116634"/>
                      <a:pt x="287984" y="123406"/>
                      <a:pt x="282357" y="128778"/>
                    </a:cubicBezTo>
                    <a:cubicBezTo>
                      <a:pt x="275382" y="135807"/>
                      <a:pt x="267598" y="141980"/>
                      <a:pt x="259168" y="147161"/>
                    </a:cubicBezTo>
                    <a:lnTo>
                      <a:pt x="291481" y="166211"/>
                    </a:lnTo>
                    <a:lnTo>
                      <a:pt x="273709" y="176213"/>
                    </a:lnTo>
                    <a:lnTo>
                      <a:pt x="241111" y="157163"/>
                    </a:lnTo>
                    <a:cubicBezTo>
                      <a:pt x="225572" y="164820"/>
                      <a:pt x="209349" y="170983"/>
                      <a:pt x="192642" y="175546"/>
                    </a:cubicBezTo>
                    <a:cubicBezTo>
                      <a:pt x="175155" y="180384"/>
                      <a:pt x="157288" y="183728"/>
                      <a:pt x="139230" y="185547"/>
                    </a:cubicBezTo>
                    <a:lnTo>
                      <a:pt x="122219" y="154972"/>
                    </a:lnTo>
                    <a:cubicBezTo>
                      <a:pt x="126990" y="154848"/>
                      <a:pt x="131751" y="154467"/>
                      <a:pt x="136474" y="153829"/>
                    </a:cubicBezTo>
                    <a:cubicBezTo>
                      <a:pt x="142842" y="153067"/>
                      <a:pt x="149875" y="151924"/>
                      <a:pt x="157763" y="150209"/>
                    </a:cubicBezTo>
                    <a:cubicBezTo>
                      <a:pt x="165651" y="148495"/>
                      <a:pt x="173824" y="146399"/>
                      <a:pt x="182568" y="143828"/>
                    </a:cubicBezTo>
                    <a:cubicBezTo>
                      <a:pt x="191064" y="141275"/>
                      <a:pt x="199351" y="138093"/>
                      <a:pt x="207372" y="134303"/>
                    </a:cubicBezTo>
                    <a:lnTo>
                      <a:pt x="156812" y="105061"/>
                    </a:lnTo>
                    <a:lnTo>
                      <a:pt x="150255" y="107347"/>
                    </a:lnTo>
                    <a:lnTo>
                      <a:pt x="143317" y="109442"/>
                    </a:lnTo>
                    <a:cubicBezTo>
                      <a:pt x="130582" y="113633"/>
                      <a:pt x="118987" y="116967"/>
                      <a:pt x="108343" y="118967"/>
                    </a:cubicBezTo>
                    <a:cubicBezTo>
                      <a:pt x="98573" y="121244"/>
                      <a:pt x="88613" y="122577"/>
                      <a:pt x="78596" y="122968"/>
                    </a:cubicBezTo>
                    <a:cubicBezTo>
                      <a:pt x="69748" y="123234"/>
                      <a:pt x="60910" y="122406"/>
                      <a:pt x="52271" y="120491"/>
                    </a:cubicBezTo>
                    <a:cubicBezTo>
                      <a:pt x="43746" y="118520"/>
                      <a:pt x="35544" y="115310"/>
                      <a:pt x="27941" y="110966"/>
                    </a:cubicBezTo>
                    <a:cubicBezTo>
                      <a:pt x="19578" y="106613"/>
                      <a:pt x="12326" y="100384"/>
                      <a:pt x="6748" y="92773"/>
                    </a:cubicBezTo>
                    <a:cubicBezTo>
                      <a:pt x="2689" y="87068"/>
                      <a:pt x="675" y="80153"/>
                      <a:pt x="1045" y="73152"/>
                    </a:cubicBezTo>
                    <a:cubicBezTo>
                      <a:pt x="1787" y="65856"/>
                      <a:pt x="4704" y="58950"/>
                      <a:pt x="9409" y="53340"/>
                    </a:cubicBezTo>
                    <a:cubicBezTo>
                      <a:pt x="15244" y="45977"/>
                      <a:pt x="22163" y="39557"/>
                      <a:pt x="29937" y="34290"/>
                    </a:cubicBezTo>
                    <a:lnTo>
                      <a:pt x="0" y="16954"/>
                    </a:lnTo>
                    <a:lnTo>
                      <a:pt x="17582" y="6763"/>
                    </a:lnTo>
                    <a:lnTo>
                      <a:pt x="47329" y="23908"/>
                    </a:lnTo>
                    <a:cubicBezTo>
                      <a:pt x="61242" y="16993"/>
                      <a:pt x="75869" y="11621"/>
                      <a:pt x="90951" y="7906"/>
                    </a:cubicBezTo>
                    <a:cubicBezTo>
                      <a:pt x="105283" y="4220"/>
                      <a:pt x="119862" y="1581"/>
                      <a:pt x="134573" y="0"/>
                    </a:cubicBezTo>
                    <a:close/>
                    <a:moveTo>
                      <a:pt x="63200" y="83629"/>
                    </a:moveTo>
                    <a:cubicBezTo>
                      <a:pt x="69881" y="87468"/>
                      <a:pt x="77589" y="89106"/>
                      <a:pt x="85249" y="88297"/>
                    </a:cubicBezTo>
                    <a:cubicBezTo>
                      <a:pt x="95570" y="87173"/>
                      <a:pt x="105739" y="84906"/>
                      <a:pt x="115566" y="81534"/>
                    </a:cubicBezTo>
                    <a:lnTo>
                      <a:pt x="68047" y="54007"/>
                    </a:lnTo>
                    <a:cubicBezTo>
                      <a:pt x="50560" y="65437"/>
                      <a:pt x="48944" y="75314"/>
                      <a:pt x="63200" y="83629"/>
                    </a:cubicBezTo>
                    <a:close/>
                    <a:moveTo>
                      <a:pt x="230087" y="97536"/>
                    </a:moveTo>
                    <a:cubicBezTo>
                      <a:pt x="222845" y="93554"/>
                      <a:pt x="214500" y="92050"/>
                      <a:pt x="206327" y="93250"/>
                    </a:cubicBezTo>
                    <a:cubicBezTo>
                      <a:pt x="195046" y="94707"/>
                      <a:pt x="183917" y="97164"/>
                      <a:pt x="173064" y="100584"/>
                    </a:cubicBezTo>
                    <a:lnTo>
                      <a:pt x="220583" y="127921"/>
                    </a:lnTo>
                    <a:cubicBezTo>
                      <a:pt x="240541" y="115633"/>
                      <a:pt x="243772" y="105442"/>
                      <a:pt x="230087" y="97536"/>
                    </a:cubicBezTo>
                    <a:close/>
                  </a:path>
                </a:pathLst>
              </a:custGeom>
              <a:solidFill>
                <a:srgbClr val="F9CA0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62" name="Google Shape;1590;p27">
              <a:extLst>
                <a:ext uri="{FF2B5EF4-FFF2-40B4-BE49-F238E27FC236}">
                  <a16:creationId xmlns:a16="http://schemas.microsoft.com/office/drawing/2014/main" id="{4477F46C-1F4C-0049-85A9-DF635DE31ACC}"/>
                </a:ext>
              </a:extLst>
            </p:cNvPr>
            <p:cNvGrpSpPr/>
            <p:nvPr/>
          </p:nvGrpSpPr>
          <p:grpSpPr>
            <a:xfrm>
              <a:off x="4984142" y="3105498"/>
              <a:ext cx="883852" cy="621125"/>
              <a:chOff x="6793767" y="3847623"/>
              <a:chExt cx="883852" cy="621125"/>
            </a:xfrm>
          </p:grpSpPr>
          <p:sp>
            <p:nvSpPr>
              <p:cNvPr id="152" name="Google Shape;1591;p27">
                <a:extLst>
                  <a:ext uri="{FF2B5EF4-FFF2-40B4-BE49-F238E27FC236}">
                    <a16:creationId xmlns:a16="http://schemas.microsoft.com/office/drawing/2014/main" id="{AEE9E27F-509D-BC49-937B-EAAD62A29BAD}"/>
                  </a:ext>
                </a:extLst>
              </p:cNvPr>
              <p:cNvSpPr/>
              <p:nvPr/>
            </p:nvSpPr>
            <p:spPr>
              <a:xfrm>
                <a:off x="6793767" y="3957256"/>
                <a:ext cx="883852" cy="511492"/>
              </a:xfrm>
              <a:custGeom>
                <a:avLst/>
                <a:gdLst/>
                <a:ahLst/>
                <a:cxnLst/>
                <a:rect l="l" t="t" r="r" b="b"/>
                <a:pathLst>
                  <a:path w="883852" h="511492" extrusionOk="0">
                    <a:moveTo>
                      <a:pt x="883852" y="255746"/>
                    </a:moveTo>
                    <a:cubicBezTo>
                      <a:pt x="883852" y="396991"/>
                      <a:pt x="685995" y="511493"/>
                      <a:pt x="441926" y="511493"/>
                    </a:cubicBezTo>
                    <a:cubicBezTo>
                      <a:pt x="197857" y="511493"/>
                      <a:pt x="0" y="396991"/>
                      <a:pt x="0" y="255746"/>
                    </a:cubicBezTo>
                    <a:cubicBezTo>
                      <a:pt x="0" y="114501"/>
                      <a:pt x="197857" y="0"/>
                      <a:pt x="441926" y="0"/>
                    </a:cubicBezTo>
                    <a:cubicBezTo>
                      <a:pt x="685995" y="0"/>
                      <a:pt x="883852" y="114501"/>
                      <a:pt x="883852" y="255746"/>
                    </a:cubicBez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92;p27">
                <a:extLst>
                  <a:ext uri="{FF2B5EF4-FFF2-40B4-BE49-F238E27FC236}">
                    <a16:creationId xmlns:a16="http://schemas.microsoft.com/office/drawing/2014/main" id="{5D894FD0-BF17-FF4D-9896-ABFF3229ABD2}"/>
                  </a:ext>
                </a:extLst>
              </p:cNvPr>
              <p:cNvSpPr/>
              <p:nvPr/>
            </p:nvSpPr>
            <p:spPr>
              <a:xfrm>
                <a:off x="6793958" y="4100322"/>
                <a:ext cx="87339" cy="116585"/>
              </a:xfrm>
              <a:custGeom>
                <a:avLst/>
                <a:gdLst/>
                <a:ahLst/>
                <a:cxnLst/>
                <a:rect l="l" t="t" r="r" b="b"/>
                <a:pathLst>
                  <a:path w="87339" h="116585" extrusionOk="0">
                    <a:moveTo>
                      <a:pt x="0" y="116586"/>
                    </a:moveTo>
                    <a:lnTo>
                      <a:pt x="0" y="0"/>
                    </a:lnTo>
                    <a:lnTo>
                      <a:pt x="87340" y="78010"/>
                    </a:lnTo>
                    <a:lnTo>
                      <a:pt x="0" y="116586"/>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4" name="Google Shape;1593;p27">
                <a:extLst>
                  <a:ext uri="{FF2B5EF4-FFF2-40B4-BE49-F238E27FC236}">
                    <a16:creationId xmlns:a16="http://schemas.microsoft.com/office/drawing/2014/main" id="{BE074401-5ACF-C24A-8B70-A7B474FF7AF2}"/>
                  </a:ext>
                </a:extLst>
              </p:cNvPr>
              <p:cNvSpPr/>
              <p:nvPr/>
            </p:nvSpPr>
            <p:spPr>
              <a:xfrm>
                <a:off x="7611093" y="4103369"/>
                <a:ext cx="66526" cy="157162"/>
              </a:xfrm>
              <a:custGeom>
                <a:avLst/>
                <a:gdLst/>
                <a:ahLst/>
                <a:cxnLst/>
                <a:rect l="l" t="t" r="r" b="b"/>
                <a:pathLst>
                  <a:path w="66526" h="157162" extrusionOk="0">
                    <a:moveTo>
                      <a:pt x="66527" y="0"/>
                    </a:moveTo>
                    <a:lnTo>
                      <a:pt x="66527" y="109633"/>
                    </a:lnTo>
                    <a:lnTo>
                      <a:pt x="21859" y="157163"/>
                    </a:lnTo>
                    <a:lnTo>
                      <a:pt x="0" y="31623"/>
                    </a:lnTo>
                    <a:lnTo>
                      <a:pt x="66527" y="0"/>
                    </a:lnTo>
                    <a:close/>
                  </a:path>
                </a:pathLst>
              </a:custGeom>
              <a:solidFill>
                <a:srgbClr val="DD990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5" name="Google Shape;1594;p27">
                <a:extLst>
                  <a:ext uri="{FF2B5EF4-FFF2-40B4-BE49-F238E27FC236}">
                    <a16:creationId xmlns:a16="http://schemas.microsoft.com/office/drawing/2014/main" id="{B887873F-2D87-F743-9193-FB5910C1967A}"/>
                  </a:ext>
                </a:extLst>
              </p:cNvPr>
              <p:cNvSpPr/>
              <p:nvPr/>
            </p:nvSpPr>
            <p:spPr>
              <a:xfrm>
                <a:off x="6793767" y="3847623"/>
                <a:ext cx="883852" cy="511492"/>
              </a:xfrm>
              <a:custGeom>
                <a:avLst/>
                <a:gdLst/>
                <a:ahLst/>
                <a:cxnLst/>
                <a:rect l="l" t="t" r="r" b="b"/>
                <a:pathLst>
                  <a:path w="883852" h="511492" extrusionOk="0">
                    <a:moveTo>
                      <a:pt x="883852" y="255746"/>
                    </a:moveTo>
                    <a:cubicBezTo>
                      <a:pt x="883852" y="396991"/>
                      <a:pt x="685995" y="511492"/>
                      <a:pt x="441926" y="511492"/>
                    </a:cubicBezTo>
                    <a:cubicBezTo>
                      <a:pt x="197857" y="511492"/>
                      <a:pt x="0" y="396991"/>
                      <a:pt x="0" y="255746"/>
                    </a:cubicBezTo>
                    <a:cubicBezTo>
                      <a:pt x="0" y="114501"/>
                      <a:pt x="197857" y="0"/>
                      <a:pt x="441926" y="0"/>
                    </a:cubicBezTo>
                    <a:cubicBezTo>
                      <a:pt x="685995" y="0"/>
                      <a:pt x="883852" y="114501"/>
                      <a:pt x="883852" y="255746"/>
                    </a:cubicBezTo>
                    <a:close/>
                  </a:path>
                </a:pathLst>
              </a:custGeom>
              <a:solidFill>
                <a:srgbClr val="F9CB07"/>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6" name="Google Shape;1595;p27">
                <a:extLst>
                  <a:ext uri="{FF2B5EF4-FFF2-40B4-BE49-F238E27FC236}">
                    <a16:creationId xmlns:a16="http://schemas.microsoft.com/office/drawing/2014/main" id="{9C0B6D5B-6163-D14D-903A-EA8318A596FF}"/>
                  </a:ext>
                </a:extLst>
              </p:cNvPr>
              <p:cNvSpPr/>
              <p:nvPr/>
            </p:nvSpPr>
            <p:spPr>
              <a:xfrm>
                <a:off x="6919483" y="3917323"/>
                <a:ext cx="632596" cy="366021"/>
              </a:xfrm>
              <a:custGeom>
                <a:avLst/>
                <a:gdLst/>
                <a:ahLst/>
                <a:cxnLst/>
                <a:rect l="l" t="t" r="r" b="b"/>
                <a:pathLst>
                  <a:path w="632596" h="366021" extrusionOk="0">
                    <a:moveTo>
                      <a:pt x="632021" y="194048"/>
                    </a:moveTo>
                    <a:cubicBezTo>
                      <a:pt x="627555" y="237101"/>
                      <a:pt x="596952" y="279773"/>
                      <a:pt x="540025" y="312444"/>
                    </a:cubicBezTo>
                    <a:cubicBezTo>
                      <a:pt x="416476" y="383881"/>
                      <a:pt x="216136" y="383881"/>
                      <a:pt x="92587" y="312444"/>
                    </a:cubicBezTo>
                    <a:cubicBezTo>
                      <a:pt x="35564" y="279487"/>
                      <a:pt x="4962" y="237101"/>
                      <a:pt x="590" y="194048"/>
                    </a:cubicBezTo>
                    <a:cubicBezTo>
                      <a:pt x="-4732" y="143565"/>
                      <a:pt x="25965" y="92130"/>
                      <a:pt x="92587" y="53649"/>
                    </a:cubicBezTo>
                    <a:cubicBezTo>
                      <a:pt x="216136" y="-17883"/>
                      <a:pt x="416380" y="-17883"/>
                      <a:pt x="540025" y="53649"/>
                    </a:cubicBezTo>
                    <a:cubicBezTo>
                      <a:pt x="606836" y="92130"/>
                      <a:pt x="637249" y="143565"/>
                      <a:pt x="632021" y="194048"/>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7" name="Google Shape;1596;p27">
                <a:extLst>
                  <a:ext uri="{FF2B5EF4-FFF2-40B4-BE49-F238E27FC236}">
                    <a16:creationId xmlns:a16="http://schemas.microsoft.com/office/drawing/2014/main" id="{980AD406-EFD9-944B-8708-CE124CC2775B}"/>
                  </a:ext>
                </a:extLst>
              </p:cNvPr>
              <p:cNvSpPr/>
              <p:nvPr/>
            </p:nvSpPr>
            <p:spPr>
              <a:xfrm>
                <a:off x="6920073" y="3939230"/>
                <a:ext cx="631431" cy="344114"/>
              </a:xfrm>
              <a:custGeom>
                <a:avLst/>
                <a:gdLst/>
                <a:ahLst/>
                <a:cxnLst/>
                <a:rect l="l" t="t" r="r" b="b"/>
                <a:pathLst>
                  <a:path w="631431" h="344114" extrusionOk="0">
                    <a:moveTo>
                      <a:pt x="631432" y="172141"/>
                    </a:moveTo>
                    <a:cubicBezTo>
                      <a:pt x="626965" y="215194"/>
                      <a:pt x="596363" y="257866"/>
                      <a:pt x="539435" y="290536"/>
                    </a:cubicBezTo>
                    <a:cubicBezTo>
                      <a:pt x="415886" y="361974"/>
                      <a:pt x="215546" y="361974"/>
                      <a:pt x="91997" y="290536"/>
                    </a:cubicBezTo>
                    <a:cubicBezTo>
                      <a:pt x="34974" y="257580"/>
                      <a:pt x="4372" y="215194"/>
                      <a:pt x="0" y="172141"/>
                    </a:cubicBezTo>
                    <a:cubicBezTo>
                      <a:pt x="4372" y="128992"/>
                      <a:pt x="34974" y="86416"/>
                      <a:pt x="91997" y="53650"/>
                    </a:cubicBezTo>
                    <a:cubicBezTo>
                      <a:pt x="215546" y="-17883"/>
                      <a:pt x="415791" y="-17883"/>
                      <a:pt x="539435" y="53650"/>
                    </a:cubicBezTo>
                    <a:cubicBezTo>
                      <a:pt x="596743" y="86606"/>
                      <a:pt x="626965" y="128992"/>
                      <a:pt x="631432" y="172141"/>
                    </a:cubicBezTo>
                    <a:close/>
                  </a:path>
                </a:pathLst>
              </a:custGeom>
              <a:solidFill>
                <a:srgbClr val="E8A30A"/>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8" name="Google Shape;1597;p27">
                <a:extLst>
                  <a:ext uri="{FF2B5EF4-FFF2-40B4-BE49-F238E27FC236}">
                    <a16:creationId xmlns:a16="http://schemas.microsoft.com/office/drawing/2014/main" id="{49D18781-5573-0544-95DB-2E43DC240FF0}"/>
                  </a:ext>
                </a:extLst>
              </p:cNvPr>
              <p:cNvSpPr/>
              <p:nvPr/>
            </p:nvSpPr>
            <p:spPr>
              <a:xfrm>
                <a:off x="7081637" y="4021645"/>
                <a:ext cx="294557" cy="185070"/>
              </a:xfrm>
              <a:custGeom>
                <a:avLst/>
                <a:gdLst/>
                <a:ahLst/>
                <a:cxnLst/>
                <a:rect l="l" t="t" r="r" b="b"/>
                <a:pathLst>
                  <a:path w="294557" h="185070" extrusionOk="0">
                    <a:moveTo>
                      <a:pt x="149495" y="29813"/>
                    </a:moveTo>
                    <a:cubicBezTo>
                      <a:pt x="145608" y="29756"/>
                      <a:pt x="141730" y="30042"/>
                      <a:pt x="137900" y="30671"/>
                    </a:cubicBezTo>
                    <a:cubicBezTo>
                      <a:pt x="132673" y="31432"/>
                      <a:pt x="126876" y="32480"/>
                      <a:pt x="120413" y="33814"/>
                    </a:cubicBezTo>
                    <a:cubicBezTo>
                      <a:pt x="113951" y="35147"/>
                      <a:pt x="107203" y="36957"/>
                      <a:pt x="100265" y="39053"/>
                    </a:cubicBezTo>
                    <a:cubicBezTo>
                      <a:pt x="93470" y="41072"/>
                      <a:pt x="86827" y="43586"/>
                      <a:pt x="80402" y="46577"/>
                    </a:cubicBezTo>
                    <a:lnTo>
                      <a:pt x="131057" y="76010"/>
                    </a:lnTo>
                    <a:lnTo>
                      <a:pt x="140561" y="72771"/>
                    </a:lnTo>
                    <a:cubicBezTo>
                      <a:pt x="153486" y="68485"/>
                      <a:pt x="165651" y="64865"/>
                      <a:pt x="177151" y="61817"/>
                    </a:cubicBezTo>
                    <a:cubicBezTo>
                      <a:pt x="187909" y="58931"/>
                      <a:pt x="198924" y="57112"/>
                      <a:pt x="210034" y="56388"/>
                    </a:cubicBezTo>
                    <a:cubicBezTo>
                      <a:pt x="220155" y="55702"/>
                      <a:pt x="230315" y="56369"/>
                      <a:pt x="240256" y="58388"/>
                    </a:cubicBezTo>
                    <a:cubicBezTo>
                      <a:pt x="250292" y="60646"/>
                      <a:pt x="259919" y="64465"/>
                      <a:pt x="268767" y="69723"/>
                    </a:cubicBezTo>
                    <a:cubicBezTo>
                      <a:pt x="277549" y="74114"/>
                      <a:pt x="285066" y="80667"/>
                      <a:pt x="290626" y="88773"/>
                    </a:cubicBezTo>
                    <a:cubicBezTo>
                      <a:pt x="294294" y="94717"/>
                      <a:pt x="295454" y="101879"/>
                      <a:pt x="293857" y="108680"/>
                    </a:cubicBezTo>
                    <a:cubicBezTo>
                      <a:pt x="291709" y="116157"/>
                      <a:pt x="287604" y="122939"/>
                      <a:pt x="281977" y="128302"/>
                    </a:cubicBezTo>
                    <a:cubicBezTo>
                      <a:pt x="274973" y="135331"/>
                      <a:pt x="267152" y="141503"/>
                      <a:pt x="258693" y="146685"/>
                    </a:cubicBezTo>
                    <a:lnTo>
                      <a:pt x="291006" y="165735"/>
                    </a:lnTo>
                    <a:lnTo>
                      <a:pt x="273614" y="175736"/>
                    </a:lnTo>
                    <a:lnTo>
                      <a:pt x="241016" y="156686"/>
                    </a:lnTo>
                    <a:cubicBezTo>
                      <a:pt x="225506" y="164402"/>
                      <a:pt x="209264" y="170555"/>
                      <a:pt x="192547" y="175070"/>
                    </a:cubicBezTo>
                    <a:cubicBezTo>
                      <a:pt x="175022" y="179918"/>
                      <a:pt x="157126" y="183261"/>
                      <a:pt x="139040" y="185071"/>
                    </a:cubicBezTo>
                    <a:lnTo>
                      <a:pt x="122029" y="154496"/>
                    </a:lnTo>
                    <a:cubicBezTo>
                      <a:pt x="125165" y="154496"/>
                      <a:pt x="129917" y="154496"/>
                      <a:pt x="136284" y="153448"/>
                    </a:cubicBezTo>
                    <a:cubicBezTo>
                      <a:pt x="142652" y="152400"/>
                      <a:pt x="149780" y="151447"/>
                      <a:pt x="157573" y="149733"/>
                    </a:cubicBezTo>
                    <a:cubicBezTo>
                      <a:pt x="165366" y="148019"/>
                      <a:pt x="173729" y="145923"/>
                      <a:pt x="182378" y="143351"/>
                    </a:cubicBezTo>
                    <a:cubicBezTo>
                      <a:pt x="190912" y="140827"/>
                      <a:pt x="199238" y="137646"/>
                      <a:pt x="207278" y="133826"/>
                    </a:cubicBezTo>
                    <a:lnTo>
                      <a:pt x="156718" y="104585"/>
                    </a:lnTo>
                    <a:lnTo>
                      <a:pt x="150065" y="106871"/>
                    </a:lnTo>
                    <a:lnTo>
                      <a:pt x="143222" y="109061"/>
                    </a:lnTo>
                    <a:cubicBezTo>
                      <a:pt x="130487" y="113252"/>
                      <a:pt x="118797" y="116491"/>
                      <a:pt x="108248" y="118586"/>
                    </a:cubicBezTo>
                    <a:cubicBezTo>
                      <a:pt x="98450" y="120863"/>
                      <a:pt x="88461" y="122206"/>
                      <a:pt x="78406" y="122587"/>
                    </a:cubicBezTo>
                    <a:cubicBezTo>
                      <a:pt x="69596" y="122901"/>
                      <a:pt x="60777" y="122072"/>
                      <a:pt x="52176" y="120110"/>
                    </a:cubicBezTo>
                    <a:cubicBezTo>
                      <a:pt x="43622" y="118129"/>
                      <a:pt x="35392" y="114919"/>
                      <a:pt x="27751" y="110585"/>
                    </a:cubicBezTo>
                    <a:cubicBezTo>
                      <a:pt x="19454" y="106175"/>
                      <a:pt x="12250" y="99955"/>
                      <a:pt x="6653" y="92393"/>
                    </a:cubicBezTo>
                    <a:cubicBezTo>
                      <a:pt x="2528" y="86716"/>
                      <a:pt x="485" y="79781"/>
                      <a:pt x="855" y="72771"/>
                    </a:cubicBezTo>
                    <a:cubicBezTo>
                      <a:pt x="1682" y="65503"/>
                      <a:pt x="4590" y="58617"/>
                      <a:pt x="9219" y="52959"/>
                    </a:cubicBezTo>
                    <a:cubicBezTo>
                      <a:pt x="15064" y="45577"/>
                      <a:pt x="22020" y="39148"/>
                      <a:pt x="29842" y="33909"/>
                    </a:cubicBezTo>
                    <a:lnTo>
                      <a:pt x="0" y="16954"/>
                    </a:lnTo>
                    <a:lnTo>
                      <a:pt x="17582" y="6763"/>
                    </a:lnTo>
                    <a:lnTo>
                      <a:pt x="47234" y="24003"/>
                    </a:lnTo>
                    <a:cubicBezTo>
                      <a:pt x="61148" y="17050"/>
                      <a:pt x="75774" y="11659"/>
                      <a:pt x="90856" y="7906"/>
                    </a:cubicBezTo>
                    <a:cubicBezTo>
                      <a:pt x="105188" y="4239"/>
                      <a:pt x="119767" y="1591"/>
                      <a:pt x="134479" y="0"/>
                    </a:cubicBezTo>
                    <a:close/>
                    <a:moveTo>
                      <a:pt x="63105" y="83153"/>
                    </a:moveTo>
                    <a:cubicBezTo>
                      <a:pt x="69786" y="86992"/>
                      <a:pt x="77494" y="88659"/>
                      <a:pt x="85154" y="87916"/>
                    </a:cubicBezTo>
                    <a:cubicBezTo>
                      <a:pt x="95437" y="86735"/>
                      <a:pt x="105568" y="84468"/>
                      <a:pt x="115376" y="81153"/>
                    </a:cubicBezTo>
                    <a:lnTo>
                      <a:pt x="67857" y="53530"/>
                    </a:lnTo>
                    <a:cubicBezTo>
                      <a:pt x="50370" y="65056"/>
                      <a:pt x="48850" y="74866"/>
                      <a:pt x="63105" y="83629"/>
                    </a:cubicBezTo>
                    <a:close/>
                    <a:moveTo>
                      <a:pt x="229992" y="97060"/>
                    </a:moveTo>
                    <a:cubicBezTo>
                      <a:pt x="222712" y="93097"/>
                      <a:pt x="214329" y="91621"/>
                      <a:pt x="206137" y="92869"/>
                    </a:cubicBezTo>
                    <a:cubicBezTo>
                      <a:pt x="194885" y="94288"/>
                      <a:pt x="183784" y="96717"/>
                      <a:pt x="172969" y="100108"/>
                    </a:cubicBezTo>
                    <a:lnTo>
                      <a:pt x="220488" y="127540"/>
                    </a:lnTo>
                    <a:cubicBezTo>
                      <a:pt x="240446" y="115157"/>
                      <a:pt x="243677" y="105061"/>
                      <a:pt x="229992" y="97060"/>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9" name="Google Shape;1598;p27">
                <a:extLst>
                  <a:ext uri="{FF2B5EF4-FFF2-40B4-BE49-F238E27FC236}">
                    <a16:creationId xmlns:a16="http://schemas.microsoft.com/office/drawing/2014/main" id="{914EE539-69CA-1B4E-A07D-8D1B025C4CEC}"/>
                  </a:ext>
                </a:extLst>
              </p:cNvPr>
              <p:cNvSpPr/>
              <p:nvPr/>
            </p:nvSpPr>
            <p:spPr>
              <a:xfrm>
                <a:off x="7203761" y="4159186"/>
                <a:ext cx="19007" cy="25526"/>
              </a:xfrm>
              <a:custGeom>
                <a:avLst/>
                <a:gdLst/>
                <a:ahLst/>
                <a:cxnLst/>
                <a:rect l="l" t="t" r="r" b="b"/>
                <a:pathLst>
                  <a:path w="19007" h="25526" extrusionOk="0">
                    <a:moveTo>
                      <a:pt x="0" y="17145"/>
                    </a:moveTo>
                    <a:cubicBezTo>
                      <a:pt x="475" y="15907"/>
                      <a:pt x="0" y="0"/>
                      <a:pt x="0" y="0"/>
                    </a:cubicBezTo>
                    <a:lnTo>
                      <a:pt x="19008" y="12478"/>
                    </a:lnTo>
                    <a:lnTo>
                      <a:pt x="10644" y="25527"/>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60" name="Google Shape;1599;p27">
                <a:extLst>
                  <a:ext uri="{FF2B5EF4-FFF2-40B4-BE49-F238E27FC236}">
                    <a16:creationId xmlns:a16="http://schemas.microsoft.com/office/drawing/2014/main" id="{35B43FA3-0DC8-0743-A244-D476D335D089}"/>
                  </a:ext>
                </a:extLst>
              </p:cNvPr>
              <p:cNvSpPr/>
              <p:nvPr/>
            </p:nvSpPr>
            <p:spPr>
              <a:xfrm>
                <a:off x="7330922" y="4170044"/>
                <a:ext cx="42006" cy="19716"/>
              </a:xfrm>
              <a:custGeom>
                <a:avLst/>
                <a:gdLst/>
                <a:ahLst/>
                <a:cxnLst/>
                <a:rect l="l" t="t" r="r" b="b"/>
                <a:pathLst>
                  <a:path w="42006" h="19716" extrusionOk="0">
                    <a:moveTo>
                      <a:pt x="42007" y="17145"/>
                    </a:moveTo>
                    <a:lnTo>
                      <a:pt x="42007" y="0"/>
                    </a:lnTo>
                    <a:lnTo>
                      <a:pt x="0" y="3239"/>
                    </a:lnTo>
                    <a:lnTo>
                      <a:pt x="24140" y="19717"/>
                    </a:lnTo>
                    <a:lnTo>
                      <a:pt x="42007"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61" name="Google Shape;1600;p27">
                <a:extLst>
                  <a:ext uri="{FF2B5EF4-FFF2-40B4-BE49-F238E27FC236}">
                    <a16:creationId xmlns:a16="http://schemas.microsoft.com/office/drawing/2014/main" id="{863A7D13-A1B0-9444-8F0D-5F976F64AC1D}"/>
                  </a:ext>
                </a:extLst>
              </p:cNvPr>
              <p:cNvSpPr/>
              <p:nvPr/>
            </p:nvSpPr>
            <p:spPr>
              <a:xfrm>
                <a:off x="7345082" y="4106799"/>
                <a:ext cx="31457" cy="17430"/>
              </a:xfrm>
              <a:custGeom>
                <a:avLst/>
                <a:gdLst/>
                <a:ahLst/>
                <a:cxnLst/>
                <a:rect l="l" t="t" r="r" b="b"/>
                <a:pathLst>
                  <a:path w="31457" h="17430" extrusionOk="0">
                    <a:moveTo>
                      <a:pt x="31458" y="17431"/>
                    </a:moveTo>
                    <a:lnTo>
                      <a:pt x="31458" y="0"/>
                    </a:lnTo>
                    <a:lnTo>
                      <a:pt x="0" y="11430"/>
                    </a:lnTo>
                    <a:lnTo>
                      <a:pt x="31458" y="17431"/>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62" name="Google Shape;1601;p27">
                <a:extLst>
                  <a:ext uri="{FF2B5EF4-FFF2-40B4-BE49-F238E27FC236}">
                    <a16:creationId xmlns:a16="http://schemas.microsoft.com/office/drawing/2014/main" id="{EAF607A6-93A3-ED43-8750-ED796E5C2301}"/>
                  </a:ext>
                </a:extLst>
              </p:cNvPr>
              <p:cNvSpPr/>
              <p:nvPr/>
            </p:nvSpPr>
            <p:spPr>
              <a:xfrm>
                <a:off x="7246148" y="4113180"/>
                <a:ext cx="47424" cy="33147"/>
              </a:xfrm>
              <a:custGeom>
                <a:avLst/>
                <a:gdLst/>
                <a:ahLst/>
                <a:cxnLst/>
                <a:rect l="l" t="t" r="r" b="b"/>
                <a:pathLst>
                  <a:path w="47424" h="33147" extrusionOk="0">
                    <a:moveTo>
                      <a:pt x="0" y="10097"/>
                    </a:moveTo>
                    <a:lnTo>
                      <a:pt x="10549" y="0"/>
                    </a:lnTo>
                    <a:lnTo>
                      <a:pt x="47424" y="25622"/>
                    </a:lnTo>
                    <a:lnTo>
                      <a:pt x="45143" y="33147"/>
                    </a:lnTo>
                    <a:cubicBezTo>
                      <a:pt x="45143" y="33147"/>
                      <a:pt x="17582" y="21527"/>
                      <a:pt x="16632" y="20860"/>
                    </a:cubicBezTo>
                    <a:cubicBezTo>
                      <a:pt x="15681" y="20193"/>
                      <a:pt x="0" y="10097"/>
                      <a:pt x="0" y="10097"/>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63" name="Google Shape;1602;p27">
                <a:extLst>
                  <a:ext uri="{FF2B5EF4-FFF2-40B4-BE49-F238E27FC236}">
                    <a16:creationId xmlns:a16="http://schemas.microsoft.com/office/drawing/2014/main" id="{858126D7-A1CB-BF49-A1B6-F80677CA40AE}"/>
                  </a:ext>
                </a:extLst>
              </p:cNvPr>
              <p:cNvSpPr/>
              <p:nvPr/>
            </p:nvSpPr>
            <p:spPr>
              <a:xfrm>
                <a:off x="7149589" y="4058031"/>
                <a:ext cx="59018" cy="38957"/>
              </a:xfrm>
              <a:custGeom>
                <a:avLst/>
                <a:gdLst/>
                <a:ahLst/>
                <a:cxnLst/>
                <a:rect l="l" t="t" r="r" b="b"/>
                <a:pathLst>
                  <a:path w="59018" h="38957" extrusionOk="0">
                    <a:moveTo>
                      <a:pt x="0" y="11144"/>
                    </a:moveTo>
                    <a:lnTo>
                      <a:pt x="48945" y="38957"/>
                    </a:lnTo>
                    <a:lnTo>
                      <a:pt x="59019" y="31718"/>
                    </a:lnTo>
                    <a:cubicBezTo>
                      <a:pt x="59019" y="31718"/>
                      <a:pt x="52841" y="24574"/>
                      <a:pt x="52366" y="23908"/>
                    </a:cubicBezTo>
                    <a:cubicBezTo>
                      <a:pt x="48004" y="18878"/>
                      <a:pt x="42872" y="14564"/>
                      <a:pt x="37160" y="11144"/>
                    </a:cubicBezTo>
                    <a:cubicBezTo>
                      <a:pt x="33549" y="10478"/>
                      <a:pt x="10264" y="0"/>
                      <a:pt x="10264" y="0"/>
                    </a:cubicBez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64" name="Google Shape;1603;p27">
                <a:extLst>
                  <a:ext uri="{FF2B5EF4-FFF2-40B4-BE49-F238E27FC236}">
                    <a16:creationId xmlns:a16="http://schemas.microsoft.com/office/drawing/2014/main" id="{48214BFE-35CD-BE4A-B877-01DED233AF42}"/>
                  </a:ext>
                </a:extLst>
              </p:cNvPr>
              <p:cNvSpPr/>
              <p:nvPr/>
            </p:nvSpPr>
            <p:spPr>
              <a:xfrm>
                <a:off x="7203761" y="4026884"/>
                <a:ext cx="27370" cy="24574"/>
              </a:xfrm>
              <a:custGeom>
                <a:avLst/>
                <a:gdLst/>
                <a:ahLst/>
                <a:cxnLst/>
                <a:rect l="l" t="t" r="r" b="b"/>
                <a:pathLst>
                  <a:path w="27370" h="24574" extrusionOk="0">
                    <a:moveTo>
                      <a:pt x="27371" y="24575"/>
                    </a:moveTo>
                    <a:lnTo>
                      <a:pt x="27371" y="7334"/>
                    </a:lnTo>
                    <a:lnTo>
                      <a:pt x="4847" y="0"/>
                    </a:lnTo>
                    <a:lnTo>
                      <a:pt x="0" y="13526"/>
                    </a:lnTo>
                    <a:lnTo>
                      <a:pt x="1236" y="19717"/>
                    </a:lnTo>
                    <a:lnTo>
                      <a:pt x="27371" y="2457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65" name="Google Shape;1604;p27">
                <a:extLst>
                  <a:ext uri="{FF2B5EF4-FFF2-40B4-BE49-F238E27FC236}">
                    <a16:creationId xmlns:a16="http://schemas.microsoft.com/office/drawing/2014/main" id="{556107FB-5B10-BD49-A198-A17003469165}"/>
                  </a:ext>
                </a:extLst>
              </p:cNvPr>
              <p:cNvSpPr/>
              <p:nvPr/>
            </p:nvSpPr>
            <p:spPr>
              <a:xfrm>
                <a:off x="7081637" y="4021835"/>
                <a:ext cx="26040" cy="19526"/>
              </a:xfrm>
              <a:custGeom>
                <a:avLst/>
                <a:gdLst/>
                <a:ahLst/>
                <a:cxnLst/>
                <a:rect l="l" t="t" r="r" b="b"/>
                <a:pathLst>
                  <a:path w="26040" h="19526" extrusionOk="0">
                    <a:moveTo>
                      <a:pt x="0" y="17145"/>
                    </a:moveTo>
                    <a:lnTo>
                      <a:pt x="0" y="0"/>
                    </a:lnTo>
                    <a:lnTo>
                      <a:pt x="26041" y="2858"/>
                    </a:lnTo>
                    <a:lnTo>
                      <a:pt x="17582" y="19526"/>
                    </a:lnTo>
                    <a:lnTo>
                      <a:pt x="0" y="17145"/>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66" name="Google Shape;1605;p27">
                <a:extLst>
                  <a:ext uri="{FF2B5EF4-FFF2-40B4-BE49-F238E27FC236}">
                    <a16:creationId xmlns:a16="http://schemas.microsoft.com/office/drawing/2014/main" id="{9B021FF7-D66C-BE4B-9D02-196E72118304}"/>
                  </a:ext>
                </a:extLst>
              </p:cNvPr>
              <p:cNvSpPr/>
              <p:nvPr/>
            </p:nvSpPr>
            <p:spPr>
              <a:xfrm>
                <a:off x="7082588" y="4079462"/>
                <a:ext cx="29842" cy="30289"/>
              </a:xfrm>
              <a:custGeom>
                <a:avLst/>
                <a:gdLst/>
                <a:ahLst/>
                <a:cxnLst/>
                <a:rect l="l" t="t" r="r" b="b"/>
                <a:pathLst>
                  <a:path w="29842" h="30289" extrusionOk="0">
                    <a:moveTo>
                      <a:pt x="0" y="17812"/>
                    </a:moveTo>
                    <a:lnTo>
                      <a:pt x="0" y="0"/>
                    </a:lnTo>
                    <a:lnTo>
                      <a:pt x="29842" y="0"/>
                    </a:lnTo>
                    <a:lnTo>
                      <a:pt x="22619" y="16002"/>
                    </a:lnTo>
                    <a:lnTo>
                      <a:pt x="9599" y="30289"/>
                    </a:lnTo>
                    <a:close/>
                  </a:path>
                </a:pathLst>
              </a:custGeom>
              <a:solidFill>
                <a:srgbClr val="CC8B0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67" name="Google Shape;1606;p27">
                <a:extLst>
                  <a:ext uri="{FF2B5EF4-FFF2-40B4-BE49-F238E27FC236}">
                    <a16:creationId xmlns:a16="http://schemas.microsoft.com/office/drawing/2014/main" id="{CA538E08-9CFE-424D-A25B-2FA4C2288B0D}"/>
                  </a:ext>
                </a:extLst>
              </p:cNvPr>
              <p:cNvSpPr/>
              <p:nvPr/>
            </p:nvSpPr>
            <p:spPr>
              <a:xfrm>
                <a:off x="7081542" y="4004024"/>
                <a:ext cx="294657" cy="185547"/>
              </a:xfrm>
              <a:custGeom>
                <a:avLst/>
                <a:gdLst/>
                <a:ahLst/>
                <a:cxnLst/>
                <a:rect l="l" t="t" r="r" b="b"/>
                <a:pathLst>
                  <a:path w="294657" h="185547" extrusionOk="0">
                    <a:moveTo>
                      <a:pt x="149590" y="30194"/>
                    </a:moveTo>
                    <a:cubicBezTo>
                      <a:pt x="145702" y="30185"/>
                      <a:pt x="141825" y="30499"/>
                      <a:pt x="137995" y="31147"/>
                    </a:cubicBezTo>
                    <a:cubicBezTo>
                      <a:pt x="132768" y="31909"/>
                      <a:pt x="126970" y="32956"/>
                      <a:pt x="120508" y="34290"/>
                    </a:cubicBezTo>
                    <a:cubicBezTo>
                      <a:pt x="114045" y="35623"/>
                      <a:pt x="107298" y="37433"/>
                      <a:pt x="100360" y="39529"/>
                    </a:cubicBezTo>
                    <a:cubicBezTo>
                      <a:pt x="93565" y="41548"/>
                      <a:pt x="86922" y="44063"/>
                      <a:pt x="80497" y="47054"/>
                    </a:cubicBezTo>
                    <a:lnTo>
                      <a:pt x="131152" y="76486"/>
                    </a:lnTo>
                    <a:lnTo>
                      <a:pt x="140656" y="73247"/>
                    </a:lnTo>
                    <a:cubicBezTo>
                      <a:pt x="153581" y="68961"/>
                      <a:pt x="165746" y="65246"/>
                      <a:pt x="177246" y="62294"/>
                    </a:cubicBezTo>
                    <a:cubicBezTo>
                      <a:pt x="187994" y="59360"/>
                      <a:pt x="199009" y="57541"/>
                      <a:pt x="210129" y="56864"/>
                    </a:cubicBezTo>
                    <a:cubicBezTo>
                      <a:pt x="220250" y="56179"/>
                      <a:pt x="230410" y="56845"/>
                      <a:pt x="240351" y="58864"/>
                    </a:cubicBezTo>
                    <a:cubicBezTo>
                      <a:pt x="250406" y="61074"/>
                      <a:pt x="260033" y="64903"/>
                      <a:pt x="268862" y="70199"/>
                    </a:cubicBezTo>
                    <a:cubicBezTo>
                      <a:pt x="277644" y="74590"/>
                      <a:pt x="285161" y="81144"/>
                      <a:pt x="290721" y="89249"/>
                    </a:cubicBezTo>
                    <a:cubicBezTo>
                      <a:pt x="294399" y="95193"/>
                      <a:pt x="295558" y="102356"/>
                      <a:pt x="293952" y="109156"/>
                    </a:cubicBezTo>
                    <a:cubicBezTo>
                      <a:pt x="291776" y="116624"/>
                      <a:pt x="287680" y="123397"/>
                      <a:pt x="282072" y="128778"/>
                    </a:cubicBezTo>
                    <a:cubicBezTo>
                      <a:pt x="275068" y="135807"/>
                      <a:pt x="267246" y="141980"/>
                      <a:pt x="258788" y="147161"/>
                    </a:cubicBezTo>
                    <a:lnTo>
                      <a:pt x="291101" y="166211"/>
                    </a:lnTo>
                    <a:lnTo>
                      <a:pt x="273709" y="176213"/>
                    </a:lnTo>
                    <a:lnTo>
                      <a:pt x="241111" y="157163"/>
                    </a:lnTo>
                    <a:cubicBezTo>
                      <a:pt x="225582" y="164830"/>
                      <a:pt x="209349" y="170993"/>
                      <a:pt x="192642" y="175546"/>
                    </a:cubicBezTo>
                    <a:cubicBezTo>
                      <a:pt x="175117" y="180394"/>
                      <a:pt x="157221" y="183737"/>
                      <a:pt x="139135" y="185547"/>
                    </a:cubicBezTo>
                    <a:lnTo>
                      <a:pt x="122123" y="154972"/>
                    </a:lnTo>
                    <a:cubicBezTo>
                      <a:pt x="126894" y="154848"/>
                      <a:pt x="131656" y="154467"/>
                      <a:pt x="136379" y="153829"/>
                    </a:cubicBezTo>
                    <a:cubicBezTo>
                      <a:pt x="143536" y="153019"/>
                      <a:pt x="150644" y="151810"/>
                      <a:pt x="157668" y="150209"/>
                    </a:cubicBezTo>
                    <a:cubicBezTo>
                      <a:pt x="165556" y="148495"/>
                      <a:pt x="173824" y="146399"/>
                      <a:pt x="182473" y="143828"/>
                    </a:cubicBezTo>
                    <a:cubicBezTo>
                      <a:pt x="190988" y="141256"/>
                      <a:pt x="199313" y="138074"/>
                      <a:pt x="207372" y="134303"/>
                    </a:cubicBezTo>
                    <a:lnTo>
                      <a:pt x="156812" y="105061"/>
                    </a:lnTo>
                    <a:lnTo>
                      <a:pt x="150160" y="107347"/>
                    </a:lnTo>
                    <a:lnTo>
                      <a:pt x="143317" y="109442"/>
                    </a:lnTo>
                    <a:cubicBezTo>
                      <a:pt x="130582" y="113633"/>
                      <a:pt x="118892" y="116967"/>
                      <a:pt x="108343" y="118967"/>
                    </a:cubicBezTo>
                    <a:cubicBezTo>
                      <a:pt x="98545" y="121244"/>
                      <a:pt x="88556" y="122587"/>
                      <a:pt x="78501" y="122968"/>
                    </a:cubicBezTo>
                    <a:cubicBezTo>
                      <a:pt x="69691" y="123282"/>
                      <a:pt x="60872" y="122454"/>
                      <a:pt x="52271" y="120491"/>
                    </a:cubicBezTo>
                    <a:cubicBezTo>
                      <a:pt x="43698" y="118548"/>
                      <a:pt x="35468" y="115338"/>
                      <a:pt x="27846" y="110966"/>
                    </a:cubicBezTo>
                    <a:cubicBezTo>
                      <a:pt x="19511" y="106613"/>
                      <a:pt x="12288" y="100384"/>
                      <a:pt x="6748" y="92773"/>
                    </a:cubicBezTo>
                    <a:cubicBezTo>
                      <a:pt x="2604" y="87106"/>
                      <a:pt x="551" y="80172"/>
                      <a:pt x="950" y="73152"/>
                    </a:cubicBezTo>
                    <a:cubicBezTo>
                      <a:pt x="1777" y="65884"/>
                      <a:pt x="4685" y="58998"/>
                      <a:pt x="9314" y="53340"/>
                    </a:cubicBezTo>
                    <a:cubicBezTo>
                      <a:pt x="15159" y="45958"/>
                      <a:pt x="22115" y="39529"/>
                      <a:pt x="29937" y="34290"/>
                    </a:cubicBezTo>
                    <a:lnTo>
                      <a:pt x="0" y="16954"/>
                    </a:lnTo>
                    <a:lnTo>
                      <a:pt x="17582" y="6763"/>
                    </a:lnTo>
                    <a:lnTo>
                      <a:pt x="47234" y="23908"/>
                    </a:lnTo>
                    <a:cubicBezTo>
                      <a:pt x="61166" y="17031"/>
                      <a:pt x="75783" y="11668"/>
                      <a:pt x="90856" y="7906"/>
                    </a:cubicBezTo>
                    <a:cubicBezTo>
                      <a:pt x="105188" y="4239"/>
                      <a:pt x="119767" y="1591"/>
                      <a:pt x="134479" y="0"/>
                    </a:cubicBezTo>
                    <a:close/>
                    <a:moveTo>
                      <a:pt x="63200" y="83629"/>
                    </a:moveTo>
                    <a:cubicBezTo>
                      <a:pt x="69881" y="87468"/>
                      <a:pt x="77589" y="89135"/>
                      <a:pt x="85249" y="88392"/>
                    </a:cubicBezTo>
                    <a:cubicBezTo>
                      <a:pt x="95541" y="87211"/>
                      <a:pt x="105672" y="84915"/>
                      <a:pt x="115471" y="81534"/>
                    </a:cubicBezTo>
                    <a:lnTo>
                      <a:pt x="67952" y="54007"/>
                    </a:lnTo>
                    <a:cubicBezTo>
                      <a:pt x="50532" y="65437"/>
                      <a:pt x="48944" y="75314"/>
                      <a:pt x="63200" y="83629"/>
                    </a:cubicBezTo>
                    <a:close/>
                    <a:moveTo>
                      <a:pt x="230087" y="97536"/>
                    </a:moveTo>
                    <a:cubicBezTo>
                      <a:pt x="222788" y="93612"/>
                      <a:pt x="214434" y="92116"/>
                      <a:pt x="206232" y="93250"/>
                    </a:cubicBezTo>
                    <a:cubicBezTo>
                      <a:pt x="194989" y="94755"/>
                      <a:pt x="183898" y="97212"/>
                      <a:pt x="173064" y="100584"/>
                    </a:cubicBezTo>
                    <a:lnTo>
                      <a:pt x="220583" y="127921"/>
                    </a:lnTo>
                    <a:cubicBezTo>
                      <a:pt x="240541" y="115634"/>
                      <a:pt x="243772" y="105442"/>
                      <a:pt x="230087" y="97536"/>
                    </a:cubicBezTo>
                    <a:close/>
                  </a:path>
                </a:pathLst>
              </a:custGeom>
              <a:solidFill>
                <a:srgbClr val="F9CA06"/>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63" name="Google Shape;1607;p27">
              <a:extLst>
                <a:ext uri="{FF2B5EF4-FFF2-40B4-BE49-F238E27FC236}">
                  <a16:creationId xmlns:a16="http://schemas.microsoft.com/office/drawing/2014/main" id="{67BE3AC5-52AC-9A4C-95C7-6C91E4403AE1}"/>
                </a:ext>
              </a:extLst>
            </p:cNvPr>
            <p:cNvSpPr/>
            <p:nvPr/>
          </p:nvSpPr>
          <p:spPr>
            <a:xfrm>
              <a:off x="2890886" y="2508793"/>
              <a:ext cx="205462" cy="301290"/>
            </a:xfrm>
            <a:custGeom>
              <a:avLst/>
              <a:gdLst/>
              <a:ahLst/>
              <a:cxnLst/>
              <a:rect l="l" t="t" r="r" b="b"/>
              <a:pathLst>
                <a:path w="205462" h="301290" extrusionOk="0">
                  <a:moveTo>
                    <a:pt x="72372" y="9965"/>
                  </a:moveTo>
                  <a:cubicBezTo>
                    <a:pt x="80545" y="-3179"/>
                    <a:pt x="142985" y="-11847"/>
                    <a:pt x="163608" y="41207"/>
                  </a:cubicBezTo>
                  <a:cubicBezTo>
                    <a:pt x="171306" y="61305"/>
                    <a:pt x="170166" y="112740"/>
                    <a:pt x="176628" y="145030"/>
                  </a:cubicBezTo>
                  <a:cubicBezTo>
                    <a:pt x="183091" y="177320"/>
                    <a:pt x="198582" y="195608"/>
                    <a:pt x="204094" y="221801"/>
                  </a:cubicBezTo>
                  <a:cubicBezTo>
                    <a:pt x="209606" y="247995"/>
                    <a:pt x="200578" y="292000"/>
                    <a:pt x="137568" y="299716"/>
                  </a:cubicBezTo>
                  <a:cubicBezTo>
                    <a:pt x="74558" y="307431"/>
                    <a:pt x="26088" y="285333"/>
                    <a:pt x="11262" y="265140"/>
                  </a:cubicBezTo>
                  <a:cubicBezTo>
                    <a:pt x="-3563" y="244947"/>
                    <a:pt x="-3944" y="202275"/>
                    <a:pt x="11262" y="179415"/>
                  </a:cubicBezTo>
                  <a:cubicBezTo>
                    <a:pt x="26468" y="156555"/>
                    <a:pt x="38443" y="137696"/>
                    <a:pt x="38063" y="107787"/>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1608;p27">
              <a:extLst>
                <a:ext uri="{FF2B5EF4-FFF2-40B4-BE49-F238E27FC236}">
                  <a16:creationId xmlns:a16="http://schemas.microsoft.com/office/drawing/2014/main" id="{6DBB11A3-5B8E-5547-85DF-3D9E48F1A496}"/>
                </a:ext>
              </a:extLst>
            </p:cNvPr>
            <p:cNvSpPr/>
            <p:nvPr/>
          </p:nvSpPr>
          <p:spPr>
            <a:xfrm>
              <a:off x="2906291" y="2506021"/>
              <a:ext cx="98213" cy="121997"/>
            </a:xfrm>
            <a:custGeom>
              <a:avLst/>
              <a:gdLst/>
              <a:ahLst/>
              <a:cxnLst/>
              <a:rect l="l" t="t" r="r" b="b"/>
              <a:pathLst>
                <a:path w="98213" h="121997" extrusionOk="0">
                  <a:moveTo>
                    <a:pt x="98213" y="3593"/>
                  </a:moveTo>
                  <a:cubicBezTo>
                    <a:pt x="98213" y="3593"/>
                    <a:pt x="50694" y="-9932"/>
                    <a:pt x="22183" y="15499"/>
                  </a:cubicBezTo>
                  <a:cubicBezTo>
                    <a:pt x="3095" y="33359"/>
                    <a:pt x="-4458" y="60400"/>
                    <a:pt x="2605" y="85603"/>
                  </a:cubicBezTo>
                  <a:cubicBezTo>
                    <a:pt x="6407" y="100558"/>
                    <a:pt x="14010" y="120846"/>
                    <a:pt x="25794" y="121989"/>
                  </a:cubicBezTo>
                  <a:cubicBezTo>
                    <a:pt x="37579" y="123132"/>
                    <a:pt x="98213" y="3593"/>
                    <a:pt x="98213" y="3593"/>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5" name="Google Shape;1609;p27">
              <a:extLst>
                <a:ext uri="{FF2B5EF4-FFF2-40B4-BE49-F238E27FC236}">
                  <a16:creationId xmlns:a16="http://schemas.microsoft.com/office/drawing/2014/main" id="{5A7E94AD-BD6F-3742-A5B2-C90B2FA27A44}"/>
                </a:ext>
              </a:extLst>
            </p:cNvPr>
            <p:cNvSpPr/>
            <p:nvPr/>
          </p:nvSpPr>
          <p:spPr>
            <a:xfrm>
              <a:off x="2925684" y="2638202"/>
              <a:ext cx="121328" cy="136036"/>
            </a:xfrm>
            <a:custGeom>
              <a:avLst/>
              <a:gdLst/>
              <a:ahLst/>
              <a:cxnLst/>
              <a:rect l="l" t="t" r="r" b="b"/>
              <a:pathLst>
                <a:path w="121328" h="136036" extrusionOk="0">
                  <a:moveTo>
                    <a:pt x="96782" y="0"/>
                  </a:moveTo>
                  <a:cubicBezTo>
                    <a:pt x="96782" y="0"/>
                    <a:pt x="93741" y="52483"/>
                    <a:pt x="94691" y="56388"/>
                  </a:cubicBezTo>
                  <a:cubicBezTo>
                    <a:pt x="95641" y="60293"/>
                    <a:pt x="115219" y="64008"/>
                    <a:pt x="120731" y="68580"/>
                  </a:cubicBezTo>
                  <a:cubicBezTo>
                    <a:pt x="126244" y="73152"/>
                    <a:pt x="92220" y="126397"/>
                    <a:pt x="74923" y="134302"/>
                  </a:cubicBezTo>
                  <a:cubicBezTo>
                    <a:pt x="57626" y="142208"/>
                    <a:pt x="4120" y="122015"/>
                    <a:pt x="414" y="95345"/>
                  </a:cubicBezTo>
                  <a:cubicBezTo>
                    <a:pt x="-3008" y="70771"/>
                    <a:pt x="15715" y="51721"/>
                    <a:pt x="22937" y="45053"/>
                  </a:cubicBezTo>
                  <a:cubicBezTo>
                    <a:pt x="27873" y="44701"/>
                    <a:pt x="32828" y="44701"/>
                    <a:pt x="37763" y="45053"/>
                  </a:cubicBezTo>
                  <a:lnTo>
                    <a:pt x="39284" y="19526"/>
                  </a:lnTo>
                  <a:cubicBezTo>
                    <a:pt x="62758" y="11716"/>
                    <a:pt x="96782" y="0"/>
                    <a:pt x="96782" y="0"/>
                  </a:cubicBezTo>
                  <a:close/>
                </a:path>
              </a:pathLst>
            </a:custGeom>
            <a:solidFill>
              <a:srgbClr val="FFCEA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1610;p27">
              <a:extLst>
                <a:ext uri="{FF2B5EF4-FFF2-40B4-BE49-F238E27FC236}">
                  <a16:creationId xmlns:a16="http://schemas.microsoft.com/office/drawing/2014/main" id="{E97CA949-67B1-1D48-A130-4151E7CE0029}"/>
                </a:ext>
              </a:extLst>
            </p:cNvPr>
            <p:cNvSpPr/>
            <p:nvPr/>
          </p:nvSpPr>
          <p:spPr>
            <a:xfrm>
              <a:off x="2718513" y="2692113"/>
              <a:ext cx="229495" cy="326875"/>
            </a:xfrm>
            <a:custGeom>
              <a:avLst/>
              <a:gdLst/>
              <a:ahLst/>
              <a:cxnLst/>
              <a:rect l="l" t="t" r="r" b="b"/>
              <a:pathLst>
                <a:path w="229495" h="326875" extrusionOk="0">
                  <a:moveTo>
                    <a:pt x="149801" y="226409"/>
                  </a:moveTo>
                  <a:cubicBezTo>
                    <a:pt x="134955" y="246860"/>
                    <a:pt x="117366" y="265167"/>
                    <a:pt x="97530" y="280797"/>
                  </a:cubicBezTo>
                  <a:cubicBezTo>
                    <a:pt x="91255" y="287379"/>
                    <a:pt x="85323" y="294275"/>
                    <a:pt x="79758" y="301466"/>
                  </a:cubicBezTo>
                  <a:cubicBezTo>
                    <a:pt x="70365" y="312277"/>
                    <a:pt x="58256" y="320364"/>
                    <a:pt x="44689" y="324898"/>
                  </a:cubicBezTo>
                  <a:cubicBezTo>
                    <a:pt x="32810" y="327946"/>
                    <a:pt x="27868" y="327089"/>
                    <a:pt x="25682" y="324898"/>
                  </a:cubicBezTo>
                  <a:cubicBezTo>
                    <a:pt x="23496" y="322707"/>
                    <a:pt x="24636" y="319278"/>
                    <a:pt x="29768" y="317183"/>
                  </a:cubicBezTo>
                  <a:cubicBezTo>
                    <a:pt x="38175" y="314620"/>
                    <a:pt x="45992" y="310410"/>
                    <a:pt x="52767" y="304800"/>
                  </a:cubicBezTo>
                  <a:cubicBezTo>
                    <a:pt x="52767" y="304800"/>
                    <a:pt x="41743" y="309943"/>
                    <a:pt x="34805" y="312325"/>
                  </a:cubicBezTo>
                  <a:cubicBezTo>
                    <a:pt x="28672" y="314449"/>
                    <a:pt x="22276" y="315735"/>
                    <a:pt x="15798" y="316135"/>
                  </a:cubicBezTo>
                  <a:cubicBezTo>
                    <a:pt x="9240" y="316135"/>
                    <a:pt x="2397" y="308515"/>
                    <a:pt x="7529" y="306610"/>
                  </a:cubicBezTo>
                  <a:cubicBezTo>
                    <a:pt x="12661" y="304705"/>
                    <a:pt x="17508" y="304228"/>
                    <a:pt x="27677" y="300418"/>
                  </a:cubicBezTo>
                  <a:cubicBezTo>
                    <a:pt x="33058" y="298542"/>
                    <a:pt x="38147" y="295913"/>
                    <a:pt x="42788" y="292608"/>
                  </a:cubicBezTo>
                  <a:cubicBezTo>
                    <a:pt x="35731" y="294684"/>
                    <a:pt x="28516" y="296189"/>
                    <a:pt x="21215" y="297085"/>
                  </a:cubicBezTo>
                  <a:cubicBezTo>
                    <a:pt x="15118" y="298075"/>
                    <a:pt x="8868" y="297351"/>
                    <a:pt x="3158" y="294989"/>
                  </a:cubicBezTo>
                  <a:cubicBezTo>
                    <a:pt x="116" y="293656"/>
                    <a:pt x="-2545" y="288131"/>
                    <a:pt x="4298" y="286321"/>
                  </a:cubicBezTo>
                  <a:cubicBezTo>
                    <a:pt x="13203" y="285417"/>
                    <a:pt x="21954" y="283369"/>
                    <a:pt x="30339" y="280225"/>
                  </a:cubicBezTo>
                  <a:cubicBezTo>
                    <a:pt x="38322" y="276606"/>
                    <a:pt x="43359" y="272796"/>
                    <a:pt x="41553" y="272034"/>
                  </a:cubicBezTo>
                  <a:cubicBezTo>
                    <a:pt x="39747" y="271272"/>
                    <a:pt x="35281" y="273749"/>
                    <a:pt x="27202" y="273177"/>
                  </a:cubicBezTo>
                  <a:cubicBezTo>
                    <a:pt x="19124" y="272606"/>
                    <a:pt x="11711" y="267462"/>
                    <a:pt x="11806" y="263081"/>
                  </a:cubicBezTo>
                  <a:cubicBezTo>
                    <a:pt x="11901" y="258699"/>
                    <a:pt x="13517" y="261175"/>
                    <a:pt x="21310" y="260509"/>
                  </a:cubicBezTo>
                  <a:cubicBezTo>
                    <a:pt x="29654" y="258470"/>
                    <a:pt x="38135" y="257042"/>
                    <a:pt x="46685" y="256223"/>
                  </a:cubicBezTo>
                  <a:cubicBezTo>
                    <a:pt x="55089" y="256594"/>
                    <a:pt x="63498" y="255594"/>
                    <a:pt x="71585" y="253270"/>
                  </a:cubicBezTo>
                  <a:cubicBezTo>
                    <a:pt x="80138" y="250698"/>
                    <a:pt x="99336" y="227648"/>
                    <a:pt x="113972" y="206597"/>
                  </a:cubicBezTo>
                  <a:cubicBezTo>
                    <a:pt x="130121" y="183099"/>
                    <a:pt x="142917" y="157448"/>
                    <a:pt x="151987" y="130397"/>
                  </a:cubicBezTo>
                  <a:cubicBezTo>
                    <a:pt x="160825" y="101251"/>
                    <a:pt x="170995" y="46863"/>
                    <a:pt x="178788" y="27908"/>
                  </a:cubicBezTo>
                  <a:cubicBezTo>
                    <a:pt x="186581" y="8954"/>
                    <a:pt x="199221" y="381"/>
                    <a:pt x="211576" y="0"/>
                  </a:cubicBezTo>
                  <a:cubicBezTo>
                    <a:pt x="226021" y="0"/>
                    <a:pt x="232199" y="19050"/>
                    <a:pt x="228397" y="35052"/>
                  </a:cubicBezTo>
                  <a:cubicBezTo>
                    <a:pt x="221175" y="63627"/>
                    <a:pt x="189052" y="174689"/>
                    <a:pt x="149801" y="226409"/>
                  </a:cubicBezTo>
                  <a:close/>
                </a:path>
              </a:pathLst>
            </a:custGeom>
            <a:solidFill>
              <a:srgbClr val="FFCEA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7" name="Google Shape;1611;p27">
              <a:extLst>
                <a:ext uri="{FF2B5EF4-FFF2-40B4-BE49-F238E27FC236}">
                  <a16:creationId xmlns:a16="http://schemas.microsoft.com/office/drawing/2014/main" id="{6B3B816D-305B-7247-A318-1DA2CC1E1AAE}"/>
                </a:ext>
              </a:extLst>
            </p:cNvPr>
            <p:cNvSpPr/>
            <p:nvPr/>
          </p:nvSpPr>
          <p:spPr>
            <a:xfrm>
              <a:off x="2890388" y="2682707"/>
              <a:ext cx="176857" cy="233853"/>
            </a:xfrm>
            <a:custGeom>
              <a:avLst/>
              <a:gdLst/>
              <a:ahLst/>
              <a:cxnLst/>
              <a:rect l="l" t="t" r="r" b="b"/>
              <a:pathLst>
                <a:path w="176857" h="233853" extrusionOk="0">
                  <a:moveTo>
                    <a:pt x="139301" y="16931"/>
                  </a:moveTo>
                  <a:cubicBezTo>
                    <a:pt x="154031" y="19217"/>
                    <a:pt x="170853" y="27122"/>
                    <a:pt x="173134" y="35219"/>
                  </a:cubicBezTo>
                  <a:cubicBezTo>
                    <a:pt x="179252" y="64308"/>
                    <a:pt x="177812" y="94483"/>
                    <a:pt x="168952" y="122849"/>
                  </a:cubicBezTo>
                  <a:cubicBezTo>
                    <a:pt x="156217" y="156663"/>
                    <a:pt x="141772" y="218099"/>
                    <a:pt x="134454" y="232196"/>
                  </a:cubicBezTo>
                  <a:cubicBezTo>
                    <a:pt x="96503" y="237510"/>
                    <a:pt x="57869" y="229967"/>
                    <a:pt x="24685" y="210764"/>
                  </a:cubicBezTo>
                  <a:cubicBezTo>
                    <a:pt x="24685" y="210764"/>
                    <a:pt x="21644" y="151995"/>
                    <a:pt x="21454" y="132564"/>
                  </a:cubicBezTo>
                  <a:cubicBezTo>
                    <a:pt x="-26065" y="91130"/>
                    <a:pt x="14516" y="39981"/>
                    <a:pt x="54717" y="357"/>
                  </a:cubicBezTo>
                  <a:cubicBezTo>
                    <a:pt x="59520" y="-119"/>
                    <a:pt x="64359" y="-119"/>
                    <a:pt x="69163" y="357"/>
                  </a:cubicBezTo>
                  <a:cubicBezTo>
                    <a:pt x="69163" y="357"/>
                    <a:pt x="33333" y="42743"/>
                    <a:pt x="58233" y="67032"/>
                  </a:cubicBezTo>
                  <a:cubicBezTo>
                    <a:pt x="111645" y="50554"/>
                    <a:pt x="122194" y="26551"/>
                    <a:pt x="139301" y="16931"/>
                  </a:cubicBezTo>
                  <a:close/>
                </a:path>
              </a:pathLst>
            </a:custGeom>
            <a:solidFill>
              <a:srgbClr val="F4F4F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 name="Google Shape;1612;p27">
              <a:extLst>
                <a:ext uri="{FF2B5EF4-FFF2-40B4-BE49-F238E27FC236}">
                  <a16:creationId xmlns:a16="http://schemas.microsoft.com/office/drawing/2014/main" id="{5F612A0D-FDD7-6E42-A375-40A2C77E26D8}"/>
                </a:ext>
              </a:extLst>
            </p:cNvPr>
            <p:cNvSpPr/>
            <p:nvPr/>
          </p:nvSpPr>
          <p:spPr>
            <a:xfrm>
              <a:off x="2921860" y="2515790"/>
              <a:ext cx="130560" cy="160797"/>
            </a:xfrm>
            <a:custGeom>
              <a:avLst/>
              <a:gdLst/>
              <a:ahLst/>
              <a:cxnLst/>
              <a:rect l="l" t="t" r="r" b="b"/>
              <a:pathLst>
                <a:path w="130560" h="160797" extrusionOk="0">
                  <a:moveTo>
                    <a:pt x="2717" y="57260"/>
                  </a:moveTo>
                  <a:lnTo>
                    <a:pt x="2717" y="57260"/>
                  </a:lnTo>
                  <a:cubicBezTo>
                    <a:pt x="8039" y="23542"/>
                    <a:pt x="32369" y="-1890"/>
                    <a:pt x="67058" y="110"/>
                  </a:cubicBezTo>
                  <a:cubicBezTo>
                    <a:pt x="103762" y="1787"/>
                    <a:pt x="132161" y="32962"/>
                    <a:pt x="130490" y="69748"/>
                  </a:cubicBezTo>
                  <a:cubicBezTo>
                    <a:pt x="129521" y="91084"/>
                    <a:pt x="118410" y="110667"/>
                    <a:pt x="100606" y="122411"/>
                  </a:cubicBezTo>
                  <a:cubicBezTo>
                    <a:pt x="99408" y="127526"/>
                    <a:pt x="97622" y="132479"/>
                    <a:pt x="95284" y="137175"/>
                  </a:cubicBezTo>
                  <a:cubicBezTo>
                    <a:pt x="82929" y="151463"/>
                    <a:pt x="50331" y="160607"/>
                    <a:pt x="39497" y="160797"/>
                  </a:cubicBezTo>
                  <a:cubicBezTo>
                    <a:pt x="29993" y="160797"/>
                    <a:pt x="22200" y="152129"/>
                    <a:pt x="13457" y="137651"/>
                  </a:cubicBezTo>
                  <a:cubicBezTo>
                    <a:pt x="-4791" y="107457"/>
                    <a:pt x="-134" y="74024"/>
                    <a:pt x="2717" y="57260"/>
                  </a:cubicBezTo>
                  <a:close/>
                </a:path>
              </a:pathLst>
            </a:custGeom>
            <a:solidFill>
              <a:srgbClr val="FFCEA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1613;p27">
              <a:extLst>
                <a:ext uri="{FF2B5EF4-FFF2-40B4-BE49-F238E27FC236}">
                  <a16:creationId xmlns:a16="http://schemas.microsoft.com/office/drawing/2014/main" id="{617E1E65-EB57-A24C-AE3A-93217EE2D158}"/>
                </a:ext>
              </a:extLst>
            </p:cNvPr>
            <p:cNvSpPr/>
            <p:nvPr/>
          </p:nvSpPr>
          <p:spPr>
            <a:xfrm>
              <a:off x="2927048" y="2514816"/>
              <a:ext cx="130747" cy="123290"/>
            </a:xfrm>
            <a:custGeom>
              <a:avLst/>
              <a:gdLst/>
              <a:ahLst/>
              <a:cxnLst/>
              <a:rect l="l" t="t" r="r" b="b"/>
              <a:pathLst>
                <a:path w="130747" h="123290" extrusionOk="0">
                  <a:moveTo>
                    <a:pt x="72609" y="1657"/>
                  </a:moveTo>
                  <a:cubicBezTo>
                    <a:pt x="97034" y="6514"/>
                    <a:pt x="116992" y="13372"/>
                    <a:pt x="123644" y="37280"/>
                  </a:cubicBezTo>
                  <a:cubicBezTo>
                    <a:pt x="128206" y="53853"/>
                    <a:pt x="134098" y="84905"/>
                    <a:pt x="128396" y="98526"/>
                  </a:cubicBezTo>
                  <a:lnTo>
                    <a:pt x="124975" y="108051"/>
                  </a:lnTo>
                  <a:lnTo>
                    <a:pt x="95418" y="123291"/>
                  </a:lnTo>
                  <a:cubicBezTo>
                    <a:pt x="95418" y="123291"/>
                    <a:pt x="81637" y="111765"/>
                    <a:pt x="85914" y="78047"/>
                  </a:cubicBezTo>
                  <a:cubicBezTo>
                    <a:pt x="85678" y="73494"/>
                    <a:pt x="84234" y="69094"/>
                    <a:pt x="81733" y="65283"/>
                  </a:cubicBezTo>
                  <a:cubicBezTo>
                    <a:pt x="79886" y="62102"/>
                    <a:pt x="78510" y="58673"/>
                    <a:pt x="77646" y="55092"/>
                  </a:cubicBezTo>
                  <a:cubicBezTo>
                    <a:pt x="74170" y="46024"/>
                    <a:pt x="67371" y="38633"/>
                    <a:pt x="58638" y="34423"/>
                  </a:cubicBezTo>
                  <a:cubicBezTo>
                    <a:pt x="36685" y="22040"/>
                    <a:pt x="4562" y="32708"/>
                    <a:pt x="0" y="37185"/>
                  </a:cubicBezTo>
                  <a:cubicBezTo>
                    <a:pt x="12785" y="9638"/>
                    <a:pt x="43070" y="-5182"/>
                    <a:pt x="72609" y="1657"/>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1614;p27">
              <a:extLst>
                <a:ext uri="{FF2B5EF4-FFF2-40B4-BE49-F238E27FC236}">
                  <a16:creationId xmlns:a16="http://schemas.microsoft.com/office/drawing/2014/main" id="{CDE17FDA-983A-FF46-A385-B36401850D9E}"/>
                </a:ext>
              </a:extLst>
            </p:cNvPr>
            <p:cNvSpPr/>
            <p:nvPr/>
          </p:nvSpPr>
          <p:spPr>
            <a:xfrm>
              <a:off x="2770258" y="3324285"/>
              <a:ext cx="102779" cy="78901"/>
            </a:xfrm>
            <a:custGeom>
              <a:avLst/>
              <a:gdLst/>
              <a:ahLst/>
              <a:cxnLst/>
              <a:rect l="l" t="t" r="r" b="b"/>
              <a:pathLst>
                <a:path w="102779" h="78901" extrusionOk="0">
                  <a:moveTo>
                    <a:pt x="95300" y="3"/>
                  </a:moveTo>
                  <a:cubicBezTo>
                    <a:pt x="82945" y="10099"/>
                    <a:pt x="63843" y="3146"/>
                    <a:pt x="62892" y="4003"/>
                  </a:cubicBezTo>
                  <a:cubicBezTo>
                    <a:pt x="48523" y="16481"/>
                    <a:pt x="33449" y="28120"/>
                    <a:pt x="17749" y="38864"/>
                  </a:cubicBezTo>
                  <a:cubicBezTo>
                    <a:pt x="10051" y="44961"/>
                    <a:pt x="-1924" y="53057"/>
                    <a:pt x="262" y="64677"/>
                  </a:cubicBezTo>
                  <a:cubicBezTo>
                    <a:pt x="4064" y="85537"/>
                    <a:pt x="37327" y="79060"/>
                    <a:pt x="49872" y="72678"/>
                  </a:cubicBezTo>
                  <a:cubicBezTo>
                    <a:pt x="62417" y="66297"/>
                    <a:pt x="72681" y="55819"/>
                    <a:pt x="84561" y="48389"/>
                  </a:cubicBezTo>
                  <a:cubicBezTo>
                    <a:pt x="93019" y="43151"/>
                    <a:pt x="101383" y="40389"/>
                    <a:pt x="102713" y="29339"/>
                  </a:cubicBezTo>
                  <a:cubicBezTo>
                    <a:pt x="103473" y="22958"/>
                    <a:pt x="97486" y="-283"/>
                    <a:pt x="95300" y="3"/>
                  </a:cubicBezTo>
                  <a:close/>
                </a:path>
              </a:pathLst>
            </a:custGeom>
            <a:solidFill>
              <a:srgbClr val="3822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1615;p27">
              <a:extLst>
                <a:ext uri="{FF2B5EF4-FFF2-40B4-BE49-F238E27FC236}">
                  <a16:creationId xmlns:a16="http://schemas.microsoft.com/office/drawing/2014/main" id="{C0E8F88A-31B0-7C42-8CA0-42D01F41130F}"/>
                </a:ext>
              </a:extLst>
            </p:cNvPr>
            <p:cNvSpPr/>
            <p:nvPr/>
          </p:nvSpPr>
          <p:spPr>
            <a:xfrm>
              <a:off x="2770711" y="3349338"/>
              <a:ext cx="102274" cy="53559"/>
            </a:xfrm>
            <a:custGeom>
              <a:avLst/>
              <a:gdLst/>
              <a:ahLst/>
              <a:cxnLst/>
              <a:rect l="l" t="t" r="r" b="b"/>
              <a:pathLst>
                <a:path w="102274" h="53559" extrusionOk="0">
                  <a:moveTo>
                    <a:pt x="102071" y="0"/>
                  </a:moveTo>
                  <a:cubicBezTo>
                    <a:pt x="100455" y="10287"/>
                    <a:pt x="92567" y="13145"/>
                    <a:pt x="83823" y="18383"/>
                  </a:cubicBezTo>
                  <a:cubicBezTo>
                    <a:pt x="71754" y="25908"/>
                    <a:pt x="61109" y="36671"/>
                    <a:pt x="48564" y="43053"/>
                  </a:cubicBezTo>
                  <a:cubicBezTo>
                    <a:pt x="36019" y="49435"/>
                    <a:pt x="8078" y="54769"/>
                    <a:pt x="0" y="39910"/>
                  </a:cubicBezTo>
                  <a:cubicBezTo>
                    <a:pt x="4372" y="60008"/>
                    <a:pt x="37065" y="53721"/>
                    <a:pt x="49420" y="47339"/>
                  </a:cubicBezTo>
                  <a:cubicBezTo>
                    <a:pt x="61775" y="40958"/>
                    <a:pt x="72229" y="30480"/>
                    <a:pt x="84109" y="23051"/>
                  </a:cubicBezTo>
                  <a:cubicBezTo>
                    <a:pt x="92567" y="17812"/>
                    <a:pt x="100930" y="15050"/>
                    <a:pt x="102261" y="4001"/>
                  </a:cubicBezTo>
                  <a:cubicBezTo>
                    <a:pt x="102304" y="2667"/>
                    <a:pt x="102241" y="1324"/>
                    <a:pt x="102071" y="0"/>
                  </a:cubicBezTo>
                  <a:close/>
                </a:path>
              </a:pathLst>
            </a:custGeom>
            <a:solidFill>
              <a:srgbClr val="757B8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1616;p27">
              <a:extLst>
                <a:ext uri="{FF2B5EF4-FFF2-40B4-BE49-F238E27FC236}">
                  <a16:creationId xmlns:a16="http://schemas.microsoft.com/office/drawing/2014/main" id="{12024D44-15C5-5845-86B6-63C6D4FAE384}"/>
                </a:ext>
              </a:extLst>
            </p:cNvPr>
            <p:cNvSpPr/>
            <p:nvPr/>
          </p:nvSpPr>
          <p:spPr>
            <a:xfrm>
              <a:off x="2718772" y="3290474"/>
              <a:ext cx="94135" cy="73100"/>
            </a:xfrm>
            <a:custGeom>
              <a:avLst/>
              <a:gdLst/>
              <a:ahLst/>
              <a:cxnLst/>
              <a:rect l="l" t="t" r="r" b="b"/>
              <a:pathLst>
                <a:path w="94135" h="73100" extrusionOk="0">
                  <a:moveTo>
                    <a:pt x="86722" y="0"/>
                  </a:moveTo>
                  <a:cubicBezTo>
                    <a:pt x="75413" y="9525"/>
                    <a:pt x="58211" y="4096"/>
                    <a:pt x="57546" y="4953"/>
                  </a:cubicBezTo>
                  <a:cubicBezTo>
                    <a:pt x="44378" y="16202"/>
                    <a:pt x="30609" y="26727"/>
                    <a:pt x="16299" y="36481"/>
                  </a:cubicBezTo>
                  <a:cubicBezTo>
                    <a:pt x="9266" y="42005"/>
                    <a:pt x="-1758" y="49435"/>
                    <a:pt x="238" y="60103"/>
                  </a:cubicBezTo>
                  <a:cubicBezTo>
                    <a:pt x="3849" y="79153"/>
                    <a:pt x="34261" y="73247"/>
                    <a:pt x="45761" y="67437"/>
                  </a:cubicBezTo>
                  <a:cubicBezTo>
                    <a:pt x="57260" y="61627"/>
                    <a:pt x="66669" y="51911"/>
                    <a:pt x="77504" y="45148"/>
                  </a:cubicBezTo>
                  <a:cubicBezTo>
                    <a:pt x="85297" y="40386"/>
                    <a:pt x="92900" y="37814"/>
                    <a:pt x="94135" y="28004"/>
                  </a:cubicBezTo>
                  <a:cubicBezTo>
                    <a:pt x="93742" y="18240"/>
                    <a:pt x="91212" y="8677"/>
                    <a:pt x="86722" y="0"/>
                  </a:cubicBezTo>
                  <a:close/>
                </a:path>
              </a:pathLst>
            </a:custGeom>
            <a:solidFill>
              <a:srgbClr val="3822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1617;p27">
              <a:extLst>
                <a:ext uri="{FF2B5EF4-FFF2-40B4-BE49-F238E27FC236}">
                  <a16:creationId xmlns:a16="http://schemas.microsoft.com/office/drawing/2014/main" id="{28D0B201-0432-F84C-A5F3-5930DFD33EBB}"/>
                </a:ext>
              </a:extLst>
            </p:cNvPr>
            <p:cNvSpPr/>
            <p:nvPr/>
          </p:nvSpPr>
          <p:spPr>
            <a:xfrm>
              <a:off x="2719200" y="3314572"/>
              <a:ext cx="93731" cy="48987"/>
            </a:xfrm>
            <a:custGeom>
              <a:avLst/>
              <a:gdLst/>
              <a:ahLst/>
              <a:cxnLst/>
              <a:rect l="l" t="t" r="r" b="b"/>
              <a:pathLst>
                <a:path w="93731" h="48987" extrusionOk="0">
                  <a:moveTo>
                    <a:pt x="93517" y="0"/>
                  </a:moveTo>
                  <a:cubicBezTo>
                    <a:pt x="91997" y="9525"/>
                    <a:pt x="84014" y="12002"/>
                    <a:pt x="76791" y="16764"/>
                  </a:cubicBezTo>
                  <a:cubicBezTo>
                    <a:pt x="65766" y="23622"/>
                    <a:pt x="55977" y="33528"/>
                    <a:pt x="44573" y="39434"/>
                  </a:cubicBezTo>
                  <a:cubicBezTo>
                    <a:pt x="33168" y="45339"/>
                    <a:pt x="7413" y="50102"/>
                    <a:pt x="0" y="36481"/>
                  </a:cubicBezTo>
                  <a:cubicBezTo>
                    <a:pt x="4087" y="54864"/>
                    <a:pt x="33929" y="49149"/>
                    <a:pt x="45333" y="43339"/>
                  </a:cubicBezTo>
                  <a:cubicBezTo>
                    <a:pt x="56738" y="37529"/>
                    <a:pt x="66241" y="27813"/>
                    <a:pt x="77076" y="21050"/>
                  </a:cubicBezTo>
                  <a:cubicBezTo>
                    <a:pt x="84869" y="16288"/>
                    <a:pt x="92472" y="13716"/>
                    <a:pt x="93707" y="3905"/>
                  </a:cubicBezTo>
                  <a:cubicBezTo>
                    <a:pt x="93771" y="2600"/>
                    <a:pt x="93707" y="1296"/>
                    <a:pt x="93517" y="0"/>
                  </a:cubicBezTo>
                  <a:close/>
                </a:path>
              </a:pathLst>
            </a:custGeom>
            <a:solidFill>
              <a:srgbClr val="757B8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4" name="Google Shape;1618;p27">
              <a:extLst>
                <a:ext uri="{FF2B5EF4-FFF2-40B4-BE49-F238E27FC236}">
                  <a16:creationId xmlns:a16="http://schemas.microsoft.com/office/drawing/2014/main" id="{DFE0814D-9F16-2445-AD7C-58E685957BB5}"/>
                </a:ext>
              </a:extLst>
            </p:cNvPr>
            <p:cNvSpPr/>
            <p:nvPr/>
          </p:nvSpPr>
          <p:spPr>
            <a:xfrm>
              <a:off x="2753699" y="2913665"/>
              <a:ext cx="223980" cy="387148"/>
            </a:xfrm>
            <a:custGeom>
              <a:avLst/>
              <a:gdLst/>
              <a:ahLst/>
              <a:cxnLst/>
              <a:rect l="l" t="t" r="r" b="b"/>
              <a:pathLst>
                <a:path w="223980" h="387148" extrusionOk="0">
                  <a:moveTo>
                    <a:pt x="222484" y="14288"/>
                  </a:moveTo>
                  <a:cubicBezTo>
                    <a:pt x="189070" y="18698"/>
                    <a:pt x="155091" y="13754"/>
                    <a:pt x="124310" y="0"/>
                  </a:cubicBezTo>
                  <a:cubicBezTo>
                    <a:pt x="124310" y="10478"/>
                    <a:pt x="125355" y="19717"/>
                    <a:pt x="125355" y="19717"/>
                  </a:cubicBezTo>
                  <a:cubicBezTo>
                    <a:pt x="85439" y="48292"/>
                    <a:pt x="5227" y="95917"/>
                    <a:pt x="0" y="128683"/>
                  </a:cubicBezTo>
                  <a:cubicBezTo>
                    <a:pt x="5227" y="232601"/>
                    <a:pt x="21003" y="381000"/>
                    <a:pt x="25470" y="383096"/>
                  </a:cubicBezTo>
                  <a:cubicBezTo>
                    <a:pt x="38015" y="389096"/>
                    <a:pt x="46759" y="388144"/>
                    <a:pt x="52651" y="382143"/>
                  </a:cubicBezTo>
                  <a:cubicBezTo>
                    <a:pt x="52651" y="382143"/>
                    <a:pt x="77836" y="294132"/>
                    <a:pt x="70518" y="164973"/>
                  </a:cubicBezTo>
                  <a:cubicBezTo>
                    <a:pt x="70518" y="164973"/>
                    <a:pt x="210414" y="102870"/>
                    <a:pt x="219537" y="68961"/>
                  </a:cubicBezTo>
                  <a:cubicBezTo>
                    <a:pt x="223607" y="55254"/>
                    <a:pt x="224900" y="40881"/>
                    <a:pt x="223339" y="26670"/>
                  </a:cubicBezTo>
                  <a:cubicBezTo>
                    <a:pt x="223244" y="22574"/>
                    <a:pt x="222959" y="18383"/>
                    <a:pt x="222484" y="14288"/>
                  </a:cubicBezTo>
                  <a:close/>
                </a:path>
              </a:pathLst>
            </a:custGeom>
            <a:solidFill>
              <a:srgbClr val="FFCEA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5" name="Google Shape;1619;p27">
              <a:extLst>
                <a:ext uri="{FF2B5EF4-FFF2-40B4-BE49-F238E27FC236}">
                  <a16:creationId xmlns:a16="http://schemas.microsoft.com/office/drawing/2014/main" id="{A40F0BEA-50DA-CE48-AA01-FF0710703D0E}"/>
                </a:ext>
              </a:extLst>
            </p:cNvPr>
            <p:cNvSpPr/>
            <p:nvPr/>
          </p:nvSpPr>
          <p:spPr>
            <a:xfrm>
              <a:off x="2814713" y="2914427"/>
              <a:ext cx="222989" cy="419220"/>
            </a:xfrm>
            <a:custGeom>
              <a:avLst/>
              <a:gdLst/>
              <a:ahLst/>
              <a:cxnLst/>
              <a:rect l="l" t="t" r="r" b="b"/>
              <a:pathLst>
                <a:path w="222989" h="419220" extrusionOk="0">
                  <a:moveTo>
                    <a:pt x="207943" y="0"/>
                  </a:moveTo>
                  <a:cubicBezTo>
                    <a:pt x="181465" y="11887"/>
                    <a:pt x="152119" y="15821"/>
                    <a:pt x="123454" y="11334"/>
                  </a:cubicBezTo>
                  <a:cubicBezTo>
                    <a:pt x="123454" y="25241"/>
                    <a:pt x="125450" y="51340"/>
                    <a:pt x="125450" y="51340"/>
                  </a:cubicBezTo>
                  <a:cubicBezTo>
                    <a:pt x="85534" y="79915"/>
                    <a:pt x="5227" y="127540"/>
                    <a:pt x="0" y="160210"/>
                  </a:cubicBezTo>
                  <a:cubicBezTo>
                    <a:pt x="5227" y="264128"/>
                    <a:pt x="14921" y="414623"/>
                    <a:pt x="19008" y="416528"/>
                  </a:cubicBezTo>
                  <a:cubicBezTo>
                    <a:pt x="30005" y="421205"/>
                    <a:pt x="42648" y="419719"/>
                    <a:pt x="52271" y="412623"/>
                  </a:cubicBezTo>
                  <a:cubicBezTo>
                    <a:pt x="52271" y="412623"/>
                    <a:pt x="77456" y="325755"/>
                    <a:pt x="70138" y="196596"/>
                  </a:cubicBezTo>
                  <a:cubicBezTo>
                    <a:pt x="70138" y="194119"/>
                    <a:pt x="189981" y="134969"/>
                    <a:pt x="205187" y="119348"/>
                  </a:cubicBezTo>
                  <a:cubicBezTo>
                    <a:pt x="220393" y="103727"/>
                    <a:pt x="223339" y="80486"/>
                    <a:pt x="222959" y="58293"/>
                  </a:cubicBezTo>
                  <a:cubicBezTo>
                    <a:pt x="221907" y="38052"/>
                    <a:pt x="216800" y="18221"/>
                    <a:pt x="207943" y="0"/>
                  </a:cubicBezTo>
                  <a:close/>
                </a:path>
              </a:pathLst>
            </a:custGeom>
            <a:solidFill>
              <a:srgbClr val="FFCEA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1620;p27">
              <a:extLst>
                <a:ext uri="{FF2B5EF4-FFF2-40B4-BE49-F238E27FC236}">
                  <a16:creationId xmlns:a16="http://schemas.microsoft.com/office/drawing/2014/main" id="{B130FB16-D703-A643-9415-7CE7666A7FEE}"/>
                </a:ext>
              </a:extLst>
            </p:cNvPr>
            <p:cNvSpPr/>
            <p:nvPr/>
          </p:nvSpPr>
          <p:spPr>
            <a:xfrm>
              <a:off x="2731717" y="2888138"/>
              <a:ext cx="333476" cy="307358"/>
            </a:xfrm>
            <a:custGeom>
              <a:avLst/>
              <a:gdLst/>
              <a:ahLst/>
              <a:cxnLst/>
              <a:rect l="l" t="t" r="r" b="b"/>
              <a:pathLst>
                <a:path w="333476" h="307358" extrusionOk="0">
                  <a:moveTo>
                    <a:pt x="320305" y="48292"/>
                  </a:moveTo>
                  <a:cubicBezTo>
                    <a:pt x="320305" y="48292"/>
                    <a:pt x="364593" y="126968"/>
                    <a:pt x="290749" y="167449"/>
                  </a:cubicBezTo>
                  <a:cubicBezTo>
                    <a:pt x="212818" y="210121"/>
                    <a:pt x="165299" y="220123"/>
                    <a:pt x="165299" y="220123"/>
                  </a:cubicBezTo>
                  <a:lnTo>
                    <a:pt x="153609" y="222885"/>
                  </a:lnTo>
                  <a:cubicBezTo>
                    <a:pt x="157270" y="250003"/>
                    <a:pt x="157270" y="277492"/>
                    <a:pt x="153609" y="304609"/>
                  </a:cubicBezTo>
                  <a:cubicBezTo>
                    <a:pt x="153609" y="304609"/>
                    <a:pt x="98012" y="323659"/>
                    <a:pt x="27114" y="261461"/>
                  </a:cubicBezTo>
                  <a:lnTo>
                    <a:pt x="3544" y="185261"/>
                  </a:lnTo>
                  <a:lnTo>
                    <a:pt x="788" y="165545"/>
                  </a:lnTo>
                  <a:cubicBezTo>
                    <a:pt x="-1935" y="151667"/>
                    <a:pt x="2495" y="137350"/>
                    <a:pt x="12573" y="127445"/>
                  </a:cubicBezTo>
                  <a:cubicBezTo>
                    <a:pt x="29585" y="112014"/>
                    <a:pt x="83566" y="72390"/>
                    <a:pt x="117114" y="49721"/>
                  </a:cubicBezTo>
                  <a:cubicBezTo>
                    <a:pt x="150663" y="27051"/>
                    <a:pt x="177463" y="5429"/>
                    <a:pt x="177463" y="5429"/>
                  </a:cubicBezTo>
                  <a:lnTo>
                    <a:pt x="183261" y="0"/>
                  </a:lnTo>
                  <a:cubicBezTo>
                    <a:pt x="183261" y="0"/>
                    <a:pt x="223082" y="31718"/>
                    <a:pt x="295786" y="21050"/>
                  </a:cubicBezTo>
                  <a:cubicBezTo>
                    <a:pt x="305324" y="28794"/>
                    <a:pt x="313597" y="37986"/>
                    <a:pt x="320305" y="4829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7" name="Google Shape;1621;p27">
              <a:extLst>
                <a:ext uri="{FF2B5EF4-FFF2-40B4-BE49-F238E27FC236}">
                  <a16:creationId xmlns:a16="http://schemas.microsoft.com/office/drawing/2014/main" id="{8B06023C-FD71-EC4B-BEF9-AE7951569CBA}"/>
                </a:ext>
              </a:extLst>
            </p:cNvPr>
            <p:cNvSpPr/>
            <p:nvPr/>
          </p:nvSpPr>
          <p:spPr>
            <a:xfrm>
              <a:off x="2999836" y="2706202"/>
              <a:ext cx="116284" cy="406848"/>
            </a:xfrm>
            <a:custGeom>
              <a:avLst/>
              <a:gdLst/>
              <a:ahLst/>
              <a:cxnLst/>
              <a:rect l="l" t="t" r="r" b="b"/>
              <a:pathLst>
                <a:path w="116284" h="406848" extrusionOk="0">
                  <a:moveTo>
                    <a:pt x="8279" y="347003"/>
                  </a:moveTo>
                  <a:cubicBezTo>
                    <a:pt x="15045" y="340870"/>
                    <a:pt x="22221" y="335202"/>
                    <a:pt x="29758" y="330049"/>
                  </a:cubicBezTo>
                  <a:cubicBezTo>
                    <a:pt x="37682" y="326020"/>
                    <a:pt x="44955" y="320819"/>
                    <a:pt x="51331" y="314619"/>
                  </a:cubicBezTo>
                  <a:cubicBezTo>
                    <a:pt x="58174" y="307761"/>
                    <a:pt x="68153" y="279186"/>
                    <a:pt x="73475" y="251373"/>
                  </a:cubicBezTo>
                  <a:cubicBezTo>
                    <a:pt x="78266" y="220207"/>
                    <a:pt x="77720" y="188441"/>
                    <a:pt x="71860" y="157456"/>
                  </a:cubicBezTo>
                  <a:cubicBezTo>
                    <a:pt x="62686" y="120423"/>
                    <a:pt x="50251" y="84276"/>
                    <a:pt x="34700" y="49443"/>
                  </a:cubicBezTo>
                  <a:cubicBezTo>
                    <a:pt x="25196" y="28583"/>
                    <a:pt x="30423" y="15819"/>
                    <a:pt x="39452" y="6580"/>
                  </a:cubicBezTo>
                  <a:cubicBezTo>
                    <a:pt x="50001" y="-4278"/>
                    <a:pt x="61025" y="-3993"/>
                    <a:pt x="73570" y="25154"/>
                  </a:cubicBezTo>
                  <a:cubicBezTo>
                    <a:pt x="91364" y="65864"/>
                    <a:pt x="104534" y="108459"/>
                    <a:pt x="112821" y="152122"/>
                  </a:cubicBezTo>
                  <a:cubicBezTo>
                    <a:pt x="117848" y="183869"/>
                    <a:pt x="117402" y="216254"/>
                    <a:pt x="111490" y="247848"/>
                  </a:cubicBezTo>
                  <a:cubicBezTo>
                    <a:pt x="106282" y="275538"/>
                    <a:pt x="97767" y="302503"/>
                    <a:pt x="86115" y="328144"/>
                  </a:cubicBezTo>
                  <a:cubicBezTo>
                    <a:pt x="82884" y="335669"/>
                    <a:pt x="82314" y="342051"/>
                    <a:pt x="77847" y="356719"/>
                  </a:cubicBezTo>
                  <a:cubicBezTo>
                    <a:pt x="73538" y="371788"/>
                    <a:pt x="65683" y="385608"/>
                    <a:pt x="54943" y="397010"/>
                  </a:cubicBezTo>
                  <a:cubicBezTo>
                    <a:pt x="45439" y="405963"/>
                    <a:pt x="40402" y="407678"/>
                    <a:pt x="37741" y="406535"/>
                  </a:cubicBezTo>
                  <a:cubicBezTo>
                    <a:pt x="35080" y="405392"/>
                    <a:pt x="34605" y="401677"/>
                    <a:pt x="38501" y="397010"/>
                  </a:cubicBezTo>
                  <a:cubicBezTo>
                    <a:pt x="45267" y="390181"/>
                    <a:pt x="50741" y="382180"/>
                    <a:pt x="54658" y="373388"/>
                  </a:cubicBezTo>
                  <a:cubicBezTo>
                    <a:pt x="54658" y="373388"/>
                    <a:pt x="46294" y="384532"/>
                    <a:pt x="40877" y="390247"/>
                  </a:cubicBezTo>
                  <a:cubicBezTo>
                    <a:pt x="36077" y="395448"/>
                    <a:pt x="30612" y="400001"/>
                    <a:pt x="24626" y="403773"/>
                  </a:cubicBezTo>
                  <a:cubicBezTo>
                    <a:pt x="18829" y="407202"/>
                    <a:pt x="9610" y="403106"/>
                    <a:pt x="13411" y="398343"/>
                  </a:cubicBezTo>
                  <a:cubicBezTo>
                    <a:pt x="17213" y="393581"/>
                    <a:pt x="21490" y="391009"/>
                    <a:pt x="29283" y="382246"/>
                  </a:cubicBezTo>
                  <a:cubicBezTo>
                    <a:pt x="33505" y="377636"/>
                    <a:pt x="37144" y="372512"/>
                    <a:pt x="40117" y="367006"/>
                  </a:cubicBezTo>
                  <a:cubicBezTo>
                    <a:pt x="34526" y="372540"/>
                    <a:pt x="28521" y="377636"/>
                    <a:pt x="22155" y="382246"/>
                  </a:cubicBezTo>
                  <a:cubicBezTo>
                    <a:pt x="17168" y="386199"/>
                    <a:pt x="11176" y="388675"/>
                    <a:pt x="4858" y="389390"/>
                  </a:cubicBezTo>
                  <a:cubicBezTo>
                    <a:pt x="1627" y="389390"/>
                    <a:pt x="-2935" y="385580"/>
                    <a:pt x="2577" y="380341"/>
                  </a:cubicBezTo>
                  <a:cubicBezTo>
                    <a:pt x="10475" y="374912"/>
                    <a:pt x="17659" y="368511"/>
                    <a:pt x="23961" y="361291"/>
                  </a:cubicBezTo>
                  <a:cubicBezTo>
                    <a:pt x="29853" y="353671"/>
                    <a:pt x="32989" y="347575"/>
                    <a:pt x="31088" y="347670"/>
                  </a:cubicBezTo>
                  <a:cubicBezTo>
                    <a:pt x="29188" y="347766"/>
                    <a:pt x="25956" y="352433"/>
                    <a:pt x="18353" y="355957"/>
                  </a:cubicBezTo>
                  <a:cubicBezTo>
                    <a:pt x="10750" y="359481"/>
                    <a:pt x="2007" y="358338"/>
                    <a:pt x="486" y="354052"/>
                  </a:cubicBezTo>
                  <a:cubicBezTo>
                    <a:pt x="-1034" y="349766"/>
                    <a:pt x="1342" y="351576"/>
                    <a:pt x="8279" y="347003"/>
                  </a:cubicBezTo>
                  <a:close/>
                </a:path>
              </a:pathLst>
            </a:custGeom>
            <a:solidFill>
              <a:srgbClr val="FFCEA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 name="Google Shape;1622;p27">
              <a:extLst>
                <a:ext uri="{FF2B5EF4-FFF2-40B4-BE49-F238E27FC236}">
                  <a16:creationId xmlns:a16="http://schemas.microsoft.com/office/drawing/2014/main" id="{A4A531A8-A95B-5C42-9BE7-35F1F97E60A1}"/>
                </a:ext>
              </a:extLst>
            </p:cNvPr>
            <p:cNvSpPr/>
            <p:nvPr/>
          </p:nvSpPr>
          <p:spPr>
            <a:xfrm>
              <a:off x="3022743" y="2701064"/>
              <a:ext cx="69955" cy="89236"/>
            </a:xfrm>
            <a:custGeom>
              <a:avLst/>
              <a:gdLst/>
              <a:ahLst/>
              <a:cxnLst/>
              <a:rect l="l" t="t" r="r" b="b"/>
              <a:pathLst>
                <a:path w="69955" h="89236" extrusionOk="0">
                  <a:moveTo>
                    <a:pt x="69956" y="69535"/>
                  </a:moveTo>
                  <a:cubicBezTo>
                    <a:pt x="69956" y="69535"/>
                    <a:pt x="43060" y="93443"/>
                    <a:pt x="12933" y="88585"/>
                  </a:cubicBezTo>
                  <a:lnTo>
                    <a:pt x="1338" y="38484"/>
                  </a:lnTo>
                  <a:cubicBezTo>
                    <a:pt x="1338" y="38484"/>
                    <a:pt x="-6550" y="12099"/>
                    <a:pt x="15974" y="2098"/>
                  </a:cubicBezTo>
                  <a:cubicBezTo>
                    <a:pt x="38498" y="-7903"/>
                    <a:pt x="60167" y="18386"/>
                    <a:pt x="69956" y="69535"/>
                  </a:cubicBezTo>
                  <a:close/>
                </a:path>
              </a:pathLst>
            </a:custGeom>
            <a:solidFill>
              <a:srgbClr val="EDEDE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9" name="Google Shape;1623;p27">
              <a:extLst>
                <a:ext uri="{FF2B5EF4-FFF2-40B4-BE49-F238E27FC236}">
                  <a16:creationId xmlns:a16="http://schemas.microsoft.com/office/drawing/2014/main" id="{E31DC548-2358-8C4D-BC5F-14B9F1BD6AAC}"/>
                </a:ext>
              </a:extLst>
            </p:cNvPr>
            <p:cNvSpPr/>
            <p:nvPr/>
          </p:nvSpPr>
          <p:spPr>
            <a:xfrm>
              <a:off x="2885136" y="2682643"/>
              <a:ext cx="59968" cy="63096"/>
            </a:xfrm>
            <a:custGeom>
              <a:avLst/>
              <a:gdLst/>
              <a:ahLst/>
              <a:cxnLst/>
              <a:rect l="l" t="t" r="r" b="b"/>
              <a:pathLst>
                <a:path w="59968" h="63096" extrusionOk="0">
                  <a:moveTo>
                    <a:pt x="59969" y="422"/>
                  </a:moveTo>
                  <a:cubicBezTo>
                    <a:pt x="59969" y="422"/>
                    <a:pt x="30887" y="-8532"/>
                    <a:pt x="0" y="56048"/>
                  </a:cubicBezTo>
                  <a:lnTo>
                    <a:pt x="11500" y="63096"/>
                  </a:lnTo>
                  <a:cubicBezTo>
                    <a:pt x="25902" y="40903"/>
                    <a:pt x="42113" y="19939"/>
                    <a:pt x="59969" y="422"/>
                  </a:cubicBezTo>
                  <a:close/>
                </a:path>
              </a:pathLst>
            </a:custGeom>
            <a:solidFill>
              <a:srgbClr val="EDEDE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0" name="Google Shape;1624;p27">
              <a:extLst>
                <a:ext uri="{FF2B5EF4-FFF2-40B4-BE49-F238E27FC236}">
                  <a16:creationId xmlns:a16="http://schemas.microsoft.com/office/drawing/2014/main" id="{D27AB170-0105-B344-9FE6-651D4DA6064C}"/>
                </a:ext>
              </a:extLst>
            </p:cNvPr>
            <p:cNvSpPr/>
            <p:nvPr/>
          </p:nvSpPr>
          <p:spPr>
            <a:xfrm>
              <a:off x="4136405" y="305709"/>
              <a:ext cx="1608303" cy="2009690"/>
            </a:xfrm>
            <a:custGeom>
              <a:avLst/>
              <a:gdLst/>
              <a:ahLst/>
              <a:cxnLst/>
              <a:rect l="l" t="t" r="r" b="b"/>
              <a:pathLst>
                <a:path w="1608303" h="2009690" extrusionOk="0">
                  <a:moveTo>
                    <a:pt x="1566509" y="879931"/>
                  </a:moveTo>
                  <a:lnTo>
                    <a:pt x="54267" y="4869"/>
                  </a:lnTo>
                  <a:cubicBezTo>
                    <a:pt x="46749" y="-388"/>
                    <a:pt x="37093" y="-1464"/>
                    <a:pt x="28606" y="2011"/>
                  </a:cubicBezTo>
                  <a:lnTo>
                    <a:pt x="28606" y="2011"/>
                  </a:lnTo>
                  <a:cubicBezTo>
                    <a:pt x="27970" y="2304"/>
                    <a:pt x="27371" y="2654"/>
                    <a:pt x="26801" y="3059"/>
                  </a:cubicBezTo>
                  <a:lnTo>
                    <a:pt x="0" y="18966"/>
                  </a:lnTo>
                  <a:lnTo>
                    <a:pt x="12925" y="42302"/>
                  </a:lnTo>
                  <a:lnTo>
                    <a:pt x="12925" y="1035093"/>
                  </a:lnTo>
                  <a:cubicBezTo>
                    <a:pt x="12925" y="1065573"/>
                    <a:pt x="31458" y="1101006"/>
                    <a:pt x="54267" y="1114150"/>
                  </a:cubicBezTo>
                  <a:lnTo>
                    <a:pt x="1557195" y="1983783"/>
                  </a:lnTo>
                  <a:lnTo>
                    <a:pt x="1561282" y="2009691"/>
                  </a:lnTo>
                  <a:lnTo>
                    <a:pt x="1591884" y="1992070"/>
                  </a:lnTo>
                  <a:cubicBezTo>
                    <a:pt x="1593367" y="1991412"/>
                    <a:pt x="1594773" y="1990574"/>
                    <a:pt x="1596066" y="1989593"/>
                  </a:cubicBezTo>
                  <a:lnTo>
                    <a:pt x="1596066" y="1989593"/>
                  </a:lnTo>
                  <a:cubicBezTo>
                    <a:pt x="1604800" y="1981363"/>
                    <a:pt x="1609248" y="1969552"/>
                    <a:pt x="1608136" y="1957589"/>
                  </a:cubicBezTo>
                  <a:lnTo>
                    <a:pt x="1608136" y="958988"/>
                  </a:lnTo>
                  <a:cubicBezTo>
                    <a:pt x="1607851" y="928508"/>
                    <a:pt x="1589793" y="893075"/>
                    <a:pt x="1566509" y="879931"/>
                  </a:cubicBezTo>
                  <a:close/>
                </a:path>
              </a:pathLst>
            </a:custGeom>
            <a:solidFill>
              <a:srgbClr val="DADCE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1" name="Google Shape;1625;p27">
              <a:extLst>
                <a:ext uri="{FF2B5EF4-FFF2-40B4-BE49-F238E27FC236}">
                  <a16:creationId xmlns:a16="http://schemas.microsoft.com/office/drawing/2014/main" id="{74F0171F-C02E-6141-96D6-6855C914C0FE}"/>
                </a:ext>
              </a:extLst>
            </p:cNvPr>
            <p:cNvSpPr/>
            <p:nvPr/>
          </p:nvSpPr>
          <p:spPr>
            <a:xfrm>
              <a:off x="4119583" y="322825"/>
              <a:ext cx="1594925" cy="1994313"/>
            </a:xfrm>
            <a:custGeom>
              <a:avLst/>
              <a:gdLst/>
              <a:ahLst/>
              <a:cxnLst/>
              <a:rect l="l" t="t" r="r" b="b"/>
              <a:pathLst>
                <a:path w="1594925" h="1994313" extrusionOk="0">
                  <a:moveTo>
                    <a:pt x="1553584" y="1989336"/>
                  </a:moveTo>
                  <a:lnTo>
                    <a:pt x="41342" y="1114274"/>
                  </a:lnTo>
                  <a:cubicBezTo>
                    <a:pt x="18532" y="1101035"/>
                    <a:pt x="0" y="1065697"/>
                    <a:pt x="0" y="1035122"/>
                  </a:cubicBezTo>
                  <a:lnTo>
                    <a:pt x="0" y="36235"/>
                  </a:lnTo>
                  <a:cubicBezTo>
                    <a:pt x="0" y="5755"/>
                    <a:pt x="19008" y="-8247"/>
                    <a:pt x="41342" y="4993"/>
                  </a:cubicBezTo>
                  <a:lnTo>
                    <a:pt x="1553584" y="880055"/>
                  </a:lnTo>
                  <a:cubicBezTo>
                    <a:pt x="1576393" y="893199"/>
                    <a:pt x="1594925" y="928632"/>
                    <a:pt x="1594925" y="959112"/>
                  </a:cubicBezTo>
                  <a:lnTo>
                    <a:pt x="1594925" y="1957999"/>
                  </a:lnTo>
                  <a:cubicBezTo>
                    <a:pt x="1594925" y="1988479"/>
                    <a:pt x="1576393" y="2002576"/>
                    <a:pt x="1553584" y="1989336"/>
                  </a:cubicBezTo>
                  <a:close/>
                </a:path>
              </a:pathLst>
            </a:custGeom>
            <a:solidFill>
              <a:srgbClr val="F8F9FF"/>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2" name="Google Shape;1626;p27">
              <a:extLst>
                <a:ext uri="{FF2B5EF4-FFF2-40B4-BE49-F238E27FC236}">
                  <a16:creationId xmlns:a16="http://schemas.microsoft.com/office/drawing/2014/main" id="{2CA5CB8A-4C05-2441-8626-EBF6FFF649C0}"/>
                </a:ext>
              </a:extLst>
            </p:cNvPr>
            <p:cNvSpPr/>
            <p:nvPr/>
          </p:nvSpPr>
          <p:spPr>
            <a:xfrm>
              <a:off x="4241517" y="588041"/>
              <a:ext cx="58543" cy="817911"/>
            </a:xfrm>
            <a:custGeom>
              <a:avLst/>
              <a:gdLst/>
              <a:ahLst/>
              <a:cxnLst/>
              <a:rect l="l" t="t" r="r" b="b"/>
              <a:pathLst>
                <a:path w="58543" h="817911" extrusionOk="0">
                  <a:moveTo>
                    <a:pt x="57878" y="817912"/>
                  </a:moveTo>
                  <a:lnTo>
                    <a:pt x="0" y="783431"/>
                  </a:lnTo>
                  <a:lnTo>
                    <a:pt x="760" y="0"/>
                  </a:lnTo>
                  <a:lnTo>
                    <a:pt x="58543" y="34481"/>
                  </a:lnTo>
                  <a:lnTo>
                    <a:pt x="57878" y="817912"/>
                  </a:lnTo>
                  <a:close/>
                </a:path>
              </a:pathLst>
            </a:custGeom>
            <a:solidFill>
              <a:srgbClr val="DADCE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3" name="Google Shape;1627;p27">
              <a:extLst>
                <a:ext uri="{FF2B5EF4-FFF2-40B4-BE49-F238E27FC236}">
                  <a16:creationId xmlns:a16="http://schemas.microsoft.com/office/drawing/2014/main" id="{98EDAF2D-F7AB-574B-8986-61B9DEA2EA4C}"/>
                </a:ext>
              </a:extLst>
            </p:cNvPr>
            <p:cNvSpPr/>
            <p:nvPr/>
          </p:nvSpPr>
          <p:spPr>
            <a:xfrm>
              <a:off x="4241517" y="1216214"/>
              <a:ext cx="58448" cy="189833"/>
            </a:xfrm>
            <a:custGeom>
              <a:avLst/>
              <a:gdLst/>
              <a:ahLst/>
              <a:cxnLst/>
              <a:rect l="l" t="t" r="r" b="b"/>
              <a:pathLst>
                <a:path w="58448" h="189833" extrusionOk="0">
                  <a:moveTo>
                    <a:pt x="57878" y="189833"/>
                  </a:moveTo>
                  <a:lnTo>
                    <a:pt x="0" y="156115"/>
                  </a:lnTo>
                  <a:lnTo>
                    <a:pt x="570" y="0"/>
                  </a:lnTo>
                  <a:lnTo>
                    <a:pt x="58448" y="33814"/>
                  </a:lnTo>
                  <a:lnTo>
                    <a:pt x="57878" y="189833"/>
                  </a:ln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4" name="Google Shape;1628;p27">
              <a:extLst>
                <a:ext uri="{FF2B5EF4-FFF2-40B4-BE49-F238E27FC236}">
                  <a16:creationId xmlns:a16="http://schemas.microsoft.com/office/drawing/2014/main" id="{B58443FF-5E18-B546-B15A-B96F623B6752}"/>
                </a:ext>
              </a:extLst>
            </p:cNvPr>
            <p:cNvSpPr/>
            <p:nvPr/>
          </p:nvSpPr>
          <p:spPr>
            <a:xfrm>
              <a:off x="4424940" y="694149"/>
              <a:ext cx="58353" cy="818006"/>
            </a:xfrm>
            <a:custGeom>
              <a:avLst/>
              <a:gdLst/>
              <a:ahLst/>
              <a:cxnLst/>
              <a:rect l="l" t="t" r="r" b="b"/>
              <a:pathLst>
                <a:path w="58353" h="818006" extrusionOk="0">
                  <a:moveTo>
                    <a:pt x="57878" y="818007"/>
                  </a:moveTo>
                  <a:lnTo>
                    <a:pt x="0" y="783336"/>
                  </a:lnTo>
                  <a:lnTo>
                    <a:pt x="570" y="0"/>
                  </a:lnTo>
                  <a:lnTo>
                    <a:pt x="58353" y="34766"/>
                  </a:lnTo>
                  <a:lnTo>
                    <a:pt x="57878" y="818007"/>
                  </a:lnTo>
                  <a:close/>
                </a:path>
              </a:pathLst>
            </a:custGeom>
            <a:solidFill>
              <a:srgbClr val="DADCE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5" name="Google Shape;1629;p27">
              <a:extLst>
                <a:ext uri="{FF2B5EF4-FFF2-40B4-BE49-F238E27FC236}">
                  <a16:creationId xmlns:a16="http://schemas.microsoft.com/office/drawing/2014/main" id="{1063E2C3-994E-3143-A970-60309934E127}"/>
                </a:ext>
              </a:extLst>
            </p:cNvPr>
            <p:cNvSpPr/>
            <p:nvPr/>
          </p:nvSpPr>
          <p:spPr>
            <a:xfrm>
              <a:off x="4424940" y="1350993"/>
              <a:ext cx="58353" cy="161258"/>
            </a:xfrm>
            <a:custGeom>
              <a:avLst/>
              <a:gdLst/>
              <a:ahLst/>
              <a:cxnLst/>
              <a:rect l="l" t="t" r="r" b="b"/>
              <a:pathLst>
                <a:path w="58353" h="161258" extrusionOk="0">
                  <a:moveTo>
                    <a:pt x="57878" y="161258"/>
                  </a:moveTo>
                  <a:lnTo>
                    <a:pt x="0" y="127444"/>
                  </a:lnTo>
                  <a:lnTo>
                    <a:pt x="475" y="0"/>
                  </a:lnTo>
                  <a:lnTo>
                    <a:pt x="58353" y="33719"/>
                  </a:lnTo>
                  <a:lnTo>
                    <a:pt x="57878" y="161258"/>
                  </a:ln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6" name="Google Shape;1630;p27">
              <a:extLst>
                <a:ext uri="{FF2B5EF4-FFF2-40B4-BE49-F238E27FC236}">
                  <a16:creationId xmlns:a16="http://schemas.microsoft.com/office/drawing/2014/main" id="{9E97B378-B0A9-DE44-A5BD-B4E959093CB6}"/>
                </a:ext>
              </a:extLst>
            </p:cNvPr>
            <p:cNvSpPr/>
            <p:nvPr/>
          </p:nvSpPr>
          <p:spPr>
            <a:xfrm>
              <a:off x="4608458" y="801877"/>
              <a:ext cx="60919" cy="816578"/>
            </a:xfrm>
            <a:custGeom>
              <a:avLst/>
              <a:gdLst/>
              <a:ahLst/>
              <a:cxnLst/>
              <a:rect l="l" t="t" r="r" b="b"/>
              <a:pathLst>
                <a:path w="60919" h="816578" extrusionOk="0">
                  <a:moveTo>
                    <a:pt x="57783" y="816578"/>
                  </a:moveTo>
                  <a:lnTo>
                    <a:pt x="0" y="782765"/>
                  </a:lnTo>
                  <a:lnTo>
                    <a:pt x="3136" y="0"/>
                  </a:lnTo>
                  <a:lnTo>
                    <a:pt x="60919" y="33814"/>
                  </a:lnTo>
                  <a:lnTo>
                    <a:pt x="57783" y="816578"/>
                  </a:lnTo>
                  <a:close/>
                </a:path>
              </a:pathLst>
            </a:custGeom>
            <a:solidFill>
              <a:srgbClr val="DADCE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7" name="Google Shape;1631;p27">
              <a:extLst>
                <a:ext uri="{FF2B5EF4-FFF2-40B4-BE49-F238E27FC236}">
                  <a16:creationId xmlns:a16="http://schemas.microsoft.com/office/drawing/2014/main" id="{36FABB0F-C700-FB48-B212-50F18B0DF2A8}"/>
                </a:ext>
              </a:extLst>
            </p:cNvPr>
            <p:cNvSpPr/>
            <p:nvPr/>
          </p:nvSpPr>
          <p:spPr>
            <a:xfrm>
              <a:off x="4608458" y="1266316"/>
              <a:ext cx="59113" cy="352044"/>
            </a:xfrm>
            <a:custGeom>
              <a:avLst/>
              <a:gdLst/>
              <a:ahLst/>
              <a:cxnLst/>
              <a:rect l="l" t="t" r="r" b="b"/>
              <a:pathLst>
                <a:path w="59113" h="352044" extrusionOk="0">
                  <a:moveTo>
                    <a:pt x="57878" y="352044"/>
                  </a:moveTo>
                  <a:lnTo>
                    <a:pt x="0" y="318325"/>
                  </a:lnTo>
                  <a:lnTo>
                    <a:pt x="1235" y="0"/>
                  </a:lnTo>
                  <a:lnTo>
                    <a:pt x="59113" y="33814"/>
                  </a:lnTo>
                  <a:lnTo>
                    <a:pt x="57878" y="352044"/>
                  </a:ln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8" name="Google Shape;1632;p27">
              <a:extLst>
                <a:ext uri="{FF2B5EF4-FFF2-40B4-BE49-F238E27FC236}">
                  <a16:creationId xmlns:a16="http://schemas.microsoft.com/office/drawing/2014/main" id="{6350BA3F-7B1A-5744-B702-258B83106C58}"/>
                </a:ext>
              </a:extLst>
            </p:cNvPr>
            <p:cNvSpPr/>
            <p:nvPr/>
          </p:nvSpPr>
          <p:spPr>
            <a:xfrm>
              <a:off x="4793306" y="908938"/>
              <a:ext cx="60919" cy="816578"/>
            </a:xfrm>
            <a:custGeom>
              <a:avLst/>
              <a:gdLst/>
              <a:ahLst/>
              <a:cxnLst/>
              <a:rect l="l" t="t" r="r" b="b"/>
              <a:pathLst>
                <a:path w="60919" h="816578" extrusionOk="0">
                  <a:moveTo>
                    <a:pt x="57783" y="816578"/>
                  </a:moveTo>
                  <a:lnTo>
                    <a:pt x="0" y="782765"/>
                  </a:lnTo>
                  <a:lnTo>
                    <a:pt x="3136" y="0"/>
                  </a:lnTo>
                  <a:lnTo>
                    <a:pt x="60919" y="33814"/>
                  </a:lnTo>
                  <a:lnTo>
                    <a:pt x="57783" y="816578"/>
                  </a:lnTo>
                  <a:close/>
                </a:path>
              </a:pathLst>
            </a:custGeom>
            <a:solidFill>
              <a:srgbClr val="DADCE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9" name="Google Shape;1633;p27">
              <a:extLst>
                <a:ext uri="{FF2B5EF4-FFF2-40B4-BE49-F238E27FC236}">
                  <a16:creationId xmlns:a16="http://schemas.microsoft.com/office/drawing/2014/main" id="{33748283-B48C-C846-A746-D1308B2AC60B}"/>
                </a:ext>
              </a:extLst>
            </p:cNvPr>
            <p:cNvSpPr/>
            <p:nvPr/>
          </p:nvSpPr>
          <p:spPr>
            <a:xfrm>
              <a:off x="4793306" y="1421097"/>
              <a:ext cx="58923" cy="304228"/>
            </a:xfrm>
            <a:custGeom>
              <a:avLst/>
              <a:gdLst/>
              <a:ahLst/>
              <a:cxnLst/>
              <a:rect l="l" t="t" r="r" b="b"/>
              <a:pathLst>
                <a:path w="58923" h="304228" extrusionOk="0">
                  <a:moveTo>
                    <a:pt x="57783" y="304229"/>
                  </a:moveTo>
                  <a:lnTo>
                    <a:pt x="0" y="270510"/>
                  </a:lnTo>
                  <a:lnTo>
                    <a:pt x="1046" y="0"/>
                  </a:lnTo>
                  <a:lnTo>
                    <a:pt x="58924" y="33719"/>
                  </a:lnTo>
                  <a:lnTo>
                    <a:pt x="57783" y="304229"/>
                  </a:ln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0" name="Google Shape;1634;p27">
              <a:extLst>
                <a:ext uri="{FF2B5EF4-FFF2-40B4-BE49-F238E27FC236}">
                  <a16:creationId xmlns:a16="http://schemas.microsoft.com/office/drawing/2014/main" id="{2A817ACF-4646-0844-8314-CDBB6E41E1AA}"/>
                </a:ext>
              </a:extLst>
            </p:cNvPr>
            <p:cNvSpPr/>
            <p:nvPr/>
          </p:nvSpPr>
          <p:spPr>
            <a:xfrm>
              <a:off x="4978440" y="1016189"/>
              <a:ext cx="60919" cy="816483"/>
            </a:xfrm>
            <a:custGeom>
              <a:avLst/>
              <a:gdLst/>
              <a:ahLst/>
              <a:cxnLst/>
              <a:rect l="l" t="t" r="r" b="b"/>
              <a:pathLst>
                <a:path w="60919" h="816483" extrusionOk="0">
                  <a:moveTo>
                    <a:pt x="57783" y="816483"/>
                  </a:moveTo>
                  <a:lnTo>
                    <a:pt x="0" y="782669"/>
                  </a:lnTo>
                  <a:lnTo>
                    <a:pt x="3136" y="0"/>
                  </a:lnTo>
                  <a:lnTo>
                    <a:pt x="60919" y="33719"/>
                  </a:lnTo>
                  <a:lnTo>
                    <a:pt x="57783" y="816483"/>
                  </a:lnTo>
                  <a:close/>
                </a:path>
              </a:pathLst>
            </a:custGeom>
            <a:solidFill>
              <a:srgbClr val="DADCE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1635;p27">
              <a:extLst>
                <a:ext uri="{FF2B5EF4-FFF2-40B4-BE49-F238E27FC236}">
                  <a16:creationId xmlns:a16="http://schemas.microsoft.com/office/drawing/2014/main" id="{48C36C6E-5A3D-894B-99C0-0C770D117B54}"/>
                </a:ext>
              </a:extLst>
            </p:cNvPr>
            <p:cNvSpPr/>
            <p:nvPr/>
          </p:nvSpPr>
          <p:spPr>
            <a:xfrm>
              <a:off x="4978440" y="1384997"/>
              <a:ext cx="59493" cy="447484"/>
            </a:xfrm>
            <a:custGeom>
              <a:avLst/>
              <a:gdLst/>
              <a:ahLst/>
              <a:cxnLst/>
              <a:rect l="l" t="t" r="r" b="b"/>
              <a:pathLst>
                <a:path w="59493" h="447484" extrusionOk="0">
                  <a:moveTo>
                    <a:pt x="57878" y="447485"/>
                  </a:moveTo>
                  <a:lnTo>
                    <a:pt x="0" y="413671"/>
                  </a:lnTo>
                  <a:lnTo>
                    <a:pt x="1615" y="0"/>
                  </a:lnTo>
                  <a:lnTo>
                    <a:pt x="59494" y="33719"/>
                  </a:lnTo>
                  <a:lnTo>
                    <a:pt x="57878" y="447485"/>
                  </a:ln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2" name="Google Shape;1636;p27">
              <a:extLst>
                <a:ext uri="{FF2B5EF4-FFF2-40B4-BE49-F238E27FC236}">
                  <a16:creationId xmlns:a16="http://schemas.microsoft.com/office/drawing/2014/main" id="{BD6E6466-6073-FC4F-9789-37371FC89691}"/>
                </a:ext>
              </a:extLst>
            </p:cNvPr>
            <p:cNvSpPr/>
            <p:nvPr/>
          </p:nvSpPr>
          <p:spPr>
            <a:xfrm>
              <a:off x="5164524" y="1123917"/>
              <a:ext cx="60919" cy="816483"/>
            </a:xfrm>
            <a:custGeom>
              <a:avLst/>
              <a:gdLst/>
              <a:ahLst/>
              <a:cxnLst/>
              <a:rect l="l" t="t" r="r" b="b"/>
              <a:pathLst>
                <a:path w="60919" h="816483" extrusionOk="0">
                  <a:moveTo>
                    <a:pt x="57783" y="816483"/>
                  </a:moveTo>
                  <a:lnTo>
                    <a:pt x="0" y="782764"/>
                  </a:lnTo>
                  <a:lnTo>
                    <a:pt x="3136" y="0"/>
                  </a:lnTo>
                  <a:lnTo>
                    <a:pt x="60919" y="33814"/>
                  </a:lnTo>
                  <a:lnTo>
                    <a:pt x="57783" y="816483"/>
                  </a:lnTo>
                  <a:close/>
                </a:path>
              </a:pathLst>
            </a:custGeom>
            <a:solidFill>
              <a:srgbClr val="DADCE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3" name="Google Shape;1637;p27">
              <a:extLst>
                <a:ext uri="{FF2B5EF4-FFF2-40B4-BE49-F238E27FC236}">
                  <a16:creationId xmlns:a16="http://schemas.microsoft.com/office/drawing/2014/main" id="{EC2E8653-6B9D-4A4E-A8F7-355DA064100B}"/>
                </a:ext>
              </a:extLst>
            </p:cNvPr>
            <p:cNvSpPr/>
            <p:nvPr/>
          </p:nvSpPr>
          <p:spPr>
            <a:xfrm>
              <a:off x="5164524" y="1368614"/>
              <a:ext cx="59968" cy="571500"/>
            </a:xfrm>
            <a:custGeom>
              <a:avLst/>
              <a:gdLst/>
              <a:ahLst/>
              <a:cxnLst/>
              <a:rect l="l" t="t" r="r" b="b"/>
              <a:pathLst>
                <a:path w="59968" h="571500" extrusionOk="0">
                  <a:moveTo>
                    <a:pt x="57783" y="571500"/>
                  </a:moveTo>
                  <a:lnTo>
                    <a:pt x="0" y="537782"/>
                  </a:lnTo>
                  <a:lnTo>
                    <a:pt x="2091" y="0"/>
                  </a:lnTo>
                  <a:lnTo>
                    <a:pt x="59969" y="33814"/>
                  </a:lnTo>
                  <a:lnTo>
                    <a:pt x="57783" y="571500"/>
                  </a:ln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 name="Google Shape;1638;p27">
              <a:extLst>
                <a:ext uri="{FF2B5EF4-FFF2-40B4-BE49-F238E27FC236}">
                  <a16:creationId xmlns:a16="http://schemas.microsoft.com/office/drawing/2014/main" id="{AC84BBBA-A03C-784D-B18C-07333651ECFE}"/>
                </a:ext>
              </a:extLst>
            </p:cNvPr>
            <p:cNvSpPr/>
            <p:nvPr/>
          </p:nvSpPr>
          <p:spPr>
            <a:xfrm>
              <a:off x="5351084" y="1231931"/>
              <a:ext cx="61014" cy="816578"/>
            </a:xfrm>
            <a:custGeom>
              <a:avLst/>
              <a:gdLst/>
              <a:ahLst/>
              <a:cxnLst/>
              <a:rect l="l" t="t" r="r" b="b"/>
              <a:pathLst>
                <a:path w="61014" h="816578" extrusionOk="0">
                  <a:moveTo>
                    <a:pt x="57878" y="816578"/>
                  </a:moveTo>
                  <a:lnTo>
                    <a:pt x="0" y="782764"/>
                  </a:lnTo>
                  <a:lnTo>
                    <a:pt x="3136" y="0"/>
                  </a:lnTo>
                  <a:lnTo>
                    <a:pt x="61014" y="33814"/>
                  </a:lnTo>
                  <a:lnTo>
                    <a:pt x="57878" y="816578"/>
                  </a:lnTo>
                  <a:close/>
                </a:path>
              </a:pathLst>
            </a:custGeom>
            <a:solidFill>
              <a:srgbClr val="DADCE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5" name="Google Shape;1639;p27">
              <a:extLst>
                <a:ext uri="{FF2B5EF4-FFF2-40B4-BE49-F238E27FC236}">
                  <a16:creationId xmlns:a16="http://schemas.microsoft.com/office/drawing/2014/main" id="{D4898EAB-7346-0941-9B11-27185C07C58E}"/>
                </a:ext>
              </a:extLst>
            </p:cNvPr>
            <p:cNvSpPr/>
            <p:nvPr/>
          </p:nvSpPr>
          <p:spPr>
            <a:xfrm>
              <a:off x="5351179" y="1342992"/>
              <a:ext cx="60443" cy="705135"/>
            </a:xfrm>
            <a:custGeom>
              <a:avLst/>
              <a:gdLst/>
              <a:ahLst/>
              <a:cxnLst/>
              <a:rect l="l" t="t" r="r" b="b"/>
              <a:pathLst>
                <a:path w="60443" h="705135" extrusionOk="0">
                  <a:moveTo>
                    <a:pt x="57783" y="705136"/>
                  </a:moveTo>
                  <a:lnTo>
                    <a:pt x="0" y="671417"/>
                  </a:lnTo>
                  <a:lnTo>
                    <a:pt x="2661" y="0"/>
                  </a:lnTo>
                  <a:lnTo>
                    <a:pt x="60444" y="33814"/>
                  </a:lnTo>
                  <a:lnTo>
                    <a:pt x="57783" y="705136"/>
                  </a:ln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6" name="Google Shape;1640;p27">
              <a:extLst>
                <a:ext uri="{FF2B5EF4-FFF2-40B4-BE49-F238E27FC236}">
                  <a16:creationId xmlns:a16="http://schemas.microsoft.com/office/drawing/2014/main" id="{1CDEC54C-FAC6-D242-8D0A-A51A16FD86B2}"/>
                </a:ext>
              </a:extLst>
            </p:cNvPr>
            <p:cNvSpPr/>
            <p:nvPr/>
          </p:nvSpPr>
          <p:spPr>
            <a:xfrm>
              <a:off x="5538879" y="1340706"/>
              <a:ext cx="61014" cy="816483"/>
            </a:xfrm>
            <a:custGeom>
              <a:avLst/>
              <a:gdLst/>
              <a:ahLst/>
              <a:cxnLst/>
              <a:rect l="l" t="t" r="r" b="b"/>
              <a:pathLst>
                <a:path w="61014" h="816483" extrusionOk="0">
                  <a:moveTo>
                    <a:pt x="57878" y="816483"/>
                  </a:moveTo>
                  <a:lnTo>
                    <a:pt x="0" y="782765"/>
                  </a:lnTo>
                  <a:lnTo>
                    <a:pt x="3136" y="0"/>
                  </a:lnTo>
                  <a:lnTo>
                    <a:pt x="61014" y="33814"/>
                  </a:lnTo>
                  <a:lnTo>
                    <a:pt x="57878" y="816483"/>
                  </a:lnTo>
                  <a:close/>
                </a:path>
              </a:pathLst>
            </a:custGeom>
            <a:solidFill>
              <a:srgbClr val="DADCE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7" name="Google Shape;1641;p27">
              <a:extLst>
                <a:ext uri="{FF2B5EF4-FFF2-40B4-BE49-F238E27FC236}">
                  <a16:creationId xmlns:a16="http://schemas.microsoft.com/office/drawing/2014/main" id="{BC45A79A-3F62-3E44-96E0-62C54C3D7929}"/>
                </a:ext>
              </a:extLst>
            </p:cNvPr>
            <p:cNvSpPr/>
            <p:nvPr/>
          </p:nvSpPr>
          <p:spPr>
            <a:xfrm>
              <a:off x="5538879" y="1442147"/>
              <a:ext cx="60634" cy="714660"/>
            </a:xfrm>
            <a:custGeom>
              <a:avLst/>
              <a:gdLst/>
              <a:ahLst/>
              <a:cxnLst/>
              <a:rect l="l" t="t" r="r" b="b"/>
              <a:pathLst>
                <a:path w="60634" h="714660" extrusionOk="0">
                  <a:moveTo>
                    <a:pt x="57878" y="714661"/>
                  </a:moveTo>
                  <a:lnTo>
                    <a:pt x="0" y="680847"/>
                  </a:lnTo>
                  <a:lnTo>
                    <a:pt x="2756" y="0"/>
                  </a:lnTo>
                  <a:lnTo>
                    <a:pt x="60634" y="33814"/>
                  </a:lnTo>
                  <a:lnTo>
                    <a:pt x="57878" y="714661"/>
                  </a:ln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 name="Google Shape;1642;p27">
              <a:extLst>
                <a:ext uri="{FF2B5EF4-FFF2-40B4-BE49-F238E27FC236}">
                  <a16:creationId xmlns:a16="http://schemas.microsoft.com/office/drawing/2014/main" id="{3B1782AF-29E4-A246-BF3D-44B1D6E67A52}"/>
                </a:ext>
              </a:extLst>
            </p:cNvPr>
            <p:cNvSpPr/>
            <p:nvPr/>
          </p:nvSpPr>
          <p:spPr>
            <a:xfrm>
              <a:off x="4516176" y="748442"/>
              <a:ext cx="61299" cy="816768"/>
            </a:xfrm>
            <a:custGeom>
              <a:avLst/>
              <a:gdLst/>
              <a:ahLst/>
              <a:cxnLst/>
              <a:rect l="l" t="t" r="r" b="b"/>
              <a:pathLst>
                <a:path w="61299" h="816768" extrusionOk="0">
                  <a:moveTo>
                    <a:pt x="58163" y="816769"/>
                  </a:moveTo>
                  <a:lnTo>
                    <a:pt x="0" y="782764"/>
                  </a:lnTo>
                  <a:lnTo>
                    <a:pt x="3136" y="0"/>
                  </a:lnTo>
                  <a:lnTo>
                    <a:pt x="61300" y="34004"/>
                  </a:lnTo>
                  <a:lnTo>
                    <a:pt x="58163" y="816769"/>
                  </a:lnTo>
                  <a:close/>
                </a:path>
              </a:pathLst>
            </a:custGeom>
            <a:solidFill>
              <a:srgbClr val="DADCE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1643;p27">
              <a:extLst>
                <a:ext uri="{FF2B5EF4-FFF2-40B4-BE49-F238E27FC236}">
                  <a16:creationId xmlns:a16="http://schemas.microsoft.com/office/drawing/2014/main" id="{A2B65A82-D006-9347-A91D-832605C34009}"/>
                </a:ext>
              </a:extLst>
            </p:cNvPr>
            <p:cNvSpPr/>
            <p:nvPr/>
          </p:nvSpPr>
          <p:spPr>
            <a:xfrm>
              <a:off x="4516366" y="1270221"/>
              <a:ext cx="58923" cy="294893"/>
            </a:xfrm>
            <a:custGeom>
              <a:avLst/>
              <a:gdLst/>
              <a:ahLst/>
              <a:cxnLst/>
              <a:rect l="l" t="t" r="r" b="b"/>
              <a:pathLst>
                <a:path w="58923" h="294893" extrusionOk="0">
                  <a:moveTo>
                    <a:pt x="57783" y="294894"/>
                  </a:moveTo>
                  <a:lnTo>
                    <a:pt x="0" y="261080"/>
                  </a:lnTo>
                  <a:lnTo>
                    <a:pt x="1045" y="0"/>
                  </a:lnTo>
                  <a:lnTo>
                    <a:pt x="58923" y="33814"/>
                  </a:lnTo>
                  <a:lnTo>
                    <a:pt x="57783" y="294894"/>
                  </a:ln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0" name="Google Shape;1644;p27">
              <a:extLst>
                <a:ext uri="{FF2B5EF4-FFF2-40B4-BE49-F238E27FC236}">
                  <a16:creationId xmlns:a16="http://schemas.microsoft.com/office/drawing/2014/main" id="{74648767-5D23-064D-ADB3-D161546B94D7}"/>
                </a:ext>
              </a:extLst>
            </p:cNvPr>
            <p:cNvSpPr/>
            <p:nvPr/>
          </p:nvSpPr>
          <p:spPr>
            <a:xfrm>
              <a:off x="4700740" y="855312"/>
              <a:ext cx="60919" cy="816578"/>
            </a:xfrm>
            <a:custGeom>
              <a:avLst/>
              <a:gdLst/>
              <a:ahLst/>
              <a:cxnLst/>
              <a:rect l="l" t="t" r="r" b="b"/>
              <a:pathLst>
                <a:path w="60919" h="816578" extrusionOk="0">
                  <a:moveTo>
                    <a:pt x="57783" y="816578"/>
                  </a:moveTo>
                  <a:lnTo>
                    <a:pt x="0" y="782765"/>
                  </a:lnTo>
                  <a:lnTo>
                    <a:pt x="3041" y="0"/>
                  </a:lnTo>
                  <a:lnTo>
                    <a:pt x="60919" y="33814"/>
                  </a:lnTo>
                  <a:lnTo>
                    <a:pt x="57783" y="816578"/>
                  </a:lnTo>
                  <a:close/>
                </a:path>
              </a:pathLst>
            </a:custGeom>
            <a:solidFill>
              <a:srgbClr val="DADCE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645;p27">
              <a:extLst>
                <a:ext uri="{FF2B5EF4-FFF2-40B4-BE49-F238E27FC236}">
                  <a16:creationId xmlns:a16="http://schemas.microsoft.com/office/drawing/2014/main" id="{F49DC585-1A4C-C34C-8C7A-4CE7BE61B782}"/>
                </a:ext>
              </a:extLst>
            </p:cNvPr>
            <p:cNvSpPr/>
            <p:nvPr/>
          </p:nvSpPr>
          <p:spPr>
            <a:xfrm>
              <a:off x="4700740" y="1272031"/>
              <a:ext cx="59303" cy="399764"/>
            </a:xfrm>
            <a:custGeom>
              <a:avLst/>
              <a:gdLst/>
              <a:ahLst/>
              <a:cxnLst/>
              <a:rect l="l" t="t" r="r" b="b"/>
              <a:pathLst>
                <a:path w="59303" h="399764" extrusionOk="0">
                  <a:moveTo>
                    <a:pt x="57783" y="399764"/>
                  </a:moveTo>
                  <a:lnTo>
                    <a:pt x="0" y="365951"/>
                  </a:lnTo>
                  <a:lnTo>
                    <a:pt x="1426" y="0"/>
                  </a:lnTo>
                  <a:lnTo>
                    <a:pt x="59304" y="33814"/>
                  </a:lnTo>
                  <a:lnTo>
                    <a:pt x="57783" y="399764"/>
                  </a:ln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646;p27">
              <a:extLst>
                <a:ext uri="{FF2B5EF4-FFF2-40B4-BE49-F238E27FC236}">
                  <a16:creationId xmlns:a16="http://schemas.microsoft.com/office/drawing/2014/main" id="{431F590D-7C19-D243-AE70-D9F1699E6424}"/>
                </a:ext>
              </a:extLst>
            </p:cNvPr>
            <p:cNvSpPr/>
            <p:nvPr/>
          </p:nvSpPr>
          <p:spPr>
            <a:xfrm>
              <a:off x="4885398" y="962278"/>
              <a:ext cx="60919" cy="816483"/>
            </a:xfrm>
            <a:custGeom>
              <a:avLst/>
              <a:gdLst/>
              <a:ahLst/>
              <a:cxnLst/>
              <a:rect l="l" t="t" r="r" b="b"/>
              <a:pathLst>
                <a:path w="60919" h="816483" extrusionOk="0">
                  <a:moveTo>
                    <a:pt x="57783" y="816483"/>
                  </a:moveTo>
                  <a:lnTo>
                    <a:pt x="0" y="782764"/>
                  </a:lnTo>
                  <a:lnTo>
                    <a:pt x="3136" y="0"/>
                  </a:lnTo>
                  <a:lnTo>
                    <a:pt x="60919" y="33814"/>
                  </a:lnTo>
                  <a:lnTo>
                    <a:pt x="57783" y="816483"/>
                  </a:lnTo>
                  <a:close/>
                </a:path>
              </a:pathLst>
            </a:custGeom>
            <a:solidFill>
              <a:srgbClr val="DADCE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3" name="Google Shape;1647;p27">
              <a:extLst>
                <a:ext uri="{FF2B5EF4-FFF2-40B4-BE49-F238E27FC236}">
                  <a16:creationId xmlns:a16="http://schemas.microsoft.com/office/drawing/2014/main" id="{8EA3D6BF-C8CD-0C45-843F-FC10C6304D4E}"/>
                </a:ext>
              </a:extLst>
            </p:cNvPr>
            <p:cNvSpPr/>
            <p:nvPr/>
          </p:nvSpPr>
          <p:spPr>
            <a:xfrm>
              <a:off x="4885398" y="1264506"/>
              <a:ext cx="59778" cy="514159"/>
            </a:xfrm>
            <a:custGeom>
              <a:avLst/>
              <a:gdLst/>
              <a:ahLst/>
              <a:cxnLst/>
              <a:rect l="l" t="t" r="r" b="b"/>
              <a:pathLst>
                <a:path w="59778" h="514159" extrusionOk="0">
                  <a:moveTo>
                    <a:pt x="57783" y="514159"/>
                  </a:moveTo>
                  <a:lnTo>
                    <a:pt x="0" y="480346"/>
                  </a:lnTo>
                  <a:lnTo>
                    <a:pt x="1901" y="0"/>
                  </a:lnTo>
                  <a:lnTo>
                    <a:pt x="59779" y="33719"/>
                  </a:lnTo>
                  <a:lnTo>
                    <a:pt x="57783" y="514159"/>
                  </a:ln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4" name="Google Shape;1648;p27">
              <a:extLst>
                <a:ext uri="{FF2B5EF4-FFF2-40B4-BE49-F238E27FC236}">
                  <a16:creationId xmlns:a16="http://schemas.microsoft.com/office/drawing/2014/main" id="{3E19E105-8D04-0344-BD63-6EFE7AAD9A93}"/>
                </a:ext>
              </a:extLst>
            </p:cNvPr>
            <p:cNvSpPr/>
            <p:nvPr/>
          </p:nvSpPr>
          <p:spPr>
            <a:xfrm>
              <a:off x="5071197" y="1069910"/>
              <a:ext cx="60919" cy="816483"/>
            </a:xfrm>
            <a:custGeom>
              <a:avLst/>
              <a:gdLst/>
              <a:ahLst/>
              <a:cxnLst/>
              <a:rect l="l" t="t" r="r" b="b"/>
              <a:pathLst>
                <a:path w="60919" h="816483" extrusionOk="0">
                  <a:moveTo>
                    <a:pt x="57878" y="816483"/>
                  </a:moveTo>
                  <a:lnTo>
                    <a:pt x="0" y="782669"/>
                  </a:lnTo>
                  <a:lnTo>
                    <a:pt x="3136" y="0"/>
                  </a:lnTo>
                  <a:lnTo>
                    <a:pt x="60919" y="33719"/>
                  </a:lnTo>
                  <a:lnTo>
                    <a:pt x="57878" y="816483"/>
                  </a:lnTo>
                  <a:close/>
                </a:path>
              </a:pathLst>
            </a:custGeom>
            <a:solidFill>
              <a:srgbClr val="DADCE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 name="Google Shape;1649;p27">
              <a:extLst>
                <a:ext uri="{FF2B5EF4-FFF2-40B4-BE49-F238E27FC236}">
                  <a16:creationId xmlns:a16="http://schemas.microsoft.com/office/drawing/2014/main" id="{9D752B81-BDD9-E645-A379-954883E4318F}"/>
                </a:ext>
              </a:extLst>
            </p:cNvPr>
            <p:cNvSpPr/>
            <p:nvPr/>
          </p:nvSpPr>
          <p:spPr>
            <a:xfrm>
              <a:off x="5071197" y="1371948"/>
              <a:ext cx="59778" cy="514254"/>
            </a:xfrm>
            <a:custGeom>
              <a:avLst/>
              <a:gdLst/>
              <a:ahLst/>
              <a:cxnLst/>
              <a:rect l="l" t="t" r="r" b="b"/>
              <a:pathLst>
                <a:path w="59778" h="514254" extrusionOk="0">
                  <a:moveTo>
                    <a:pt x="57878" y="514255"/>
                  </a:moveTo>
                  <a:lnTo>
                    <a:pt x="0" y="480441"/>
                  </a:lnTo>
                  <a:lnTo>
                    <a:pt x="1901" y="0"/>
                  </a:lnTo>
                  <a:lnTo>
                    <a:pt x="59779" y="33814"/>
                  </a:lnTo>
                  <a:lnTo>
                    <a:pt x="57878" y="514255"/>
                  </a:ln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6" name="Google Shape;1650;p27">
              <a:extLst>
                <a:ext uri="{FF2B5EF4-FFF2-40B4-BE49-F238E27FC236}">
                  <a16:creationId xmlns:a16="http://schemas.microsoft.com/office/drawing/2014/main" id="{DED5F392-C382-474E-BD37-383CFDCC4DCE}"/>
                </a:ext>
              </a:extLst>
            </p:cNvPr>
            <p:cNvSpPr/>
            <p:nvPr/>
          </p:nvSpPr>
          <p:spPr>
            <a:xfrm>
              <a:off x="5257662" y="1177829"/>
              <a:ext cx="60919" cy="816482"/>
            </a:xfrm>
            <a:custGeom>
              <a:avLst/>
              <a:gdLst/>
              <a:ahLst/>
              <a:cxnLst/>
              <a:rect l="l" t="t" r="r" b="b"/>
              <a:pathLst>
                <a:path w="60919" h="816482" extrusionOk="0">
                  <a:moveTo>
                    <a:pt x="57783" y="816483"/>
                  </a:moveTo>
                  <a:lnTo>
                    <a:pt x="0" y="782765"/>
                  </a:lnTo>
                  <a:lnTo>
                    <a:pt x="3041" y="0"/>
                  </a:lnTo>
                  <a:lnTo>
                    <a:pt x="60919" y="33814"/>
                  </a:lnTo>
                  <a:lnTo>
                    <a:pt x="57783" y="816483"/>
                  </a:lnTo>
                  <a:close/>
                </a:path>
              </a:pathLst>
            </a:custGeom>
            <a:solidFill>
              <a:srgbClr val="DADCE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1651;p27">
              <a:extLst>
                <a:ext uri="{FF2B5EF4-FFF2-40B4-BE49-F238E27FC236}">
                  <a16:creationId xmlns:a16="http://schemas.microsoft.com/office/drawing/2014/main" id="{EF56F4D7-6760-E549-A5D1-5FF0FB8BE41A}"/>
                </a:ext>
              </a:extLst>
            </p:cNvPr>
            <p:cNvSpPr/>
            <p:nvPr/>
          </p:nvSpPr>
          <p:spPr>
            <a:xfrm>
              <a:off x="5257662" y="1365376"/>
              <a:ext cx="60253" cy="628649"/>
            </a:xfrm>
            <a:custGeom>
              <a:avLst/>
              <a:gdLst/>
              <a:ahLst/>
              <a:cxnLst/>
              <a:rect l="l" t="t" r="r" b="b"/>
              <a:pathLst>
                <a:path w="60253" h="628649" extrusionOk="0">
                  <a:moveTo>
                    <a:pt x="57878" y="628650"/>
                  </a:moveTo>
                  <a:lnTo>
                    <a:pt x="0" y="594932"/>
                  </a:lnTo>
                  <a:lnTo>
                    <a:pt x="2376" y="0"/>
                  </a:lnTo>
                  <a:lnTo>
                    <a:pt x="60254" y="33719"/>
                  </a:lnTo>
                  <a:lnTo>
                    <a:pt x="57878" y="628650"/>
                  </a:ln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8" name="Google Shape;1652;p27">
              <a:extLst>
                <a:ext uri="{FF2B5EF4-FFF2-40B4-BE49-F238E27FC236}">
                  <a16:creationId xmlns:a16="http://schemas.microsoft.com/office/drawing/2014/main" id="{1EAAC9AA-1CD3-CD4F-9F62-95DAE8BDADEF}"/>
                </a:ext>
              </a:extLst>
            </p:cNvPr>
            <p:cNvSpPr/>
            <p:nvPr/>
          </p:nvSpPr>
          <p:spPr>
            <a:xfrm>
              <a:off x="5444886" y="1286223"/>
              <a:ext cx="60919" cy="816578"/>
            </a:xfrm>
            <a:custGeom>
              <a:avLst/>
              <a:gdLst/>
              <a:ahLst/>
              <a:cxnLst/>
              <a:rect l="l" t="t" r="r" b="b"/>
              <a:pathLst>
                <a:path w="60919" h="816578" extrusionOk="0">
                  <a:moveTo>
                    <a:pt x="57783" y="816578"/>
                  </a:moveTo>
                  <a:lnTo>
                    <a:pt x="0" y="782765"/>
                  </a:lnTo>
                  <a:lnTo>
                    <a:pt x="3136" y="0"/>
                  </a:lnTo>
                  <a:lnTo>
                    <a:pt x="60919" y="33814"/>
                  </a:lnTo>
                  <a:lnTo>
                    <a:pt x="57783" y="816578"/>
                  </a:lnTo>
                  <a:close/>
                </a:path>
              </a:pathLst>
            </a:custGeom>
            <a:solidFill>
              <a:srgbClr val="DADCE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653;p27">
              <a:extLst>
                <a:ext uri="{FF2B5EF4-FFF2-40B4-BE49-F238E27FC236}">
                  <a16:creationId xmlns:a16="http://schemas.microsoft.com/office/drawing/2014/main" id="{D9C605DA-5D01-784F-BD32-3A6C62437C06}"/>
                </a:ext>
              </a:extLst>
            </p:cNvPr>
            <p:cNvSpPr/>
            <p:nvPr/>
          </p:nvSpPr>
          <p:spPr>
            <a:xfrm>
              <a:off x="5444886" y="1359185"/>
              <a:ext cx="60729" cy="743235"/>
            </a:xfrm>
            <a:custGeom>
              <a:avLst/>
              <a:gdLst/>
              <a:ahLst/>
              <a:cxnLst/>
              <a:rect l="l" t="t" r="r" b="b"/>
              <a:pathLst>
                <a:path w="60729" h="743235" extrusionOk="0">
                  <a:moveTo>
                    <a:pt x="57878" y="743236"/>
                  </a:moveTo>
                  <a:lnTo>
                    <a:pt x="0" y="709422"/>
                  </a:lnTo>
                  <a:lnTo>
                    <a:pt x="2851" y="0"/>
                  </a:lnTo>
                  <a:lnTo>
                    <a:pt x="60729" y="33814"/>
                  </a:lnTo>
                  <a:lnTo>
                    <a:pt x="57878" y="743236"/>
                  </a:ln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654;p27">
              <a:extLst>
                <a:ext uri="{FF2B5EF4-FFF2-40B4-BE49-F238E27FC236}">
                  <a16:creationId xmlns:a16="http://schemas.microsoft.com/office/drawing/2014/main" id="{0D2E62DA-3775-7840-BE2B-A2F64302DE84}"/>
                </a:ext>
              </a:extLst>
            </p:cNvPr>
            <p:cNvSpPr/>
            <p:nvPr/>
          </p:nvSpPr>
          <p:spPr>
            <a:xfrm>
              <a:off x="4333133" y="641190"/>
              <a:ext cx="58828" cy="817816"/>
            </a:xfrm>
            <a:custGeom>
              <a:avLst/>
              <a:gdLst/>
              <a:ahLst/>
              <a:cxnLst/>
              <a:rect l="l" t="t" r="r" b="b"/>
              <a:pathLst>
                <a:path w="58828" h="817816" extrusionOk="0">
                  <a:moveTo>
                    <a:pt x="57878" y="817817"/>
                  </a:moveTo>
                  <a:lnTo>
                    <a:pt x="0" y="783527"/>
                  </a:lnTo>
                  <a:lnTo>
                    <a:pt x="950" y="0"/>
                  </a:lnTo>
                  <a:lnTo>
                    <a:pt x="58828" y="34385"/>
                  </a:lnTo>
                  <a:lnTo>
                    <a:pt x="57878" y="817817"/>
                  </a:lnTo>
                  <a:close/>
                </a:path>
              </a:pathLst>
            </a:custGeom>
            <a:solidFill>
              <a:srgbClr val="DADCE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11" name="Google Shape;1655;p27">
              <a:extLst>
                <a:ext uri="{FF2B5EF4-FFF2-40B4-BE49-F238E27FC236}">
                  <a16:creationId xmlns:a16="http://schemas.microsoft.com/office/drawing/2014/main" id="{0CC80131-700A-A542-A124-CD1D38AF786C}"/>
                </a:ext>
              </a:extLst>
            </p:cNvPr>
            <p:cNvSpPr/>
            <p:nvPr/>
          </p:nvSpPr>
          <p:spPr>
            <a:xfrm>
              <a:off x="4333133" y="1231074"/>
              <a:ext cx="58638" cy="228028"/>
            </a:xfrm>
            <a:custGeom>
              <a:avLst/>
              <a:gdLst/>
              <a:ahLst/>
              <a:cxnLst/>
              <a:rect l="l" t="t" r="r" b="b"/>
              <a:pathLst>
                <a:path w="58638" h="228028" extrusionOk="0">
                  <a:moveTo>
                    <a:pt x="57783" y="228028"/>
                  </a:moveTo>
                  <a:lnTo>
                    <a:pt x="0" y="194215"/>
                  </a:lnTo>
                  <a:lnTo>
                    <a:pt x="760" y="0"/>
                  </a:lnTo>
                  <a:lnTo>
                    <a:pt x="58638" y="33718"/>
                  </a:lnTo>
                  <a:lnTo>
                    <a:pt x="57783" y="228028"/>
                  </a:ln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656;p27">
              <a:extLst>
                <a:ext uri="{FF2B5EF4-FFF2-40B4-BE49-F238E27FC236}">
                  <a16:creationId xmlns:a16="http://schemas.microsoft.com/office/drawing/2014/main" id="{F945771D-6086-5944-BEBF-CDAE73394A67}"/>
                </a:ext>
              </a:extLst>
            </p:cNvPr>
            <p:cNvSpPr/>
            <p:nvPr/>
          </p:nvSpPr>
          <p:spPr>
            <a:xfrm rot="-1801764">
              <a:off x="4182051" y="402648"/>
              <a:ext cx="40450" cy="70232"/>
            </a:xfrm>
            <a:custGeom>
              <a:avLst/>
              <a:gdLst/>
              <a:ahLst/>
              <a:cxnLst/>
              <a:rect l="l" t="t" r="r" b="b"/>
              <a:pathLst>
                <a:path w="40486" h="70294" extrusionOk="0">
                  <a:moveTo>
                    <a:pt x="40486" y="35147"/>
                  </a:moveTo>
                  <a:cubicBezTo>
                    <a:pt x="40486" y="54559"/>
                    <a:pt x="31423" y="70294"/>
                    <a:pt x="20243" y="70294"/>
                  </a:cubicBezTo>
                  <a:cubicBezTo>
                    <a:pt x="9063" y="70294"/>
                    <a:pt x="0" y="54559"/>
                    <a:pt x="0" y="35147"/>
                  </a:cubicBezTo>
                  <a:cubicBezTo>
                    <a:pt x="0" y="15736"/>
                    <a:pt x="9063" y="0"/>
                    <a:pt x="20243" y="0"/>
                  </a:cubicBezTo>
                  <a:cubicBezTo>
                    <a:pt x="31423" y="0"/>
                    <a:pt x="40486" y="15736"/>
                    <a:pt x="40486" y="35147"/>
                  </a:cubicBezTo>
                  <a:close/>
                </a:path>
              </a:pathLst>
            </a:custGeom>
            <a:solidFill>
              <a:srgbClr val="DADCE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657;p27">
              <a:extLst>
                <a:ext uri="{FF2B5EF4-FFF2-40B4-BE49-F238E27FC236}">
                  <a16:creationId xmlns:a16="http://schemas.microsoft.com/office/drawing/2014/main" id="{140B1B0F-042E-AB46-B90E-B845A4F3284C}"/>
                </a:ext>
              </a:extLst>
            </p:cNvPr>
            <p:cNvSpPr/>
            <p:nvPr/>
          </p:nvSpPr>
          <p:spPr>
            <a:xfrm rot="-1801764">
              <a:off x="4256393" y="445744"/>
              <a:ext cx="40450" cy="70232"/>
            </a:xfrm>
            <a:custGeom>
              <a:avLst/>
              <a:gdLst/>
              <a:ahLst/>
              <a:cxnLst/>
              <a:rect l="l" t="t" r="r" b="b"/>
              <a:pathLst>
                <a:path w="40486" h="70294" extrusionOk="0">
                  <a:moveTo>
                    <a:pt x="40486" y="35147"/>
                  </a:moveTo>
                  <a:cubicBezTo>
                    <a:pt x="40486" y="54559"/>
                    <a:pt x="31423" y="70294"/>
                    <a:pt x="20243" y="70294"/>
                  </a:cubicBezTo>
                  <a:cubicBezTo>
                    <a:pt x="9063" y="70294"/>
                    <a:pt x="0" y="54559"/>
                    <a:pt x="0" y="35147"/>
                  </a:cubicBezTo>
                  <a:cubicBezTo>
                    <a:pt x="0" y="15736"/>
                    <a:pt x="9063" y="0"/>
                    <a:pt x="20243" y="0"/>
                  </a:cubicBezTo>
                  <a:cubicBezTo>
                    <a:pt x="31423" y="0"/>
                    <a:pt x="40486" y="15736"/>
                    <a:pt x="40486" y="35147"/>
                  </a:cubicBezTo>
                  <a:close/>
                </a:path>
              </a:pathLst>
            </a:custGeom>
            <a:solidFill>
              <a:srgbClr val="DADCE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1658;p27">
              <a:extLst>
                <a:ext uri="{FF2B5EF4-FFF2-40B4-BE49-F238E27FC236}">
                  <a16:creationId xmlns:a16="http://schemas.microsoft.com/office/drawing/2014/main" id="{A24C04B4-30F7-094B-B63A-9C34AC04629D}"/>
                </a:ext>
              </a:extLst>
            </p:cNvPr>
            <p:cNvSpPr/>
            <p:nvPr/>
          </p:nvSpPr>
          <p:spPr>
            <a:xfrm rot="-1801764">
              <a:off x="4330817" y="488696"/>
              <a:ext cx="40450" cy="70232"/>
            </a:xfrm>
            <a:custGeom>
              <a:avLst/>
              <a:gdLst/>
              <a:ahLst/>
              <a:cxnLst/>
              <a:rect l="l" t="t" r="r" b="b"/>
              <a:pathLst>
                <a:path w="40486" h="70294" extrusionOk="0">
                  <a:moveTo>
                    <a:pt x="40486" y="35147"/>
                  </a:moveTo>
                  <a:cubicBezTo>
                    <a:pt x="40486" y="54559"/>
                    <a:pt x="31423" y="70294"/>
                    <a:pt x="20243" y="70294"/>
                  </a:cubicBezTo>
                  <a:cubicBezTo>
                    <a:pt x="9063" y="70294"/>
                    <a:pt x="0" y="54559"/>
                    <a:pt x="0" y="35147"/>
                  </a:cubicBezTo>
                  <a:cubicBezTo>
                    <a:pt x="0" y="15736"/>
                    <a:pt x="9063" y="0"/>
                    <a:pt x="20243" y="0"/>
                  </a:cubicBezTo>
                  <a:cubicBezTo>
                    <a:pt x="31423" y="0"/>
                    <a:pt x="40486" y="15736"/>
                    <a:pt x="40486" y="35147"/>
                  </a:cubicBezTo>
                  <a:close/>
                </a:path>
              </a:pathLst>
            </a:custGeom>
            <a:solidFill>
              <a:srgbClr val="DADCE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1659;p27">
              <a:extLst>
                <a:ext uri="{FF2B5EF4-FFF2-40B4-BE49-F238E27FC236}">
                  <a16:creationId xmlns:a16="http://schemas.microsoft.com/office/drawing/2014/main" id="{D7D2C8C7-C843-FB43-BA0B-B7756EA33BB3}"/>
                </a:ext>
              </a:extLst>
            </p:cNvPr>
            <p:cNvSpPr/>
            <p:nvPr/>
          </p:nvSpPr>
          <p:spPr>
            <a:xfrm>
              <a:off x="4106792" y="1565782"/>
              <a:ext cx="86160" cy="187928"/>
            </a:xfrm>
            <a:custGeom>
              <a:avLst/>
              <a:gdLst/>
              <a:ahLst/>
              <a:cxnLst/>
              <a:rect l="l" t="t" r="r" b="b"/>
              <a:pathLst>
                <a:path w="86160" h="187928" extrusionOk="0">
                  <a:moveTo>
                    <a:pt x="18969" y="0"/>
                  </a:moveTo>
                  <a:cubicBezTo>
                    <a:pt x="16973" y="17526"/>
                    <a:pt x="-3840" y="92964"/>
                    <a:pt x="627" y="118777"/>
                  </a:cubicBezTo>
                  <a:cubicBezTo>
                    <a:pt x="5093" y="144589"/>
                    <a:pt x="76657" y="187928"/>
                    <a:pt x="76657" y="187928"/>
                  </a:cubicBezTo>
                  <a:lnTo>
                    <a:pt x="86161" y="143637"/>
                  </a:lnTo>
                  <a:lnTo>
                    <a:pt x="46815" y="104966"/>
                  </a:lnTo>
                  <a:lnTo>
                    <a:pt x="57459" y="31718"/>
                  </a:lnTo>
                  <a:close/>
                </a:path>
              </a:pathLst>
            </a:custGeom>
            <a:solidFill>
              <a:srgbClr val="DFAE8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660;p27">
              <a:extLst>
                <a:ext uri="{FF2B5EF4-FFF2-40B4-BE49-F238E27FC236}">
                  <a16:creationId xmlns:a16="http://schemas.microsoft.com/office/drawing/2014/main" id="{2B4028CF-2E9D-BE43-883F-12F9A5DF409C}"/>
                </a:ext>
              </a:extLst>
            </p:cNvPr>
            <p:cNvSpPr/>
            <p:nvPr/>
          </p:nvSpPr>
          <p:spPr>
            <a:xfrm>
              <a:off x="4118918" y="1488575"/>
              <a:ext cx="61869" cy="119039"/>
            </a:xfrm>
            <a:custGeom>
              <a:avLst/>
              <a:gdLst/>
              <a:ahLst/>
              <a:cxnLst/>
              <a:rect l="l" t="t" r="r" b="b"/>
              <a:pathLst>
                <a:path w="61869" h="119039" extrusionOk="0">
                  <a:moveTo>
                    <a:pt x="61870" y="2912"/>
                  </a:moveTo>
                  <a:cubicBezTo>
                    <a:pt x="47538" y="-3775"/>
                    <a:pt x="30479" y="1397"/>
                    <a:pt x="22239" y="14913"/>
                  </a:cubicBezTo>
                  <a:cubicBezTo>
                    <a:pt x="11785" y="32249"/>
                    <a:pt x="950" y="91780"/>
                    <a:pt x="0" y="101972"/>
                  </a:cubicBezTo>
                  <a:cubicBezTo>
                    <a:pt x="8496" y="113573"/>
                    <a:pt x="22362" y="119984"/>
                    <a:pt x="36685" y="118926"/>
                  </a:cubicBezTo>
                  <a:close/>
                </a:path>
              </a:pathLst>
            </a:custGeom>
            <a:solidFill>
              <a:srgbClr val="EDEDE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661;p27">
              <a:extLst>
                <a:ext uri="{FF2B5EF4-FFF2-40B4-BE49-F238E27FC236}">
                  <a16:creationId xmlns:a16="http://schemas.microsoft.com/office/drawing/2014/main" id="{5BFADB49-76DE-D344-B040-F0668F9E4386}"/>
                </a:ext>
              </a:extLst>
            </p:cNvPr>
            <p:cNvSpPr/>
            <p:nvPr/>
          </p:nvSpPr>
          <p:spPr>
            <a:xfrm>
              <a:off x="4255221" y="2314593"/>
              <a:ext cx="133508" cy="75339"/>
            </a:xfrm>
            <a:custGeom>
              <a:avLst/>
              <a:gdLst/>
              <a:ahLst/>
              <a:cxnLst/>
              <a:rect l="l" t="t" r="r" b="b"/>
              <a:pathLst>
                <a:path w="133508" h="75339" extrusionOk="0">
                  <a:moveTo>
                    <a:pt x="6824" y="18142"/>
                  </a:moveTo>
                  <a:cubicBezTo>
                    <a:pt x="22296" y="22429"/>
                    <a:pt x="38833" y="20409"/>
                    <a:pt x="52822" y="12522"/>
                  </a:cubicBezTo>
                  <a:cubicBezTo>
                    <a:pt x="63942" y="12522"/>
                    <a:pt x="124101" y="-12909"/>
                    <a:pt x="132274" y="8712"/>
                  </a:cubicBezTo>
                  <a:cubicBezTo>
                    <a:pt x="139497" y="27762"/>
                    <a:pt x="113266" y="45288"/>
                    <a:pt x="99486" y="48717"/>
                  </a:cubicBezTo>
                  <a:cubicBezTo>
                    <a:pt x="69074" y="56052"/>
                    <a:pt x="46550" y="71292"/>
                    <a:pt x="34385" y="73863"/>
                  </a:cubicBezTo>
                  <a:cubicBezTo>
                    <a:pt x="24881" y="75768"/>
                    <a:pt x="13477" y="77007"/>
                    <a:pt x="5874" y="69863"/>
                  </a:cubicBezTo>
                  <a:cubicBezTo>
                    <a:pt x="-2110" y="61291"/>
                    <a:pt x="-2110" y="29382"/>
                    <a:pt x="6824" y="18142"/>
                  </a:cubicBezTo>
                  <a:close/>
                </a:path>
              </a:pathLst>
            </a:custGeom>
            <a:solidFill>
              <a:srgbClr val="3822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662;p27">
              <a:extLst>
                <a:ext uri="{FF2B5EF4-FFF2-40B4-BE49-F238E27FC236}">
                  <a16:creationId xmlns:a16="http://schemas.microsoft.com/office/drawing/2014/main" id="{14BCC9D8-A41B-634C-A35E-AA9585C4020A}"/>
                </a:ext>
              </a:extLst>
            </p:cNvPr>
            <p:cNvSpPr/>
            <p:nvPr/>
          </p:nvSpPr>
          <p:spPr>
            <a:xfrm>
              <a:off x="4257103" y="2327115"/>
              <a:ext cx="131644" cy="62816"/>
            </a:xfrm>
            <a:custGeom>
              <a:avLst/>
              <a:gdLst/>
              <a:ahLst/>
              <a:cxnLst/>
              <a:rect l="l" t="t" r="r" b="b"/>
              <a:pathLst>
                <a:path w="131644" h="62816" extrusionOk="0">
                  <a:moveTo>
                    <a:pt x="32503" y="56102"/>
                  </a:moveTo>
                  <a:cubicBezTo>
                    <a:pt x="44668" y="53531"/>
                    <a:pt x="67192" y="38291"/>
                    <a:pt x="97604" y="30956"/>
                  </a:cubicBezTo>
                  <a:cubicBezTo>
                    <a:pt x="109294" y="28099"/>
                    <a:pt x="129347" y="15240"/>
                    <a:pt x="131437" y="0"/>
                  </a:cubicBezTo>
                  <a:cubicBezTo>
                    <a:pt x="134098" y="17526"/>
                    <a:pt x="110529" y="33052"/>
                    <a:pt x="97604" y="36195"/>
                  </a:cubicBezTo>
                  <a:cubicBezTo>
                    <a:pt x="67192" y="43529"/>
                    <a:pt x="44668" y="58769"/>
                    <a:pt x="32503" y="61341"/>
                  </a:cubicBezTo>
                  <a:cubicBezTo>
                    <a:pt x="22999" y="63246"/>
                    <a:pt x="11595" y="64484"/>
                    <a:pt x="3992" y="57341"/>
                  </a:cubicBezTo>
                  <a:cubicBezTo>
                    <a:pt x="2081" y="55293"/>
                    <a:pt x="713" y="52807"/>
                    <a:pt x="0" y="50102"/>
                  </a:cubicBezTo>
                  <a:cubicBezTo>
                    <a:pt x="9266" y="57169"/>
                    <a:pt x="21336" y="59398"/>
                    <a:pt x="32503" y="56102"/>
                  </a:cubicBezTo>
                  <a:close/>
                </a:path>
              </a:pathLst>
            </a:custGeom>
            <a:solidFill>
              <a:srgbClr val="757B8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663;p27">
              <a:extLst>
                <a:ext uri="{FF2B5EF4-FFF2-40B4-BE49-F238E27FC236}">
                  <a16:creationId xmlns:a16="http://schemas.microsoft.com/office/drawing/2014/main" id="{999B6C27-3A30-2C48-B5B9-50363498FA3E}"/>
                </a:ext>
              </a:extLst>
            </p:cNvPr>
            <p:cNvSpPr/>
            <p:nvPr/>
          </p:nvSpPr>
          <p:spPr>
            <a:xfrm>
              <a:off x="4157606" y="2270641"/>
              <a:ext cx="133494" cy="75381"/>
            </a:xfrm>
            <a:custGeom>
              <a:avLst/>
              <a:gdLst/>
              <a:ahLst/>
              <a:cxnLst/>
              <a:rect l="l" t="t" r="r" b="b"/>
              <a:pathLst>
                <a:path w="133494" h="75381" extrusionOk="0">
                  <a:moveTo>
                    <a:pt x="6835" y="18184"/>
                  </a:moveTo>
                  <a:cubicBezTo>
                    <a:pt x="22307" y="22413"/>
                    <a:pt x="38825" y="20394"/>
                    <a:pt x="52833" y="12564"/>
                  </a:cubicBezTo>
                  <a:cubicBezTo>
                    <a:pt x="63953" y="12564"/>
                    <a:pt x="124112" y="-12963"/>
                    <a:pt x="132285" y="8754"/>
                  </a:cubicBezTo>
                  <a:cubicBezTo>
                    <a:pt x="139413" y="27804"/>
                    <a:pt x="113277" y="45330"/>
                    <a:pt x="99497" y="48759"/>
                  </a:cubicBezTo>
                  <a:cubicBezTo>
                    <a:pt x="69085" y="56094"/>
                    <a:pt x="46561" y="71334"/>
                    <a:pt x="34396" y="73905"/>
                  </a:cubicBezTo>
                  <a:cubicBezTo>
                    <a:pt x="24892" y="75810"/>
                    <a:pt x="13488" y="77049"/>
                    <a:pt x="5885" y="69905"/>
                  </a:cubicBezTo>
                  <a:cubicBezTo>
                    <a:pt x="-2479" y="61332"/>
                    <a:pt x="-1718" y="29519"/>
                    <a:pt x="6835" y="18184"/>
                  </a:cubicBezTo>
                  <a:close/>
                </a:path>
              </a:pathLst>
            </a:custGeom>
            <a:solidFill>
              <a:srgbClr val="3822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664;p27">
              <a:extLst>
                <a:ext uri="{FF2B5EF4-FFF2-40B4-BE49-F238E27FC236}">
                  <a16:creationId xmlns:a16="http://schemas.microsoft.com/office/drawing/2014/main" id="{1F7AF0EC-90FE-B544-964D-2A2CBE47BAB7}"/>
                </a:ext>
              </a:extLst>
            </p:cNvPr>
            <p:cNvSpPr/>
            <p:nvPr/>
          </p:nvSpPr>
          <p:spPr>
            <a:xfrm>
              <a:off x="4159499" y="2283205"/>
              <a:ext cx="131564" cy="62816"/>
            </a:xfrm>
            <a:custGeom>
              <a:avLst/>
              <a:gdLst/>
              <a:ahLst/>
              <a:cxnLst/>
              <a:rect l="l" t="t" r="r" b="b"/>
              <a:pathLst>
                <a:path w="131564" h="62816" extrusionOk="0">
                  <a:moveTo>
                    <a:pt x="32503" y="56007"/>
                  </a:moveTo>
                  <a:cubicBezTo>
                    <a:pt x="44668" y="53435"/>
                    <a:pt x="67192" y="38291"/>
                    <a:pt x="97604" y="30861"/>
                  </a:cubicBezTo>
                  <a:cubicBezTo>
                    <a:pt x="109199" y="28099"/>
                    <a:pt x="129347" y="15240"/>
                    <a:pt x="131342" y="0"/>
                  </a:cubicBezTo>
                  <a:cubicBezTo>
                    <a:pt x="134098" y="17526"/>
                    <a:pt x="110529" y="33052"/>
                    <a:pt x="97604" y="36195"/>
                  </a:cubicBezTo>
                  <a:cubicBezTo>
                    <a:pt x="67192" y="43529"/>
                    <a:pt x="44668" y="58769"/>
                    <a:pt x="32503" y="61341"/>
                  </a:cubicBezTo>
                  <a:cubicBezTo>
                    <a:pt x="22999" y="63246"/>
                    <a:pt x="11595" y="64484"/>
                    <a:pt x="3992" y="57341"/>
                  </a:cubicBezTo>
                  <a:cubicBezTo>
                    <a:pt x="2081" y="55255"/>
                    <a:pt x="713" y="52740"/>
                    <a:pt x="0" y="50006"/>
                  </a:cubicBezTo>
                  <a:cubicBezTo>
                    <a:pt x="9228" y="57160"/>
                    <a:pt x="21336" y="59398"/>
                    <a:pt x="32503" y="56007"/>
                  </a:cubicBezTo>
                  <a:close/>
                </a:path>
              </a:pathLst>
            </a:custGeom>
            <a:solidFill>
              <a:srgbClr val="757B8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1665;p27">
              <a:extLst>
                <a:ext uri="{FF2B5EF4-FFF2-40B4-BE49-F238E27FC236}">
                  <a16:creationId xmlns:a16="http://schemas.microsoft.com/office/drawing/2014/main" id="{5658A5B8-B4CD-9140-8C52-553DD62F5256}"/>
                </a:ext>
              </a:extLst>
            </p:cNvPr>
            <p:cNvSpPr/>
            <p:nvPr/>
          </p:nvSpPr>
          <p:spPr>
            <a:xfrm>
              <a:off x="4157684" y="1783524"/>
              <a:ext cx="195217" cy="552238"/>
            </a:xfrm>
            <a:custGeom>
              <a:avLst/>
              <a:gdLst/>
              <a:ahLst/>
              <a:cxnLst/>
              <a:rect l="l" t="t" r="r" b="b"/>
              <a:pathLst>
                <a:path w="195217" h="552238" extrusionOk="0">
                  <a:moveTo>
                    <a:pt x="5522" y="341376"/>
                  </a:moveTo>
                  <a:cubicBezTo>
                    <a:pt x="8135" y="318964"/>
                    <a:pt x="12783" y="296837"/>
                    <a:pt x="19397" y="275272"/>
                  </a:cubicBezTo>
                  <a:cubicBezTo>
                    <a:pt x="19397" y="275272"/>
                    <a:pt x="15311" y="218122"/>
                    <a:pt x="13220" y="164211"/>
                  </a:cubicBezTo>
                  <a:cubicBezTo>
                    <a:pt x="10844" y="102870"/>
                    <a:pt x="-10350" y="48863"/>
                    <a:pt x="6377" y="0"/>
                  </a:cubicBezTo>
                  <a:lnTo>
                    <a:pt x="195217" y="42005"/>
                  </a:lnTo>
                  <a:cubicBezTo>
                    <a:pt x="195217" y="42005"/>
                    <a:pt x="183813" y="286607"/>
                    <a:pt x="181247" y="316230"/>
                  </a:cubicBezTo>
                  <a:cubicBezTo>
                    <a:pt x="179869" y="339280"/>
                    <a:pt x="177046" y="362217"/>
                    <a:pt x="172789" y="384905"/>
                  </a:cubicBezTo>
                  <a:cubicBezTo>
                    <a:pt x="164140" y="432530"/>
                    <a:pt x="150169" y="545306"/>
                    <a:pt x="150169" y="545306"/>
                  </a:cubicBezTo>
                  <a:cubicBezTo>
                    <a:pt x="135800" y="552212"/>
                    <a:pt x="119510" y="554022"/>
                    <a:pt x="103981" y="550450"/>
                  </a:cubicBezTo>
                  <a:cubicBezTo>
                    <a:pt x="103981" y="550450"/>
                    <a:pt x="105407" y="407575"/>
                    <a:pt x="106737" y="373475"/>
                  </a:cubicBezTo>
                  <a:cubicBezTo>
                    <a:pt x="108258" y="331660"/>
                    <a:pt x="109588" y="334899"/>
                    <a:pt x="109588" y="334899"/>
                  </a:cubicBezTo>
                  <a:lnTo>
                    <a:pt x="103316" y="230791"/>
                  </a:lnTo>
                  <a:lnTo>
                    <a:pt x="99229" y="179451"/>
                  </a:lnTo>
                  <a:cubicBezTo>
                    <a:pt x="99229" y="179451"/>
                    <a:pt x="94002" y="217551"/>
                    <a:pt x="90581" y="251365"/>
                  </a:cubicBezTo>
                  <a:cubicBezTo>
                    <a:pt x="87635" y="280988"/>
                    <a:pt x="80507" y="307753"/>
                    <a:pt x="72524" y="362807"/>
                  </a:cubicBezTo>
                  <a:cubicBezTo>
                    <a:pt x="65681" y="410432"/>
                    <a:pt x="54466" y="506539"/>
                    <a:pt x="54466" y="506539"/>
                  </a:cubicBezTo>
                  <a:cubicBezTo>
                    <a:pt x="34508" y="518160"/>
                    <a:pt x="6947" y="508540"/>
                    <a:pt x="6947" y="508540"/>
                  </a:cubicBezTo>
                  <a:cubicBezTo>
                    <a:pt x="6947" y="508540"/>
                    <a:pt x="390" y="382810"/>
                    <a:pt x="5522" y="341376"/>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1666;p27">
              <a:extLst>
                <a:ext uri="{FF2B5EF4-FFF2-40B4-BE49-F238E27FC236}">
                  <a16:creationId xmlns:a16="http://schemas.microsoft.com/office/drawing/2014/main" id="{54A86652-A3AF-2D49-B1CC-D6E97E629865}"/>
                </a:ext>
              </a:extLst>
            </p:cNvPr>
            <p:cNvSpPr/>
            <p:nvPr/>
          </p:nvSpPr>
          <p:spPr>
            <a:xfrm>
              <a:off x="4182697" y="1330426"/>
              <a:ext cx="141754" cy="227198"/>
            </a:xfrm>
            <a:custGeom>
              <a:avLst/>
              <a:gdLst/>
              <a:ahLst/>
              <a:cxnLst/>
              <a:rect l="l" t="t" r="r" b="b"/>
              <a:pathLst>
                <a:path w="141754" h="227198" extrusionOk="0">
                  <a:moveTo>
                    <a:pt x="8069" y="162109"/>
                  </a:moveTo>
                  <a:cubicBezTo>
                    <a:pt x="22515" y="162776"/>
                    <a:pt x="33159" y="166490"/>
                    <a:pt x="34965" y="162109"/>
                  </a:cubicBezTo>
                  <a:cubicBezTo>
                    <a:pt x="36533" y="154689"/>
                    <a:pt x="37645" y="147183"/>
                    <a:pt x="38291" y="139630"/>
                  </a:cubicBezTo>
                  <a:cubicBezTo>
                    <a:pt x="36581" y="135439"/>
                    <a:pt x="35155" y="130962"/>
                    <a:pt x="35155" y="130962"/>
                  </a:cubicBezTo>
                  <a:cubicBezTo>
                    <a:pt x="17098" y="119818"/>
                    <a:pt x="11395" y="100196"/>
                    <a:pt x="9019" y="77432"/>
                  </a:cubicBezTo>
                  <a:cubicBezTo>
                    <a:pt x="5028" y="38474"/>
                    <a:pt x="25936" y="4375"/>
                    <a:pt x="64807" y="374"/>
                  </a:cubicBezTo>
                  <a:cubicBezTo>
                    <a:pt x="101396" y="-3436"/>
                    <a:pt x="128197" y="22282"/>
                    <a:pt x="135420" y="57524"/>
                  </a:cubicBezTo>
                  <a:cubicBezTo>
                    <a:pt x="139221" y="74955"/>
                    <a:pt x="146919" y="107912"/>
                    <a:pt x="136560" y="136582"/>
                  </a:cubicBezTo>
                  <a:cubicBezTo>
                    <a:pt x="130763" y="152584"/>
                    <a:pt x="123255" y="165157"/>
                    <a:pt x="115747" y="167824"/>
                  </a:cubicBezTo>
                  <a:cubicBezTo>
                    <a:pt x="108524" y="167652"/>
                    <a:pt x="101320" y="167014"/>
                    <a:pt x="94173" y="165919"/>
                  </a:cubicBezTo>
                  <a:lnTo>
                    <a:pt x="94173" y="165919"/>
                  </a:lnTo>
                  <a:cubicBezTo>
                    <a:pt x="94173" y="165919"/>
                    <a:pt x="92273" y="176777"/>
                    <a:pt x="90942" y="183731"/>
                  </a:cubicBezTo>
                  <a:cubicBezTo>
                    <a:pt x="89612" y="190684"/>
                    <a:pt x="90087" y="194303"/>
                    <a:pt x="103867" y="202781"/>
                  </a:cubicBezTo>
                  <a:cubicBezTo>
                    <a:pt x="117648" y="211258"/>
                    <a:pt x="83054" y="228879"/>
                    <a:pt x="60435" y="227069"/>
                  </a:cubicBezTo>
                  <a:cubicBezTo>
                    <a:pt x="37816" y="225260"/>
                    <a:pt x="12346" y="211734"/>
                    <a:pt x="5313" y="197066"/>
                  </a:cubicBezTo>
                  <a:cubicBezTo>
                    <a:pt x="-2480" y="180873"/>
                    <a:pt x="-1815" y="161633"/>
                    <a:pt x="8069" y="162109"/>
                  </a:cubicBezTo>
                  <a:close/>
                </a:path>
              </a:pathLst>
            </a:custGeom>
            <a:solidFill>
              <a:srgbClr val="DFAE8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1667;p27">
              <a:extLst>
                <a:ext uri="{FF2B5EF4-FFF2-40B4-BE49-F238E27FC236}">
                  <a16:creationId xmlns:a16="http://schemas.microsoft.com/office/drawing/2014/main" id="{04DC3EE3-2F11-A449-8705-AEF24F56C532}"/>
                </a:ext>
              </a:extLst>
            </p:cNvPr>
            <p:cNvSpPr/>
            <p:nvPr/>
          </p:nvSpPr>
          <p:spPr>
            <a:xfrm>
              <a:off x="4136412" y="1491278"/>
              <a:ext cx="217917" cy="361626"/>
            </a:xfrm>
            <a:custGeom>
              <a:avLst/>
              <a:gdLst/>
              <a:ahLst/>
              <a:cxnLst/>
              <a:rect l="l" t="t" r="r" b="b"/>
              <a:pathLst>
                <a:path w="217917" h="361626" extrusionOk="0">
                  <a:moveTo>
                    <a:pt x="75168" y="3353"/>
                  </a:moveTo>
                  <a:cubicBezTo>
                    <a:pt x="71176" y="12878"/>
                    <a:pt x="81345" y="25451"/>
                    <a:pt x="108336" y="34023"/>
                  </a:cubicBezTo>
                  <a:cubicBezTo>
                    <a:pt x="135327" y="42596"/>
                    <a:pt x="137797" y="31547"/>
                    <a:pt x="137797" y="31547"/>
                  </a:cubicBezTo>
                  <a:cubicBezTo>
                    <a:pt x="155779" y="39595"/>
                    <a:pt x="173294" y="48663"/>
                    <a:pt x="190258" y="58693"/>
                  </a:cubicBezTo>
                  <a:cubicBezTo>
                    <a:pt x="206510" y="70028"/>
                    <a:pt x="213638" y="102889"/>
                    <a:pt x="215823" y="158420"/>
                  </a:cubicBezTo>
                  <a:cubicBezTo>
                    <a:pt x="218390" y="222618"/>
                    <a:pt x="218580" y="317868"/>
                    <a:pt x="216489" y="334251"/>
                  </a:cubicBezTo>
                  <a:cubicBezTo>
                    <a:pt x="216489" y="334251"/>
                    <a:pt x="186172" y="364541"/>
                    <a:pt x="147396" y="361397"/>
                  </a:cubicBezTo>
                  <a:cubicBezTo>
                    <a:pt x="108621" y="358254"/>
                    <a:pt x="43425" y="323774"/>
                    <a:pt x="27554" y="297199"/>
                  </a:cubicBezTo>
                  <a:cubicBezTo>
                    <a:pt x="27554" y="240906"/>
                    <a:pt x="34586" y="231762"/>
                    <a:pt x="25463" y="199377"/>
                  </a:cubicBezTo>
                  <a:cubicBezTo>
                    <a:pt x="4649" y="125082"/>
                    <a:pt x="-6280" y="94602"/>
                    <a:pt x="3794" y="45358"/>
                  </a:cubicBezTo>
                  <a:cubicBezTo>
                    <a:pt x="12157" y="4686"/>
                    <a:pt x="23847" y="-362"/>
                    <a:pt x="39908" y="19"/>
                  </a:cubicBezTo>
                  <a:cubicBezTo>
                    <a:pt x="51712" y="495"/>
                    <a:pt x="63487" y="1610"/>
                    <a:pt x="75168" y="3353"/>
                  </a:cubicBezTo>
                  <a:close/>
                </a:path>
              </a:pathLst>
            </a:custGeom>
            <a:solidFill>
              <a:srgbClr val="F4F4F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4" name="Google Shape;1668;p27">
              <a:extLst>
                <a:ext uri="{FF2B5EF4-FFF2-40B4-BE49-F238E27FC236}">
                  <a16:creationId xmlns:a16="http://schemas.microsoft.com/office/drawing/2014/main" id="{4759267A-570E-1444-8EF4-B76929CC0DEC}"/>
                </a:ext>
              </a:extLst>
            </p:cNvPr>
            <p:cNvSpPr/>
            <p:nvPr/>
          </p:nvSpPr>
          <p:spPr>
            <a:xfrm>
              <a:off x="4290792" y="1536579"/>
              <a:ext cx="276750" cy="215760"/>
            </a:xfrm>
            <a:custGeom>
              <a:avLst/>
              <a:gdLst/>
              <a:ahLst/>
              <a:cxnLst/>
              <a:rect l="l" t="t" r="r" b="b"/>
              <a:pathLst>
                <a:path w="276750" h="215760" extrusionOk="0">
                  <a:moveTo>
                    <a:pt x="122458" y="166173"/>
                  </a:moveTo>
                  <a:cubicBezTo>
                    <a:pt x="90621" y="174174"/>
                    <a:pt x="83113" y="154076"/>
                    <a:pt x="78931" y="137598"/>
                  </a:cubicBezTo>
                  <a:cubicBezTo>
                    <a:pt x="68857" y="97307"/>
                    <a:pt x="63345" y="61398"/>
                    <a:pt x="55837" y="38062"/>
                  </a:cubicBezTo>
                  <a:cubicBezTo>
                    <a:pt x="46998" y="11011"/>
                    <a:pt x="37685" y="6724"/>
                    <a:pt x="24569" y="1486"/>
                  </a:cubicBezTo>
                  <a:cubicBezTo>
                    <a:pt x="9173" y="-4706"/>
                    <a:pt x="-3942" y="8344"/>
                    <a:pt x="1095" y="42729"/>
                  </a:cubicBezTo>
                  <a:cubicBezTo>
                    <a:pt x="7368" y="82562"/>
                    <a:pt x="17128" y="121767"/>
                    <a:pt x="30272" y="159886"/>
                  </a:cubicBezTo>
                  <a:cubicBezTo>
                    <a:pt x="34168" y="172459"/>
                    <a:pt x="43102" y="194748"/>
                    <a:pt x="56407" y="205511"/>
                  </a:cubicBezTo>
                  <a:cubicBezTo>
                    <a:pt x="72754" y="218846"/>
                    <a:pt x="97558" y="218274"/>
                    <a:pt x="134908" y="208940"/>
                  </a:cubicBezTo>
                  <a:cubicBezTo>
                    <a:pt x="150875" y="204940"/>
                    <a:pt x="168362" y="195415"/>
                    <a:pt x="198584" y="181318"/>
                  </a:cubicBezTo>
                  <a:cubicBezTo>
                    <a:pt x="206662" y="177508"/>
                    <a:pt x="212934" y="175031"/>
                    <a:pt x="228521" y="167792"/>
                  </a:cubicBezTo>
                  <a:cubicBezTo>
                    <a:pt x="244126" y="160734"/>
                    <a:pt x="257821" y="150018"/>
                    <a:pt x="268437" y="136550"/>
                  </a:cubicBezTo>
                  <a:cubicBezTo>
                    <a:pt x="276515" y="124739"/>
                    <a:pt x="277940" y="119215"/>
                    <a:pt x="275945" y="116452"/>
                  </a:cubicBezTo>
                  <a:cubicBezTo>
                    <a:pt x="273949" y="113690"/>
                    <a:pt x="270147" y="113881"/>
                    <a:pt x="265871" y="118834"/>
                  </a:cubicBezTo>
                  <a:cubicBezTo>
                    <a:pt x="259541" y="127206"/>
                    <a:pt x="251786" y="134397"/>
                    <a:pt x="242966" y="140074"/>
                  </a:cubicBezTo>
                  <a:cubicBezTo>
                    <a:pt x="242966" y="140074"/>
                    <a:pt x="252945" y="129692"/>
                    <a:pt x="258458" y="122929"/>
                  </a:cubicBezTo>
                  <a:cubicBezTo>
                    <a:pt x="263305" y="116919"/>
                    <a:pt x="267334" y="110290"/>
                    <a:pt x="270432" y="103213"/>
                  </a:cubicBezTo>
                  <a:cubicBezTo>
                    <a:pt x="273379" y="96259"/>
                    <a:pt x="267391" y="86925"/>
                    <a:pt x="262924" y="91783"/>
                  </a:cubicBezTo>
                  <a:cubicBezTo>
                    <a:pt x="258458" y="96640"/>
                    <a:pt x="256272" y="101784"/>
                    <a:pt x="248003" y="111595"/>
                  </a:cubicBezTo>
                  <a:cubicBezTo>
                    <a:pt x="243708" y="116900"/>
                    <a:pt x="238756" y="121634"/>
                    <a:pt x="233273" y="125691"/>
                  </a:cubicBezTo>
                  <a:cubicBezTo>
                    <a:pt x="238386" y="118767"/>
                    <a:pt x="242938" y="111442"/>
                    <a:pt x="246863" y="103784"/>
                  </a:cubicBezTo>
                  <a:cubicBezTo>
                    <a:pt x="250398" y="97840"/>
                    <a:pt x="252119" y="90982"/>
                    <a:pt x="251805" y="84067"/>
                  </a:cubicBezTo>
                  <a:cubicBezTo>
                    <a:pt x="251805" y="80448"/>
                    <a:pt x="246578" y="76162"/>
                    <a:pt x="241731" y="82924"/>
                  </a:cubicBezTo>
                  <a:cubicBezTo>
                    <a:pt x="237160" y="92325"/>
                    <a:pt x="231438" y="101117"/>
                    <a:pt x="224719" y="109118"/>
                  </a:cubicBezTo>
                  <a:cubicBezTo>
                    <a:pt x="217401" y="116738"/>
                    <a:pt x="211224" y="121024"/>
                    <a:pt x="211034" y="118643"/>
                  </a:cubicBezTo>
                  <a:cubicBezTo>
                    <a:pt x="210844" y="116262"/>
                    <a:pt x="215405" y="112452"/>
                    <a:pt x="218067" y="103594"/>
                  </a:cubicBezTo>
                  <a:cubicBezTo>
                    <a:pt x="220728" y="94735"/>
                    <a:pt x="218067" y="85496"/>
                    <a:pt x="213220" y="84544"/>
                  </a:cubicBezTo>
                  <a:cubicBezTo>
                    <a:pt x="208373" y="83591"/>
                    <a:pt x="209228" y="83877"/>
                    <a:pt x="205331" y="92068"/>
                  </a:cubicBezTo>
                  <a:cubicBezTo>
                    <a:pt x="199952" y="100536"/>
                    <a:pt x="195124" y="109356"/>
                    <a:pt x="190886" y="118453"/>
                  </a:cubicBezTo>
                  <a:cubicBezTo>
                    <a:pt x="188443" y="126930"/>
                    <a:pt x="183967" y="134674"/>
                    <a:pt x="177865" y="141027"/>
                  </a:cubicBezTo>
                  <a:cubicBezTo>
                    <a:pt x="169977" y="149314"/>
                    <a:pt x="152395" y="158553"/>
                    <a:pt x="122458" y="166173"/>
                  </a:cubicBezTo>
                  <a:close/>
                </a:path>
              </a:pathLst>
            </a:custGeom>
            <a:solidFill>
              <a:srgbClr val="DFAE8E"/>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5" name="Google Shape;1669;p27">
              <a:extLst>
                <a:ext uri="{FF2B5EF4-FFF2-40B4-BE49-F238E27FC236}">
                  <a16:creationId xmlns:a16="http://schemas.microsoft.com/office/drawing/2014/main" id="{83F8B897-8D9D-D84E-B11D-16E4A76B605C}"/>
                </a:ext>
              </a:extLst>
            </p:cNvPr>
            <p:cNvSpPr/>
            <p:nvPr/>
          </p:nvSpPr>
          <p:spPr>
            <a:xfrm>
              <a:off x="4280886" y="1531786"/>
              <a:ext cx="84275" cy="123474"/>
            </a:xfrm>
            <a:custGeom>
              <a:avLst/>
              <a:gdLst/>
              <a:ahLst/>
              <a:cxnLst/>
              <a:rect l="l" t="t" r="r" b="b"/>
              <a:pathLst>
                <a:path w="84275" h="123474" extrusionOk="0">
                  <a:moveTo>
                    <a:pt x="22691" y="563"/>
                  </a:moveTo>
                  <a:cubicBezTo>
                    <a:pt x="43884" y="-2580"/>
                    <a:pt x="58900" y="7040"/>
                    <a:pt x="68309" y="39330"/>
                  </a:cubicBezTo>
                  <a:cubicBezTo>
                    <a:pt x="77718" y="71620"/>
                    <a:pt x="84275" y="98004"/>
                    <a:pt x="84275" y="98004"/>
                  </a:cubicBezTo>
                  <a:cubicBezTo>
                    <a:pt x="75921" y="110244"/>
                    <a:pt x="63139" y="118749"/>
                    <a:pt x="48636" y="121721"/>
                  </a:cubicBezTo>
                  <a:cubicBezTo>
                    <a:pt x="23261" y="127913"/>
                    <a:pt x="14137" y="115721"/>
                    <a:pt x="14137" y="115721"/>
                  </a:cubicBezTo>
                  <a:cubicBezTo>
                    <a:pt x="14137" y="115721"/>
                    <a:pt x="7104" y="81907"/>
                    <a:pt x="2638" y="58571"/>
                  </a:cubicBezTo>
                  <a:cubicBezTo>
                    <a:pt x="-1829" y="35234"/>
                    <a:pt x="-3635" y="4469"/>
                    <a:pt x="22691" y="563"/>
                  </a:cubicBezTo>
                  <a:close/>
                </a:path>
              </a:pathLst>
            </a:custGeom>
            <a:solidFill>
              <a:srgbClr val="EDEDE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6" name="Google Shape;1670;p27">
              <a:extLst>
                <a:ext uri="{FF2B5EF4-FFF2-40B4-BE49-F238E27FC236}">
                  <a16:creationId xmlns:a16="http://schemas.microsoft.com/office/drawing/2014/main" id="{603F7204-7762-144A-8866-10DC8D3060BF}"/>
                </a:ext>
              </a:extLst>
            </p:cNvPr>
            <p:cNvSpPr/>
            <p:nvPr/>
          </p:nvSpPr>
          <p:spPr>
            <a:xfrm>
              <a:off x="4187208" y="1320312"/>
              <a:ext cx="137401" cy="151685"/>
            </a:xfrm>
            <a:custGeom>
              <a:avLst/>
              <a:gdLst/>
              <a:ahLst/>
              <a:cxnLst/>
              <a:rect l="l" t="t" r="r" b="b"/>
              <a:pathLst>
                <a:path w="137401" h="151685" extrusionOk="0">
                  <a:moveTo>
                    <a:pt x="129674" y="62685"/>
                  </a:moveTo>
                  <a:cubicBezTo>
                    <a:pt x="129674" y="62685"/>
                    <a:pt x="163222" y="11441"/>
                    <a:pt x="90518" y="1058"/>
                  </a:cubicBezTo>
                  <a:cubicBezTo>
                    <a:pt x="38057" y="-6466"/>
                    <a:pt x="4319" y="27347"/>
                    <a:pt x="422" y="64019"/>
                  </a:cubicBezTo>
                  <a:cubicBezTo>
                    <a:pt x="-3284" y="98975"/>
                    <a:pt x="18194" y="135361"/>
                    <a:pt x="33781" y="149744"/>
                  </a:cubicBezTo>
                  <a:cubicBezTo>
                    <a:pt x="49053" y="153620"/>
                    <a:pt x="65219" y="151649"/>
                    <a:pt x="79114" y="144219"/>
                  </a:cubicBezTo>
                  <a:cubicBezTo>
                    <a:pt x="79931" y="134713"/>
                    <a:pt x="80245" y="125179"/>
                    <a:pt x="80064" y="115644"/>
                  </a:cubicBezTo>
                  <a:cubicBezTo>
                    <a:pt x="80064" y="115644"/>
                    <a:pt x="54499" y="61637"/>
                    <a:pt x="129674" y="62685"/>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1671;p27">
              <a:extLst>
                <a:ext uri="{FF2B5EF4-FFF2-40B4-BE49-F238E27FC236}">
                  <a16:creationId xmlns:a16="http://schemas.microsoft.com/office/drawing/2014/main" id="{EB3E71D4-9D50-2943-940B-FBBAACD69E4D}"/>
                </a:ext>
              </a:extLst>
            </p:cNvPr>
            <p:cNvSpPr/>
            <p:nvPr/>
          </p:nvSpPr>
          <p:spPr>
            <a:xfrm>
              <a:off x="5589453" y="3105692"/>
              <a:ext cx="158988" cy="313238"/>
            </a:xfrm>
            <a:custGeom>
              <a:avLst/>
              <a:gdLst/>
              <a:ahLst/>
              <a:cxnLst/>
              <a:rect l="l" t="t" r="r" b="b"/>
              <a:pathLst>
                <a:path w="158988" h="313238" extrusionOk="0">
                  <a:moveTo>
                    <a:pt x="67938" y="242313"/>
                  </a:moveTo>
                  <a:cubicBezTo>
                    <a:pt x="82079" y="267420"/>
                    <a:pt x="99176" y="290738"/>
                    <a:pt x="118878" y="311750"/>
                  </a:cubicBezTo>
                  <a:cubicBezTo>
                    <a:pt x="124390" y="318132"/>
                    <a:pt x="166397" y="302225"/>
                    <a:pt x="157843" y="297367"/>
                  </a:cubicBezTo>
                  <a:cubicBezTo>
                    <a:pt x="149290" y="292509"/>
                    <a:pt x="121254" y="254124"/>
                    <a:pt x="107378" y="228311"/>
                  </a:cubicBezTo>
                  <a:cubicBezTo>
                    <a:pt x="95708" y="197469"/>
                    <a:pt x="85805" y="165989"/>
                    <a:pt x="77727" y="134013"/>
                  </a:cubicBezTo>
                  <a:cubicBezTo>
                    <a:pt x="68983" y="102390"/>
                    <a:pt x="61570" y="56099"/>
                    <a:pt x="55203" y="34191"/>
                  </a:cubicBezTo>
                  <a:cubicBezTo>
                    <a:pt x="51810" y="17751"/>
                    <a:pt x="39132" y="4826"/>
                    <a:pt x="22795" y="1140"/>
                  </a:cubicBezTo>
                  <a:cubicBezTo>
                    <a:pt x="7589" y="-2385"/>
                    <a:pt x="-2295" y="1806"/>
                    <a:pt x="461" y="20190"/>
                  </a:cubicBezTo>
                  <a:cubicBezTo>
                    <a:pt x="5308" y="52670"/>
                    <a:pt x="30588" y="178590"/>
                    <a:pt x="67938" y="242313"/>
                  </a:cubicBezTo>
                  <a:close/>
                </a:path>
              </a:pathLst>
            </a:custGeom>
            <a:solidFill>
              <a:srgbClr val="9C6448"/>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1672;p27">
              <a:extLst>
                <a:ext uri="{FF2B5EF4-FFF2-40B4-BE49-F238E27FC236}">
                  <a16:creationId xmlns:a16="http://schemas.microsoft.com/office/drawing/2014/main" id="{DB8E738E-CA0B-144C-897B-702DF4D24A82}"/>
                </a:ext>
              </a:extLst>
            </p:cNvPr>
            <p:cNvSpPr/>
            <p:nvPr/>
          </p:nvSpPr>
          <p:spPr>
            <a:xfrm>
              <a:off x="5625064" y="3841302"/>
              <a:ext cx="109135" cy="84940"/>
            </a:xfrm>
            <a:custGeom>
              <a:avLst/>
              <a:gdLst/>
              <a:ahLst/>
              <a:cxnLst/>
              <a:rect l="l" t="t" r="r" b="b"/>
              <a:pathLst>
                <a:path w="109135" h="84940" extrusionOk="0">
                  <a:moveTo>
                    <a:pt x="8092" y="2"/>
                  </a:moveTo>
                  <a:cubicBezTo>
                    <a:pt x="21207" y="10670"/>
                    <a:pt x="40595" y="955"/>
                    <a:pt x="41546" y="1907"/>
                  </a:cubicBezTo>
                  <a:cubicBezTo>
                    <a:pt x="56923" y="16242"/>
                    <a:pt x="73079" y="29720"/>
                    <a:pt x="89920" y="42293"/>
                  </a:cubicBezTo>
                  <a:cubicBezTo>
                    <a:pt x="98093" y="48770"/>
                    <a:pt x="110923" y="57438"/>
                    <a:pt x="108927" y="69820"/>
                  </a:cubicBezTo>
                  <a:cubicBezTo>
                    <a:pt x="104841" y="91919"/>
                    <a:pt x="69392" y="85156"/>
                    <a:pt x="56086" y="78393"/>
                  </a:cubicBezTo>
                  <a:cubicBezTo>
                    <a:pt x="42781" y="71630"/>
                    <a:pt x="31852" y="60295"/>
                    <a:pt x="19212" y="52485"/>
                  </a:cubicBezTo>
                  <a:cubicBezTo>
                    <a:pt x="10183" y="46865"/>
                    <a:pt x="1344" y="43912"/>
                    <a:pt x="204" y="32578"/>
                  </a:cubicBezTo>
                  <a:cubicBezTo>
                    <a:pt x="-1317" y="25625"/>
                    <a:pt x="6096" y="-283"/>
                    <a:pt x="8092" y="2"/>
                  </a:cubicBezTo>
                  <a:close/>
                </a:path>
              </a:pathLst>
            </a:custGeom>
            <a:solidFill>
              <a:srgbClr val="3822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9" name="Google Shape;1673;p27">
              <a:extLst>
                <a:ext uri="{FF2B5EF4-FFF2-40B4-BE49-F238E27FC236}">
                  <a16:creationId xmlns:a16="http://schemas.microsoft.com/office/drawing/2014/main" id="{38CE71D3-E9BC-EC48-BEC3-C48B1FCD8EC6}"/>
                </a:ext>
              </a:extLst>
            </p:cNvPr>
            <p:cNvSpPr/>
            <p:nvPr/>
          </p:nvSpPr>
          <p:spPr>
            <a:xfrm>
              <a:off x="5624449" y="3869213"/>
              <a:ext cx="108591" cy="56989"/>
            </a:xfrm>
            <a:custGeom>
              <a:avLst/>
              <a:gdLst/>
              <a:ahLst/>
              <a:cxnLst/>
              <a:rect l="l" t="t" r="r" b="b"/>
              <a:pathLst>
                <a:path w="108591" h="56989" extrusionOk="0">
                  <a:moveTo>
                    <a:pt x="343" y="0"/>
                  </a:moveTo>
                  <a:cubicBezTo>
                    <a:pt x="2054" y="10954"/>
                    <a:pt x="10797" y="14002"/>
                    <a:pt x="19351" y="19526"/>
                  </a:cubicBezTo>
                  <a:cubicBezTo>
                    <a:pt x="32181" y="27527"/>
                    <a:pt x="43490" y="39053"/>
                    <a:pt x="56891" y="45815"/>
                  </a:cubicBezTo>
                  <a:cubicBezTo>
                    <a:pt x="70291" y="52578"/>
                    <a:pt x="99943" y="58293"/>
                    <a:pt x="108591" y="42481"/>
                  </a:cubicBezTo>
                  <a:cubicBezTo>
                    <a:pt x="103935" y="63817"/>
                    <a:pt x="69151" y="57150"/>
                    <a:pt x="55940" y="50482"/>
                  </a:cubicBezTo>
                  <a:cubicBezTo>
                    <a:pt x="42730" y="43815"/>
                    <a:pt x="31706" y="32385"/>
                    <a:pt x="19066" y="24574"/>
                  </a:cubicBezTo>
                  <a:cubicBezTo>
                    <a:pt x="10037" y="18955"/>
                    <a:pt x="1199" y="16002"/>
                    <a:pt x="58" y="4667"/>
                  </a:cubicBezTo>
                  <a:cubicBezTo>
                    <a:pt x="-75" y="3105"/>
                    <a:pt x="20" y="1533"/>
                    <a:pt x="343" y="0"/>
                  </a:cubicBezTo>
                  <a:close/>
                </a:path>
              </a:pathLst>
            </a:custGeom>
            <a:solidFill>
              <a:srgbClr val="757B8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0" name="Google Shape;1674;p27">
              <a:extLst>
                <a:ext uri="{FF2B5EF4-FFF2-40B4-BE49-F238E27FC236}">
                  <a16:creationId xmlns:a16="http://schemas.microsoft.com/office/drawing/2014/main" id="{77D9DB22-65FE-644F-BB40-1F8FC5241CB3}"/>
                </a:ext>
              </a:extLst>
            </p:cNvPr>
            <p:cNvSpPr/>
            <p:nvPr/>
          </p:nvSpPr>
          <p:spPr>
            <a:xfrm>
              <a:off x="5756800" y="3764382"/>
              <a:ext cx="108931" cy="81850"/>
            </a:xfrm>
            <a:custGeom>
              <a:avLst/>
              <a:gdLst/>
              <a:ahLst/>
              <a:cxnLst/>
              <a:rect l="l" t="t" r="r" b="b"/>
              <a:pathLst>
                <a:path w="108931" h="81850" extrusionOk="0">
                  <a:moveTo>
                    <a:pt x="9409" y="56"/>
                  </a:moveTo>
                  <a:cubicBezTo>
                    <a:pt x="22524" y="10819"/>
                    <a:pt x="45523" y="-897"/>
                    <a:pt x="46473" y="56"/>
                  </a:cubicBezTo>
                  <a:cubicBezTo>
                    <a:pt x="60102" y="13943"/>
                    <a:pt x="74548" y="27021"/>
                    <a:pt x="89716" y="39203"/>
                  </a:cubicBezTo>
                  <a:cubicBezTo>
                    <a:pt x="97889" y="45681"/>
                    <a:pt x="110719" y="54348"/>
                    <a:pt x="108723" y="66731"/>
                  </a:cubicBezTo>
                  <a:cubicBezTo>
                    <a:pt x="104637" y="88829"/>
                    <a:pt x="69188" y="82066"/>
                    <a:pt x="55882" y="75303"/>
                  </a:cubicBezTo>
                  <a:cubicBezTo>
                    <a:pt x="42577" y="68541"/>
                    <a:pt x="31647" y="57301"/>
                    <a:pt x="19008" y="49395"/>
                  </a:cubicBezTo>
                  <a:cubicBezTo>
                    <a:pt x="9979" y="43775"/>
                    <a:pt x="1045" y="40918"/>
                    <a:pt x="0" y="29488"/>
                  </a:cubicBezTo>
                  <a:cubicBezTo>
                    <a:pt x="561" y="19030"/>
                    <a:pt x="3801" y="8895"/>
                    <a:pt x="9409" y="56"/>
                  </a:cubicBezTo>
                  <a:close/>
                </a:path>
              </a:pathLst>
            </a:custGeom>
            <a:solidFill>
              <a:srgbClr val="3822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1" name="Google Shape;1675;p27">
              <a:extLst>
                <a:ext uri="{FF2B5EF4-FFF2-40B4-BE49-F238E27FC236}">
                  <a16:creationId xmlns:a16="http://schemas.microsoft.com/office/drawing/2014/main" id="{DEE05BBF-B76C-474C-8B01-6BE403F52CDA}"/>
                </a:ext>
              </a:extLst>
            </p:cNvPr>
            <p:cNvSpPr/>
            <p:nvPr/>
          </p:nvSpPr>
          <p:spPr>
            <a:xfrm>
              <a:off x="5756201" y="3790822"/>
              <a:ext cx="108657" cy="56976"/>
            </a:xfrm>
            <a:custGeom>
              <a:avLst/>
              <a:gdLst/>
              <a:ahLst/>
              <a:cxnLst/>
              <a:rect l="l" t="t" r="r" b="b"/>
              <a:pathLst>
                <a:path w="108657" h="56976" extrusionOk="0">
                  <a:moveTo>
                    <a:pt x="314" y="0"/>
                  </a:moveTo>
                  <a:cubicBezTo>
                    <a:pt x="2025" y="10954"/>
                    <a:pt x="10769" y="13906"/>
                    <a:pt x="19322" y="19526"/>
                  </a:cubicBezTo>
                  <a:cubicBezTo>
                    <a:pt x="32152" y="27527"/>
                    <a:pt x="43462" y="39053"/>
                    <a:pt x="56862" y="45815"/>
                  </a:cubicBezTo>
                  <a:cubicBezTo>
                    <a:pt x="70262" y="52578"/>
                    <a:pt x="100009" y="58293"/>
                    <a:pt x="108657" y="42481"/>
                  </a:cubicBezTo>
                  <a:cubicBezTo>
                    <a:pt x="103906" y="63818"/>
                    <a:pt x="69122" y="57150"/>
                    <a:pt x="55912" y="50387"/>
                  </a:cubicBezTo>
                  <a:cubicBezTo>
                    <a:pt x="42701" y="43625"/>
                    <a:pt x="31677" y="32385"/>
                    <a:pt x="19037" y="24479"/>
                  </a:cubicBezTo>
                  <a:cubicBezTo>
                    <a:pt x="10008" y="18955"/>
                    <a:pt x="1170" y="16002"/>
                    <a:pt x="29" y="4572"/>
                  </a:cubicBezTo>
                  <a:cubicBezTo>
                    <a:pt x="-56" y="3038"/>
                    <a:pt x="48" y="1505"/>
                    <a:pt x="314" y="0"/>
                  </a:cubicBezTo>
                  <a:close/>
                </a:path>
              </a:pathLst>
            </a:custGeom>
            <a:solidFill>
              <a:srgbClr val="757B89"/>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676;p27">
              <a:extLst>
                <a:ext uri="{FF2B5EF4-FFF2-40B4-BE49-F238E27FC236}">
                  <a16:creationId xmlns:a16="http://schemas.microsoft.com/office/drawing/2014/main" id="{029D14C8-B146-4840-8909-D74D128C9AAC}"/>
                </a:ext>
              </a:extLst>
            </p:cNvPr>
            <p:cNvSpPr/>
            <p:nvPr/>
          </p:nvSpPr>
          <p:spPr>
            <a:xfrm>
              <a:off x="5454721" y="3387696"/>
              <a:ext cx="383168" cy="465480"/>
            </a:xfrm>
            <a:custGeom>
              <a:avLst/>
              <a:gdLst/>
              <a:ahLst/>
              <a:cxnLst/>
              <a:rect l="l" t="t" r="r" b="b"/>
              <a:pathLst>
                <a:path w="383168" h="465480" extrusionOk="0">
                  <a:moveTo>
                    <a:pt x="2995" y="32603"/>
                  </a:moveTo>
                  <a:cubicBezTo>
                    <a:pt x="-11546" y="123662"/>
                    <a:pt x="28845" y="157571"/>
                    <a:pt x="81306" y="177003"/>
                  </a:cubicBezTo>
                  <a:cubicBezTo>
                    <a:pt x="119321" y="190909"/>
                    <a:pt x="172922" y="212340"/>
                    <a:pt x="172922" y="212340"/>
                  </a:cubicBezTo>
                  <a:cubicBezTo>
                    <a:pt x="172922" y="212340"/>
                    <a:pt x="172162" y="232247"/>
                    <a:pt x="171782" y="277110"/>
                  </a:cubicBezTo>
                  <a:cubicBezTo>
                    <a:pt x="171782" y="316639"/>
                    <a:pt x="176534" y="460847"/>
                    <a:pt x="176534" y="460847"/>
                  </a:cubicBezTo>
                  <a:cubicBezTo>
                    <a:pt x="189231" y="467191"/>
                    <a:pt x="204199" y="467010"/>
                    <a:pt x="216735" y="460371"/>
                  </a:cubicBezTo>
                  <a:cubicBezTo>
                    <a:pt x="216735" y="460371"/>
                    <a:pt x="237833" y="349881"/>
                    <a:pt x="242395" y="300065"/>
                  </a:cubicBezTo>
                  <a:cubicBezTo>
                    <a:pt x="248477" y="232533"/>
                    <a:pt x="258837" y="188337"/>
                    <a:pt x="255320" y="173764"/>
                  </a:cubicBezTo>
                  <a:cubicBezTo>
                    <a:pt x="252279" y="161001"/>
                    <a:pt x="178625" y="124710"/>
                    <a:pt x="155245" y="105184"/>
                  </a:cubicBezTo>
                  <a:lnTo>
                    <a:pt x="309492" y="156428"/>
                  </a:lnTo>
                  <a:cubicBezTo>
                    <a:pt x="306460" y="173211"/>
                    <a:pt x="304968" y="190233"/>
                    <a:pt x="305025" y="207292"/>
                  </a:cubicBezTo>
                  <a:cubicBezTo>
                    <a:pt x="306451" y="260918"/>
                    <a:pt x="309397" y="376932"/>
                    <a:pt x="309397" y="376932"/>
                  </a:cubicBezTo>
                  <a:cubicBezTo>
                    <a:pt x="309397" y="376932"/>
                    <a:pt x="330590" y="392268"/>
                    <a:pt x="348647" y="376932"/>
                  </a:cubicBezTo>
                  <a:cubicBezTo>
                    <a:pt x="348647" y="376932"/>
                    <a:pt x="387518" y="147189"/>
                    <a:pt x="382766" y="116804"/>
                  </a:cubicBezTo>
                  <a:cubicBezTo>
                    <a:pt x="378299" y="88229"/>
                    <a:pt x="242300" y="28984"/>
                    <a:pt x="218351" y="8601"/>
                  </a:cubicBezTo>
                  <a:cubicBezTo>
                    <a:pt x="209902" y="1676"/>
                    <a:pt x="198896" y="-1267"/>
                    <a:pt x="188129" y="504"/>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677;p27">
              <a:extLst>
                <a:ext uri="{FF2B5EF4-FFF2-40B4-BE49-F238E27FC236}">
                  <a16:creationId xmlns:a16="http://schemas.microsoft.com/office/drawing/2014/main" id="{B4ECED6F-0F4B-2E43-8DAF-60D00523AC3D}"/>
                </a:ext>
              </a:extLst>
            </p:cNvPr>
            <p:cNvSpPr/>
            <p:nvPr/>
          </p:nvSpPr>
          <p:spPr>
            <a:xfrm>
              <a:off x="5486791" y="3077400"/>
              <a:ext cx="120860" cy="118150"/>
            </a:xfrm>
            <a:custGeom>
              <a:avLst/>
              <a:gdLst/>
              <a:ahLst/>
              <a:cxnLst/>
              <a:rect l="l" t="t" r="r" b="b"/>
              <a:pathLst>
                <a:path w="120860" h="118150" extrusionOk="0">
                  <a:moveTo>
                    <a:pt x="24622" y="0"/>
                  </a:moveTo>
                  <a:cubicBezTo>
                    <a:pt x="24622" y="0"/>
                    <a:pt x="26903" y="43434"/>
                    <a:pt x="25952" y="47625"/>
                  </a:cubicBezTo>
                  <a:cubicBezTo>
                    <a:pt x="25002" y="51816"/>
                    <a:pt x="6089" y="64198"/>
                    <a:pt x="577" y="68771"/>
                  </a:cubicBezTo>
                  <a:cubicBezTo>
                    <a:pt x="-4935" y="73343"/>
                    <a:pt x="30419" y="108299"/>
                    <a:pt x="48096" y="116396"/>
                  </a:cubicBezTo>
                  <a:cubicBezTo>
                    <a:pt x="65773" y="124492"/>
                    <a:pt x="119850" y="103441"/>
                    <a:pt x="120800" y="76581"/>
                  </a:cubicBezTo>
                  <a:cubicBezTo>
                    <a:pt x="121750" y="49721"/>
                    <a:pt x="111296" y="27146"/>
                    <a:pt x="103123" y="26003"/>
                  </a:cubicBezTo>
                  <a:cubicBezTo>
                    <a:pt x="94950" y="24860"/>
                    <a:pt x="24622" y="0"/>
                    <a:pt x="24622" y="0"/>
                  </a:cubicBezTo>
                  <a:close/>
                </a:path>
              </a:pathLst>
            </a:custGeom>
            <a:solidFill>
              <a:srgbClr val="9C6448"/>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678;p27">
              <a:extLst>
                <a:ext uri="{FF2B5EF4-FFF2-40B4-BE49-F238E27FC236}">
                  <a16:creationId xmlns:a16="http://schemas.microsoft.com/office/drawing/2014/main" id="{D2B86890-B9A4-D540-96CF-AE84C150897A}"/>
                </a:ext>
              </a:extLst>
            </p:cNvPr>
            <p:cNvSpPr/>
            <p:nvPr/>
          </p:nvSpPr>
          <p:spPr>
            <a:xfrm>
              <a:off x="5455024" y="3093521"/>
              <a:ext cx="195218" cy="382396"/>
            </a:xfrm>
            <a:custGeom>
              <a:avLst/>
              <a:gdLst/>
              <a:ahLst/>
              <a:cxnLst/>
              <a:rect l="l" t="t" r="r" b="b"/>
              <a:pathLst>
                <a:path w="195218" h="382396" extrusionOk="0">
                  <a:moveTo>
                    <a:pt x="51542" y="38266"/>
                  </a:moveTo>
                  <a:cubicBezTo>
                    <a:pt x="51542" y="38266"/>
                    <a:pt x="83000" y="85129"/>
                    <a:pt x="126812" y="89510"/>
                  </a:cubicBezTo>
                  <a:cubicBezTo>
                    <a:pt x="140593" y="75890"/>
                    <a:pt x="141828" y="27312"/>
                    <a:pt x="122725" y="11786"/>
                  </a:cubicBezTo>
                  <a:cubicBezTo>
                    <a:pt x="122725" y="11786"/>
                    <a:pt x="140307" y="-2406"/>
                    <a:pt x="152282" y="357"/>
                  </a:cubicBezTo>
                  <a:cubicBezTo>
                    <a:pt x="165226" y="8176"/>
                    <a:pt x="174863" y="20473"/>
                    <a:pt x="179368" y="34932"/>
                  </a:cubicBezTo>
                  <a:cubicBezTo>
                    <a:pt x="190582" y="67184"/>
                    <a:pt x="195924" y="101188"/>
                    <a:pt x="195144" y="135326"/>
                  </a:cubicBezTo>
                  <a:cubicBezTo>
                    <a:pt x="194384" y="181332"/>
                    <a:pt x="195144" y="297251"/>
                    <a:pt x="195144" y="297251"/>
                  </a:cubicBezTo>
                  <a:cubicBezTo>
                    <a:pt x="189965" y="325073"/>
                    <a:pt x="173153" y="349343"/>
                    <a:pt x="148956" y="363926"/>
                  </a:cubicBezTo>
                  <a:cubicBezTo>
                    <a:pt x="117384" y="381795"/>
                    <a:pt x="80206" y="386938"/>
                    <a:pt x="44985" y="378309"/>
                  </a:cubicBezTo>
                  <a:cubicBezTo>
                    <a:pt x="27260" y="374527"/>
                    <a:pt x="12824" y="361687"/>
                    <a:pt x="6969" y="344495"/>
                  </a:cubicBezTo>
                  <a:cubicBezTo>
                    <a:pt x="8965" y="312300"/>
                    <a:pt x="21700" y="245911"/>
                    <a:pt x="16473" y="205335"/>
                  </a:cubicBezTo>
                  <a:cubicBezTo>
                    <a:pt x="11246" y="164758"/>
                    <a:pt x="2597" y="134564"/>
                    <a:pt x="412" y="101798"/>
                  </a:cubicBezTo>
                  <a:cubicBezTo>
                    <a:pt x="-1774" y="69032"/>
                    <a:pt x="4688" y="69603"/>
                    <a:pt x="21130" y="57983"/>
                  </a:cubicBezTo>
                  <a:cubicBezTo>
                    <a:pt x="30795" y="50715"/>
                    <a:pt x="40964" y="44124"/>
                    <a:pt x="51542" y="38266"/>
                  </a:cubicBezTo>
                  <a:close/>
                </a:path>
              </a:pathLst>
            </a:custGeom>
            <a:solidFill>
              <a:srgbClr val="F4F4F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679;p27">
              <a:extLst>
                <a:ext uri="{FF2B5EF4-FFF2-40B4-BE49-F238E27FC236}">
                  <a16:creationId xmlns:a16="http://schemas.microsoft.com/office/drawing/2014/main" id="{1B5A27F3-4B58-6D45-BCFF-51EF09E1EFB0}"/>
                </a:ext>
              </a:extLst>
            </p:cNvPr>
            <p:cNvSpPr/>
            <p:nvPr/>
          </p:nvSpPr>
          <p:spPr>
            <a:xfrm>
              <a:off x="5481752" y="2955179"/>
              <a:ext cx="130450" cy="158871"/>
            </a:xfrm>
            <a:custGeom>
              <a:avLst/>
              <a:gdLst/>
              <a:ahLst/>
              <a:cxnLst/>
              <a:rect l="l" t="t" r="r" b="b"/>
              <a:pathLst>
                <a:path w="130450" h="158871" extrusionOk="0">
                  <a:moveTo>
                    <a:pt x="127645" y="57260"/>
                  </a:moveTo>
                  <a:lnTo>
                    <a:pt x="127645" y="57260"/>
                  </a:lnTo>
                  <a:cubicBezTo>
                    <a:pt x="122418" y="23542"/>
                    <a:pt x="98278" y="-1890"/>
                    <a:pt x="63590" y="110"/>
                  </a:cubicBezTo>
                  <a:cubicBezTo>
                    <a:pt x="26886" y="1739"/>
                    <a:pt x="-1559" y="32876"/>
                    <a:pt x="66" y="69662"/>
                  </a:cubicBezTo>
                  <a:cubicBezTo>
                    <a:pt x="1007" y="90912"/>
                    <a:pt x="11993" y="110438"/>
                    <a:pt x="29661" y="122221"/>
                  </a:cubicBezTo>
                  <a:cubicBezTo>
                    <a:pt x="30906" y="127336"/>
                    <a:pt x="32721" y="132289"/>
                    <a:pt x="35078" y="136985"/>
                  </a:cubicBezTo>
                  <a:cubicBezTo>
                    <a:pt x="47338" y="151367"/>
                    <a:pt x="84308" y="160226"/>
                    <a:pt x="94952" y="158702"/>
                  </a:cubicBezTo>
                  <a:cubicBezTo>
                    <a:pt x="107925" y="157502"/>
                    <a:pt x="118864" y="148538"/>
                    <a:pt x="122608" y="136032"/>
                  </a:cubicBezTo>
                  <a:cubicBezTo>
                    <a:pt x="134013" y="109172"/>
                    <a:pt x="130401" y="73834"/>
                    <a:pt x="127645" y="57260"/>
                  </a:cubicBezTo>
                  <a:close/>
                </a:path>
              </a:pathLst>
            </a:custGeom>
            <a:solidFill>
              <a:srgbClr val="9C6448"/>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680;p27">
              <a:extLst>
                <a:ext uri="{FF2B5EF4-FFF2-40B4-BE49-F238E27FC236}">
                  <a16:creationId xmlns:a16="http://schemas.microsoft.com/office/drawing/2014/main" id="{02DB3A46-C7A5-C540-9C5F-3E6520E493BA}"/>
                </a:ext>
              </a:extLst>
            </p:cNvPr>
            <p:cNvSpPr/>
            <p:nvPr/>
          </p:nvSpPr>
          <p:spPr>
            <a:xfrm>
              <a:off x="5470442" y="2941583"/>
              <a:ext cx="136833" cy="135816"/>
            </a:xfrm>
            <a:custGeom>
              <a:avLst/>
              <a:gdLst/>
              <a:ahLst/>
              <a:cxnLst/>
              <a:rect l="l" t="t" r="r" b="b"/>
              <a:pathLst>
                <a:path w="136833" h="135816" extrusionOk="0">
                  <a:moveTo>
                    <a:pt x="40971" y="135817"/>
                  </a:moveTo>
                  <a:lnTo>
                    <a:pt x="40971" y="135817"/>
                  </a:lnTo>
                  <a:lnTo>
                    <a:pt x="44202" y="106480"/>
                  </a:lnTo>
                  <a:cubicBezTo>
                    <a:pt x="44202" y="106480"/>
                    <a:pt x="20253" y="44377"/>
                    <a:pt x="76800" y="56283"/>
                  </a:cubicBezTo>
                  <a:cubicBezTo>
                    <a:pt x="114150" y="64189"/>
                    <a:pt x="123464" y="67618"/>
                    <a:pt x="134868" y="42472"/>
                  </a:cubicBezTo>
                  <a:cubicBezTo>
                    <a:pt x="146273" y="17326"/>
                    <a:pt x="106357" y="-5153"/>
                    <a:pt x="58838" y="1038"/>
                  </a:cubicBezTo>
                  <a:cubicBezTo>
                    <a:pt x="24957" y="4638"/>
                    <a:pt x="-570" y="33575"/>
                    <a:pt x="10" y="67713"/>
                  </a:cubicBezTo>
                  <a:cubicBezTo>
                    <a:pt x="960" y="86001"/>
                    <a:pt x="5902" y="123434"/>
                    <a:pt x="40971" y="135817"/>
                  </a:cubicBezTo>
                  <a:close/>
                </a:path>
              </a:pathLst>
            </a:custGeom>
            <a:solidFill>
              <a:srgbClr val="3A2C6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681;p27">
              <a:extLst>
                <a:ext uri="{FF2B5EF4-FFF2-40B4-BE49-F238E27FC236}">
                  <a16:creationId xmlns:a16="http://schemas.microsoft.com/office/drawing/2014/main" id="{EE26F9EF-1F19-B04E-B184-76F3988A6579}"/>
                </a:ext>
              </a:extLst>
            </p:cNvPr>
            <p:cNvSpPr/>
            <p:nvPr/>
          </p:nvSpPr>
          <p:spPr>
            <a:xfrm>
              <a:off x="5607306" y="3093878"/>
              <a:ext cx="63200" cy="92106"/>
            </a:xfrm>
            <a:custGeom>
              <a:avLst/>
              <a:gdLst/>
              <a:ahLst/>
              <a:cxnLst/>
              <a:rect l="l" t="t" r="r" b="b"/>
              <a:pathLst>
                <a:path w="63200" h="92106" extrusionOk="0">
                  <a:moveTo>
                    <a:pt x="40391" y="92107"/>
                  </a:moveTo>
                  <a:cubicBezTo>
                    <a:pt x="49030" y="91726"/>
                    <a:pt x="57184" y="88039"/>
                    <a:pt x="63200" y="81820"/>
                  </a:cubicBezTo>
                  <a:cubicBezTo>
                    <a:pt x="61965" y="65722"/>
                    <a:pt x="41437" y="4572"/>
                    <a:pt x="0" y="0"/>
                  </a:cubicBezTo>
                  <a:cubicBezTo>
                    <a:pt x="11310" y="7868"/>
                    <a:pt x="20281" y="18669"/>
                    <a:pt x="25945" y="31242"/>
                  </a:cubicBezTo>
                  <a:cubicBezTo>
                    <a:pt x="32322" y="51130"/>
                    <a:pt x="37150" y="71476"/>
                    <a:pt x="40391" y="92107"/>
                  </a:cubicBezTo>
                  <a:close/>
                </a:path>
              </a:pathLst>
            </a:custGeom>
            <a:solidFill>
              <a:srgbClr val="EDEDE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38" name="Google Shape;1682;p27">
              <a:extLst>
                <a:ext uri="{FF2B5EF4-FFF2-40B4-BE49-F238E27FC236}">
                  <a16:creationId xmlns:a16="http://schemas.microsoft.com/office/drawing/2014/main" id="{76A39237-C96A-BE4B-98D1-3D9DA341497A}"/>
                </a:ext>
              </a:extLst>
            </p:cNvPr>
            <p:cNvGrpSpPr/>
            <p:nvPr/>
          </p:nvGrpSpPr>
          <p:grpSpPr>
            <a:xfrm>
              <a:off x="2715952" y="2834463"/>
              <a:ext cx="319677" cy="242660"/>
              <a:chOff x="6621095" y="1452181"/>
              <a:chExt cx="330894" cy="250785"/>
            </a:xfrm>
          </p:grpSpPr>
          <p:sp>
            <p:nvSpPr>
              <p:cNvPr id="147" name="Google Shape;1683;p27">
                <a:extLst>
                  <a:ext uri="{FF2B5EF4-FFF2-40B4-BE49-F238E27FC236}">
                    <a16:creationId xmlns:a16="http://schemas.microsoft.com/office/drawing/2014/main" id="{9ECDB996-723F-7545-9FB6-9272DC9E2953}"/>
                  </a:ext>
                </a:extLst>
              </p:cNvPr>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684;p27">
                <a:extLst>
                  <a:ext uri="{FF2B5EF4-FFF2-40B4-BE49-F238E27FC236}">
                    <a16:creationId xmlns:a16="http://schemas.microsoft.com/office/drawing/2014/main" id="{69C0C277-68FF-BD4E-9D42-C181FBD1CCED}"/>
                  </a:ext>
                </a:extLst>
              </p:cNvPr>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9" name="Google Shape;1685;p27">
                <a:extLst>
                  <a:ext uri="{FF2B5EF4-FFF2-40B4-BE49-F238E27FC236}">
                    <a16:creationId xmlns:a16="http://schemas.microsoft.com/office/drawing/2014/main" id="{C9034FF1-81FD-7E46-A9AF-3C3D4CF361DE}"/>
                  </a:ext>
                </a:extLst>
              </p:cNvPr>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0" name="Google Shape;1686;p27">
                <a:extLst>
                  <a:ext uri="{FF2B5EF4-FFF2-40B4-BE49-F238E27FC236}">
                    <a16:creationId xmlns:a16="http://schemas.microsoft.com/office/drawing/2014/main" id="{E78933F5-7995-3E4D-A05D-C1465A01FDEA}"/>
                  </a:ext>
                </a:extLst>
              </p:cNvPr>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1687;p27">
                <a:extLst>
                  <a:ext uri="{FF2B5EF4-FFF2-40B4-BE49-F238E27FC236}">
                    <a16:creationId xmlns:a16="http://schemas.microsoft.com/office/drawing/2014/main" id="{6E9876AB-556A-0B4D-B5BE-6FDB53FB1AE0}"/>
                  </a:ext>
                </a:extLst>
              </p:cNvPr>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39" name="Google Shape;1688;p27">
              <a:extLst>
                <a:ext uri="{FF2B5EF4-FFF2-40B4-BE49-F238E27FC236}">
                  <a16:creationId xmlns:a16="http://schemas.microsoft.com/office/drawing/2014/main" id="{5A480B37-848C-E042-8B35-D7DE3E211E89}"/>
                </a:ext>
              </a:extLst>
            </p:cNvPr>
            <p:cNvGrpSpPr/>
            <p:nvPr/>
          </p:nvGrpSpPr>
          <p:grpSpPr>
            <a:xfrm flipH="1">
              <a:off x="5538041" y="3330111"/>
              <a:ext cx="319677" cy="242660"/>
              <a:chOff x="6621095" y="1452181"/>
              <a:chExt cx="330894" cy="250785"/>
            </a:xfrm>
          </p:grpSpPr>
          <p:sp>
            <p:nvSpPr>
              <p:cNvPr id="142" name="Google Shape;1689;p27">
                <a:extLst>
                  <a:ext uri="{FF2B5EF4-FFF2-40B4-BE49-F238E27FC236}">
                    <a16:creationId xmlns:a16="http://schemas.microsoft.com/office/drawing/2014/main" id="{25AA2DFE-0CB6-5A4F-A0AF-DDFFFA5FD8CA}"/>
                  </a:ext>
                </a:extLst>
              </p:cNvPr>
              <p:cNvSpPr/>
              <p:nvPr/>
            </p:nvSpPr>
            <p:spPr>
              <a:xfrm>
                <a:off x="6648789" y="1521520"/>
                <a:ext cx="303199" cy="174500"/>
              </a:xfrm>
              <a:custGeom>
                <a:avLst/>
                <a:gdLst/>
                <a:ahLst/>
                <a:cxnLst/>
                <a:rect l="l" t="t" r="r" b="b"/>
                <a:pathLst>
                  <a:path w="303199" h="174500" extrusionOk="0">
                    <a:moveTo>
                      <a:pt x="0" y="63249"/>
                    </a:moveTo>
                    <a:lnTo>
                      <a:pt x="107878" y="860"/>
                    </a:lnTo>
                    <a:cubicBezTo>
                      <a:pt x="109779" y="-287"/>
                      <a:pt x="112155" y="-287"/>
                      <a:pt x="114056" y="860"/>
                    </a:cubicBezTo>
                    <a:lnTo>
                      <a:pt x="303200" y="110302"/>
                    </a:lnTo>
                    <a:lnTo>
                      <a:pt x="192280" y="174501"/>
                    </a:lnTo>
                    <a:close/>
                  </a:path>
                </a:pathLst>
              </a:custGeom>
              <a:solidFill>
                <a:srgbClr val="F4F4F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3" name="Google Shape;1690;p27">
                <a:extLst>
                  <a:ext uri="{FF2B5EF4-FFF2-40B4-BE49-F238E27FC236}">
                    <a16:creationId xmlns:a16="http://schemas.microsoft.com/office/drawing/2014/main" id="{25D13853-13FA-9043-AACC-1763494FF1C0}"/>
                  </a:ext>
                </a:extLst>
              </p:cNvPr>
              <p:cNvSpPr/>
              <p:nvPr/>
            </p:nvSpPr>
            <p:spPr>
              <a:xfrm>
                <a:off x="6790409" y="1564671"/>
                <a:ext cx="79173" cy="45815"/>
              </a:xfrm>
              <a:custGeom>
                <a:avLst/>
                <a:gdLst/>
                <a:ahLst/>
                <a:cxnLst/>
                <a:rect l="l" t="t" r="r" b="b"/>
                <a:pathLst>
                  <a:path w="79173" h="45815" extrusionOk="0">
                    <a:moveTo>
                      <a:pt x="79174" y="29242"/>
                    </a:moveTo>
                    <a:lnTo>
                      <a:pt x="50660" y="45815"/>
                    </a:lnTo>
                    <a:lnTo>
                      <a:pt x="0" y="16478"/>
                    </a:lnTo>
                    <a:lnTo>
                      <a:pt x="28514" y="0"/>
                    </a:lnTo>
                    <a:lnTo>
                      <a:pt x="79174" y="29242"/>
                    </a:lnTo>
                    <a:close/>
                  </a:path>
                </a:pathLst>
              </a:custGeom>
              <a:solidFill>
                <a:srgbClr val="000000">
                  <a:alpha val="14900"/>
                </a:srgbClr>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691;p27">
                <a:extLst>
                  <a:ext uri="{FF2B5EF4-FFF2-40B4-BE49-F238E27FC236}">
                    <a16:creationId xmlns:a16="http://schemas.microsoft.com/office/drawing/2014/main" id="{CE7005E5-5DE7-0244-B4E3-BE745F1789A5}"/>
                  </a:ext>
                </a:extLst>
              </p:cNvPr>
              <p:cNvSpPr/>
              <p:nvPr/>
            </p:nvSpPr>
            <p:spPr>
              <a:xfrm>
                <a:off x="6648780" y="1584674"/>
                <a:ext cx="303209" cy="118292"/>
              </a:xfrm>
              <a:custGeom>
                <a:avLst/>
                <a:gdLst/>
                <a:ahLst/>
                <a:cxnLst/>
                <a:rect l="l" t="t" r="r" b="b"/>
                <a:pathLst>
                  <a:path w="303209" h="118292" extrusionOk="0">
                    <a:moveTo>
                      <a:pt x="303209" y="47149"/>
                    </a:moveTo>
                    <a:lnTo>
                      <a:pt x="303209" y="49721"/>
                    </a:lnTo>
                    <a:cubicBezTo>
                      <a:pt x="303237" y="53440"/>
                      <a:pt x="301279" y="56892"/>
                      <a:pt x="298076" y="58769"/>
                    </a:cubicBezTo>
                    <a:lnTo>
                      <a:pt x="197517" y="116872"/>
                    </a:lnTo>
                    <a:cubicBezTo>
                      <a:pt x="194323" y="118766"/>
                      <a:pt x="190350" y="118766"/>
                      <a:pt x="187157" y="116872"/>
                    </a:cubicBezTo>
                    <a:lnTo>
                      <a:pt x="5237" y="12097"/>
                    </a:lnTo>
                    <a:cubicBezTo>
                      <a:pt x="1863" y="10147"/>
                      <a:pt x="-153" y="6475"/>
                      <a:pt x="9" y="2572"/>
                    </a:cubicBezTo>
                    <a:lnTo>
                      <a:pt x="9" y="0"/>
                    </a:lnTo>
                    <a:lnTo>
                      <a:pt x="192289" y="111252"/>
                    </a:lnTo>
                    <a:close/>
                  </a:path>
                </a:pathLst>
              </a:custGeom>
              <a:solidFill>
                <a:srgbClr val="E5E5E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692;p27">
                <a:extLst>
                  <a:ext uri="{FF2B5EF4-FFF2-40B4-BE49-F238E27FC236}">
                    <a16:creationId xmlns:a16="http://schemas.microsoft.com/office/drawing/2014/main" id="{45BB24A9-4572-5640-B7F5-EEDEAE7D8910}"/>
                  </a:ext>
                </a:extLst>
              </p:cNvPr>
              <p:cNvSpPr/>
              <p:nvPr/>
            </p:nvSpPr>
            <p:spPr>
              <a:xfrm>
                <a:off x="6621095" y="1454086"/>
                <a:ext cx="217122" cy="244320"/>
              </a:xfrm>
              <a:custGeom>
                <a:avLst/>
                <a:gdLst/>
                <a:ahLst/>
                <a:cxnLst/>
                <a:rect l="l" t="t" r="r" b="b"/>
                <a:pathLst>
                  <a:path w="217122" h="244320" extrusionOk="0">
                    <a:moveTo>
                      <a:pt x="217123" y="243459"/>
                    </a:moveTo>
                    <a:cubicBezTo>
                      <a:pt x="213644" y="244834"/>
                      <a:pt x="209728" y="244552"/>
                      <a:pt x="206478" y="242697"/>
                    </a:cubicBezTo>
                    <a:lnTo>
                      <a:pt x="25888" y="137922"/>
                    </a:lnTo>
                    <a:cubicBezTo>
                      <a:pt x="22695" y="136081"/>
                      <a:pt x="20499" y="132899"/>
                      <a:pt x="19900" y="129254"/>
                    </a:cubicBezTo>
                    <a:lnTo>
                      <a:pt x="36" y="10763"/>
                    </a:lnTo>
                    <a:cubicBezTo>
                      <a:pt x="-12" y="10097"/>
                      <a:pt x="-12" y="9429"/>
                      <a:pt x="36" y="8763"/>
                    </a:cubicBezTo>
                    <a:cubicBezTo>
                      <a:pt x="26" y="5457"/>
                      <a:pt x="1366" y="2291"/>
                      <a:pt x="3743" y="0"/>
                    </a:cubicBezTo>
                    <a:lnTo>
                      <a:pt x="191935" y="108871"/>
                    </a:lnTo>
                    <a:cubicBezTo>
                      <a:pt x="194226" y="110281"/>
                      <a:pt x="195813" y="112601"/>
                      <a:pt x="196307" y="115252"/>
                    </a:cubicBezTo>
                    <a:close/>
                  </a:path>
                </a:pathLst>
              </a:custGeom>
              <a:solidFill>
                <a:srgbClr val="F4F4F4"/>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693;p27">
                <a:extLst>
                  <a:ext uri="{FF2B5EF4-FFF2-40B4-BE49-F238E27FC236}">
                    <a16:creationId xmlns:a16="http://schemas.microsoft.com/office/drawing/2014/main" id="{B9A32DCF-486B-A942-BE9A-C94073B231C5}"/>
                  </a:ext>
                </a:extLst>
              </p:cNvPr>
              <p:cNvSpPr/>
              <p:nvPr/>
            </p:nvSpPr>
            <p:spPr>
              <a:xfrm>
                <a:off x="6624647" y="1452181"/>
                <a:ext cx="216421" cy="245364"/>
              </a:xfrm>
              <a:custGeom>
                <a:avLst/>
                <a:gdLst/>
                <a:ahLst/>
                <a:cxnLst/>
                <a:rect l="l" t="t" r="r" b="b"/>
                <a:pathLst>
                  <a:path w="216421" h="245364" extrusionOk="0">
                    <a:moveTo>
                      <a:pt x="216422" y="243840"/>
                    </a:moveTo>
                    <a:lnTo>
                      <a:pt x="215186" y="244602"/>
                    </a:lnTo>
                    <a:lnTo>
                      <a:pt x="213570" y="245364"/>
                    </a:lnTo>
                    <a:lnTo>
                      <a:pt x="192090" y="117157"/>
                    </a:lnTo>
                    <a:cubicBezTo>
                      <a:pt x="191596" y="114506"/>
                      <a:pt x="190008" y="112186"/>
                      <a:pt x="187718" y="110776"/>
                    </a:cubicBezTo>
                    <a:lnTo>
                      <a:pt x="0" y="1905"/>
                    </a:lnTo>
                    <a:cubicBezTo>
                      <a:pt x="694" y="1117"/>
                      <a:pt x="1530" y="471"/>
                      <a:pt x="2471" y="0"/>
                    </a:cubicBezTo>
                    <a:lnTo>
                      <a:pt x="191044" y="109061"/>
                    </a:lnTo>
                    <a:cubicBezTo>
                      <a:pt x="193373" y="110453"/>
                      <a:pt x="194998" y="112774"/>
                      <a:pt x="195512" y="115443"/>
                    </a:cubicBezTo>
                    <a:close/>
                  </a:path>
                </a:pathLst>
              </a:custGeom>
              <a:solidFill>
                <a:srgbClr val="E5E5E5"/>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40" name="Google Shape;1694;p27">
              <a:extLst>
                <a:ext uri="{FF2B5EF4-FFF2-40B4-BE49-F238E27FC236}">
                  <a16:creationId xmlns:a16="http://schemas.microsoft.com/office/drawing/2014/main" id="{20AD2C9E-1567-5E4F-8771-D47BA7B94984}"/>
                </a:ext>
              </a:extLst>
            </p:cNvPr>
            <p:cNvSpPr/>
            <p:nvPr/>
          </p:nvSpPr>
          <p:spPr>
            <a:xfrm>
              <a:off x="5420536" y="3157173"/>
              <a:ext cx="148553" cy="414880"/>
            </a:xfrm>
            <a:custGeom>
              <a:avLst/>
              <a:gdLst/>
              <a:ahLst/>
              <a:cxnLst/>
              <a:rect l="l" t="t" r="r" b="b"/>
              <a:pathLst>
                <a:path w="148553" h="414880" extrusionOk="0">
                  <a:moveTo>
                    <a:pt x="136400" y="348280"/>
                  </a:moveTo>
                  <a:cubicBezTo>
                    <a:pt x="128531" y="343070"/>
                    <a:pt x="120339" y="338364"/>
                    <a:pt x="111880" y="334183"/>
                  </a:cubicBezTo>
                  <a:cubicBezTo>
                    <a:pt x="103897" y="331706"/>
                    <a:pt x="96646" y="327296"/>
                    <a:pt x="90782" y="321324"/>
                  </a:cubicBezTo>
                  <a:cubicBezTo>
                    <a:pt x="83084" y="313799"/>
                    <a:pt x="70444" y="285224"/>
                    <a:pt x="61510" y="257316"/>
                  </a:cubicBezTo>
                  <a:cubicBezTo>
                    <a:pt x="52463" y="225903"/>
                    <a:pt x="48861" y="193175"/>
                    <a:pt x="50866" y="160542"/>
                  </a:cubicBezTo>
                  <a:cubicBezTo>
                    <a:pt x="54667" y="121490"/>
                    <a:pt x="68733" y="66721"/>
                    <a:pt x="72345" y="44242"/>
                  </a:cubicBezTo>
                  <a:cubicBezTo>
                    <a:pt x="75956" y="21763"/>
                    <a:pt x="68638" y="12809"/>
                    <a:pt x="58184" y="4523"/>
                  </a:cubicBezTo>
                  <a:cubicBezTo>
                    <a:pt x="45924" y="-5002"/>
                    <a:pt x="29007" y="-907"/>
                    <a:pt x="20169" y="30621"/>
                  </a:cubicBezTo>
                  <a:cubicBezTo>
                    <a:pt x="8536" y="74188"/>
                    <a:pt x="1779" y="118908"/>
                    <a:pt x="21" y="163971"/>
                  </a:cubicBezTo>
                  <a:cubicBezTo>
                    <a:pt x="-369" y="197480"/>
                    <a:pt x="4772" y="230817"/>
                    <a:pt x="15227" y="262650"/>
                  </a:cubicBezTo>
                  <a:cubicBezTo>
                    <a:pt x="24597" y="289882"/>
                    <a:pt x="37200" y="315876"/>
                    <a:pt x="52767" y="340088"/>
                  </a:cubicBezTo>
                  <a:cubicBezTo>
                    <a:pt x="57138" y="347423"/>
                    <a:pt x="58469" y="353899"/>
                    <a:pt x="65026" y="368663"/>
                  </a:cubicBezTo>
                  <a:cubicBezTo>
                    <a:pt x="71365" y="383456"/>
                    <a:pt x="81135" y="396524"/>
                    <a:pt x="93538" y="406763"/>
                  </a:cubicBezTo>
                  <a:cubicBezTo>
                    <a:pt x="104562" y="414764"/>
                    <a:pt x="109694" y="415812"/>
                    <a:pt x="112545" y="414288"/>
                  </a:cubicBezTo>
                  <a:cubicBezTo>
                    <a:pt x="115397" y="412764"/>
                    <a:pt x="115206" y="408859"/>
                    <a:pt x="110550" y="404763"/>
                  </a:cubicBezTo>
                  <a:cubicBezTo>
                    <a:pt x="102747" y="398676"/>
                    <a:pt x="96123" y="391218"/>
                    <a:pt x="90972" y="382760"/>
                  </a:cubicBezTo>
                  <a:cubicBezTo>
                    <a:pt x="90972" y="382760"/>
                    <a:pt x="100476" y="392285"/>
                    <a:pt x="106843" y="397715"/>
                  </a:cubicBezTo>
                  <a:cubicBezTo>
                    <a:pt x="112422" y="402401"/>
                    <a:pt x="118590" y="406335"/>
                    <a:pt x="125186" y="409430"/>
                  </a:cubicBezTo>
                  <a:cubicBezTo>
                    <a:pt x="131648" y="412288"/>
                    <a:pt x="140582" y="406858"/>
                    <a:pt x="136020" y="402477"/>
                  </a:cubicBezTo>
                  <a:cubicBezTo>
                    <a:pt x="131458" y="398096"/>
                    <a:pt x="126516" y="396000"/>
                    <a:pt x="117678" y="388094"/>
                  </a:cubicBezTo>
                  <a:cubicBezTo>
                    <a:pt x="112774" y="383894"/>
                    <a:pt x="108373" y="379131"/>
                    <a:pt x="104562" y="373902"/>
                  </a:cubicBezTo>
                  <a:cubicBezTo>
                    <a:pt x="111044" y="378798"/>
                    <a:pt x="117905" y="383160"/>
                    <a:pt x="125090" y="386951"/>
                  </a:cubicBezTo>
                  <a:cubicBezTo>
                    <a:pt x="130783" y="390485"/>
                    <a:pt x="137407" y="392247"/>
                    <a:pt x="144098" y="391999"/>
                  </a:cubicBezTo>
                  <a:cubicBezTo>
                    <a:pt x="147424" y="391999"/>
                    <a:pt x="151606" y="387142"/>
                    <a:pt x="145238" y="382474"/>
                  </a:cubicBezTo>
                  <a:cubicBezTo>
                    <a:pt x="136476" y="377979"/>
                    <a:pt x="128303" y="372416"/>
                    <a:pt x="120909" y="365901"/>
                  </a:cubicBezTo>
                  <a:cubicBezTo>
                    <a:pt x="113876" y="358852"/>
                    <a:pt x="109884" y="352947"/>
                    <a:pt x="111880" y="352852"/>
                  </a:cubicBezTo>
                  <a:cubicBezTo>
                    <a:pt x="113876" y="352757"/>
                    <a:pt x="117678" y="357043"/>
                    <a:pt x="125851" y="359710"/>
                  </a:cubicBezTo>
                  <a:cubicBezTo>
                    <a:pt x="134024" y="362377"/>
                    <a:pt x="142958" y="359710"/>
                    <a:pt x="144003" y="355423"/>
                  </a:cubicBezTo>
                  <a:cubicBezTo>
                    <a:pt x="145048" y="351137"/>
                    <a:pt x="144098" y="352090"/>
                    <a:pt x="136400" y="348280"/>
                  </a:cubicBezTo>
                  <a:close/>
                </a:path>
              </a:pathLst>
            </a:custGeom>
            <a:solidFill>
              <a:srgbClr val="9C6448"/>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695;p27">
              <a:extLst>
                <a:ext uri="{FF2B5EF4-FFF2-40B4-BE49-F238E27FC236}">
                  <a16:creationId xmlns:a16="http://schemas.microsoft.com/office/drawing/2014/main" id="{C870F171-85DD-374C-AFB8-327E0D7B2E05}"/>
                </a:ext>
              </a:extLst>
            </p:cNvPr>
            <p:cNvSpPr/>
            <p:nvPr/>
          </p:nvSpPr>
          <p:spPr>
            <a:xfrm>
              <a:off x="5414664" y="3153198"/>
              <a:ext cx="85059" cy="115922"/>
            </a:xfrm>
            <a:custGeom>
              <a:avLst/>
              <a:gdLst/>
              <a:ahLst/>
              <a:cxnLst/>
              <a:rect l="l" t="t" r="r" b="b"/>
              <a:pathLst>
                <a:path w="85059" h="115922" extrusionOk="0">
                  <a:moveTo>
                    <a:pt x="0" y="92413"/>
                  </a:moveTo>
                  <a:cubicBezTo>
                    <a:pt x="0" y="92413"/>
                    <a:pt x="30792" y="123179"/>
                    <a:pt x="67382" y="114320"/>
                  </a:cubicBezTo>
                  <a:cubicBezTo>
                    <a:pt x="72609" y="110796"/>
                    <a:pt x="85059" y="38882"/>
                    <a:pt x="85059" y="38882"/>
                  </a:cubicBezTo>
                  <a:cubicBezTo>
                    <a:pt x="85059" y="38882"/>
                    <a:pt x="85059" y="-1027"/>
                    <a:pt x="54647" y="20"/>
                  </a:cubicBezTo>
                  <a:cubicBezTo>
                    <a:pt x="24235" y="1068"/>
                    <a:pt x="0" y="92413"/>
                    <a:pt x="0" y="92413"/>
                  </a:cubicBezTo>
                  <a:close/>
                </a:path>
              </a:pathLst>
            </a:custGeom>
            <a:solidFill>
              <a:srgbClr val="EDEDED"/>
            </a:soli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554" name="CuadroTexto 350">
            <a:extLst>
              <a:ext uri="{FF2B5EF4-FFF2-40B4-BE49-F238E27FC236}">
                <a16:creationId xmlns:a16="http://schemas.microsoft.com/office/drawing/2014/main" id="{B35815A6-91F2-4FFA-B673-EE64C09FEACD}"/>
              </a:ext>
            </a:extLst>
          </p:cNvPr>
          <p:cNvSpPr txBox="1"/>
          <p:nvPr/>
        </p:nvSpPr>
        <p:spPr>
          <a:xfrm>
            <a:off x="2941271" y="257439"/>
            <a:ext cx="6309484"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E-Uygulamalar Mükellef Sayıları</a:t>
            </a:r>
          </a:p>
        </p:txBody>
      </p:sp>
    </p:spTree>
    <p:extLst>
      <p:ext uri="{BB962C8B-B14F-4D97-AF65-F5344CB8AC3E}">
        <p14:creationId xmlns:p14="http://schemas.microsoft.com/office/powerpoint/2010/main" val="3083353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25633C-D102-4B95-847B-834B6721AA7C}"/>
              </a:ext>
            </a:extLst>
          </p:cNvPr>
          <p:cNvSpPr>
            <a:spLocks noGrp="1"/>
          </p:cNvSpPr>
          <p:nvPr>
            <p:ph idx="1"/>
          </p:nvPr>
        </p:nvSpPr>
        <p:spPr>
          <a:xfrm>
            <a:off x="838200" y="2410400"/>
            <a:ext cx="10515600" cy="2054999"/>
          </a:xfrm>
        </p:spPr>
        <p:txBody>
          <a:bodyPr>
            <a:normAutofit/>
          </a:bodyPr>
          <a:lstStyle/>
          <a:p>
            <a:pPr>
              <a:lnSpc>
                <a:spcPct val="150000"/>
              </a:lnSpc>
            </a:pPr>
            <a:r>
              <a:rPr lang="tr-TR" sz="2000" dirty="0">
                <a:latin typeface="Calibri" panose="020F0502020204030204" pitchFamily="34" charset="0"/>
                <a:cs typeface="Calibri" panose="020F0502020204030204" pitchFamily="34" charset="0"/>
              </a:rPr>
              <a:t>Brüt satış hasılatı 2021 hesap dönemi için </a:t>
            </a:r>
            <a:r>
              <a:rPr lang="tr-TR" sz="2000" dirty="0">
                <a:solidFill>
                  <a:srgbClr val="FF0000"/>
                </a:solidFill>
                <a:latin typeface="Calibri" panose="020F0502020204030204" pitchFamily="34" charset="0"/>
                <a:cs typeface="Calibri" panose="020F0502020204030204" pitchFamily="34" charset="0"/>
              </a:rPr>
              <a:t>4 Milyon</a:t>
            </a:r>
          </a:p>
          <a:p>
            <a:pPr>
              <a:lnSpc>
                <a:spcPct val="150000"/>
              </a:lnSpc>
            </a:pPr>
            <a:r>
              <a:rPr lang="tr-TR" sz="2000" dirty="0">
                <a:latin typeface="Calibri" panose="020F0502020204030204" pitchFamily="34" charset="0"/>
                <a:cs typeface="Calibri" panose="020F0502020204030204" pitchFamily="34" charset="0"/>
              </a:rPr>
              <a:t>2022 ve müteakip hesap dönemleri için </a:t>
            </a:r>
            <a:r>
              <a:rPr lang="tr-TR" sz="2000" dirty="0">
                <a:solidFill>
                  <a:srgbClr val="FF0000"/>
                </a:solidFill>
                <a:latin typeface="Calibri" panose="020F0502020204030204" pitchFamily="34" charset="0"/>
                <a:cs typeface="Calibri" panose="020F0502020204030204" pitchFamily="34" charset="0"/>
              </a:rPr>
              <a:t>3 Milyon TL </a:t>
            </a:r>
            <a:r>
              <a:rPr lang="tr-TR" sz="2000" dirty="0">
                <a:latin typeface="Calibri" panose="020F0502020204030204" pitchFamily="34" charset="0"/>
                <a:cs typeface="Calibri" panose="020F0502020204030204" pitchFamily="34" charset="0"/>
              </a:rPr>
              <a:t>ve üzeri olan mükelleflere E-FATURA UYGULAMASINA GEÇME ZORUNLULUĞU GETİRİLİYOR.</a:t>
            </a:r>
            <a:endParaRPr lang="en-US" sz="2000" dirty="0">
              <a:latin typeface="Calibri" panose="020F0502020204030204" pitchFamily="34" charset="0"/>
              <a:cs typeface="Calibri" panose="020F0502020204030204" pitchFamily="34" charset="0"/>
            </a:endParaRPr>
          </a:p>
        </p:txBody>
      </p:sp>
      <p:sp>
        <p:nvSpPr>
          <p:cNvPr id="4" name="CuadroTexto 350">
            <a:extLst>
              <a:ext uri="{FF2B5EF4-FFF2-40B4-BE49-F238E27FC236}">
                <a16:creationId xmlns:a16="http://schemas.microsoft.com/office/drawing/2014/main" id="{425D2E91-3CA1-4F92-867B-9FB55FB6D0E7}"/>
              </a:ext>
            </a:extLst>
          </p:cNvPr>
          <p:cNvSpPr txBox="1"/>
          <p:nvPr/>
        </p:nvSpPr>
        <p:spPr>
          <a:xfrm>
            <a:off x="3650189" y="257439"/>
            <a:ext cx="4891660" cy="584775"/>
          </a:xfrm>
          <a:prstGeom prst="rect">
            <a:avLst/>
          </a:prstGeom>
          <a:noFill/>
        </p:spPr>
        <p:txBody>
          <a:bodyPr wrap="none" rtlCol="0">
            <a:spAutoFit/>
          </a:bodyPr>
          <a:lstStyle/>
          <a:p>
            <a:pPr algn="ctr"/>
            <a:r>
              <a:rPr lang="tr-TR" sz="3200" b="1" dirty="0">
                <a:solidFill>
                  <a:schemeClr val="tx2"/>
                </a:solidFill>
                <a:latin typeface="Lato Heavy" charset="0"/>
                <a:ea typeface="Lato Heavy" charset="0"/>
                <a:cs typeface="Lato Heavy" charset="0"/>
              </a:rPr>
              <a:t>E-Fatura Limitleri Düştü!</a:t>
            </a:r>
          </a:p>
        </p:txBody>
      </p:sp>
    </p:spTree>
    <p:extLst>
      <p:ext uri="{BB962C8B-B14F-4D97-AF65-F5344CB8AC3E}">
        <p14:creationId xmlns:p14="http://schemas.microsoft.com/office/powerpoint/2010/main" val="10235482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Time xmlns="344673c8-645b-4cae-953a-9f5f27dac84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Belge" ma:contentTypeID="0x010100B52AAF3612029948B20598B81E8D8324" ma:contentTypeVersion="13" ma:contentTypeDescription="Yeni belge oluşturun." ma:contentTypeScope="" ma:versionID="7f974881363b98daeb93c5095bb11d43">
  <xsd:schema xmlns:xsd="http://www.w3.org/2001/XMLSchema" xmlns:xs="http://www.w3.org/2001/XMLSchema" xmlns:p="http://schemas.microsoft.com/office/2006/metadata/properties" xmlns:ns2="344673c8-645b-4cae-953a-9f5f27dac84b" xmlns:ns3="666b5d7e-e573-4ec6-aef2-aed970e8750d" targetNamespace="http://schemas.microsoft.com/office/2006/metadata/properties" ma:root="true" ma:fieldsID="906cee9caba06e4ed164d5a2d698be99" ns2:_="" ns3:_="">
    <xsd:import namespace="344673c8-645b-4cae-953a-9f5f27dac84b"/>
    <xsd:import namespace="666b5d7e-e573-4ec6-aef2-aed970e8750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DateTime"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4673c8-645b-4cae-953a-9f5f27dac8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DateTime" ma:index="15" nillable="true" ma:displayName="Date Time" ma:format="DateOnly" ma:internalName="DateTime">
      <xsd:simpleType>
        <xsd:restriction base="dms:DateTime"/>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66b5d7e-e573-4ec6-aef2-aed970e8750d" elementFormDefault="qualified">
    <xsd:import namespace="http://schemas.microsoft.com/office/2006/documentManagement/types"/>
    <xsd:import namespace="http://schemas.microsoft.com/office/infopath/2007/PartnerControls"/>
    <xsd:element name="SharedWithUsers" ma:index="16" nillable="true" ma:displayName="Paylaşılanl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Ayrıntıları ile Paylaşıld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D493AA-D46E-4BD0-970B-C0F6518DC977}">
  <ds:schemaRefs>
    <ds:schemaRef ds:uri="http://schemas.microsoft.com/sharepoint/v3/contenttype/forms"/>
  </ds:schemaRefs>
</ds:datastoreItem>
</file>

<file path=customXml/itemProps2.xml><?xml version="1.0" encoding="utf-8"?>
<ds:datastoreItem xmlns:ds="http://schemas.openxmlformats.org/officeDocument/2006/customXml" ds:itemID="{DE6726A9-2454-4A36-B28A-4E97CC7E5E29}">
  <ds:schemaRefs>
    <ds:schemaRef ds:uri="http://schemas.microsoft.com/office/infopath/2007/PartnerControls"/>
    <ds:schemaRef ds:uri="344673c8-645b-4cae-953a-9f5f27dac84b"/>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666b5d7e-e573-4ec6-aef2-aed970e8750d"/>
    <ds:schemaRef ds:uri="http://www.w3.org/XML/1998/namespace"/>
    <ds:schemaRef ds:uri="http://purl.org/dc/dcmitype/"/>
  </ds:schemaRefs>
</ds:datastoreItem>
</file>

<file path=customXml/itemProps3.xml><?xml version="1.0" encoding="utf-8"?>
<ds:datastoreItem xmlns:ds="http://schemas.openxmlformats.org/officeDocument/2006/customXml" ds:itemID="{A8508144-9086-48E2-979C-4C7C5B65BE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4673c8-645b-4cae-953a-9f5f27dac84b"/>
    <ds:schemaRef ds:uri="666b5d7e-e573-4ec6-aef2-aed970e875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5046</TotalTime>
  <Words>4785</Words>
  <Application>Microsoft Office PowerPoint</Application>
  <PresentationFormat>Geniş ekran</PresentationFormat>
  <Paragraphs>422</Paragraphs>
  <Slides>78</Slides>
  <Notes>0</Notes>
  <HiddenSlides>0</HiddenSlides>
  <MMClips>1</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78</vt:i4>
      </vt:variant>
    </vt:vector>
  </HeadingPairs>
  <TitlesOfParts>
    <vt:vector size="90" baseType="lpstr">
      <vt:lpstr>宋体</vt:lpstr>
      <vt:lpstr>Arial</vt:lpstr>
      <vt:lpstr>Calibri</vt:lpstr>
      <vt:lpstr>Calibri Light</vt:lpstr>
      <vt:lpstr>Lato Heavy</vt:lpstr>
      <vt:lpstr>Roboto</vt:lpstr>
      <vt:lpstr>Segoe UI</vt:lpstr>
      <vt:lpstr>Symbol</vt:lpstr>
      <vt:lpstr>Times New Roman</vt:lpstr>
      <vt:lpstr>TimesNewRomanPSMT</vt:lpstr>
      <vt:lpstr>Tw Cen MT</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Alkım Kandaz</dc:creator>
  <cp:lastModifiedBy>Bilgi İşlem 2</cp:lastModifiedBy>
  <cp:revision>410</cp:revision>
  <dcterms:created xsi:type="dcterms:W3CDTF">2021-11-08T14:31:38Z</dcterms:created>
  <dcterms:modified xsi:type="dcterms:W3CDTF">2022-06-23T12:26:53Z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0x010100B52AAF3612029948B20598B81E8D8324</vt:lpwstr>
  </property>
</Properties>
</file>