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964" r:id="rId5"/>
    <p:sldMasterId id="2147484045" r:id="rId6"/>
    <p:sldMasterId id="2147484057" r:id="rId7"/>
  </p:sldMasterIdLst>
  <p:notesMasterIdLst>
    <p:notesMasterId r:id="rId33"/>
  </p:notesMasterIdLst>
  <p:handoutMasterIdLst>
    <p:handoutMasterId r:id="rId34"/>
  </p:handoutMasterIdLst>
  <p:sldIdLst>
    <p:sldId id="2145705647" r:id="rId8"/>
    <p:sldId id="257" r:id="rId9"/>
    <p:sldId id="443" r:id="rId10"/>
    <p:sldId id="2145705626" r:id="rId11"/>
    <p:sldId id="2145705627" r:id="rId12"/>
    <p:sldId id="2145705628" r:id="rId13"/>
    <p:sldId id="2145705648" r:id="rId14"/>
    <p:sldId id="2145705653" r:id="rId15"/>
    <p:sldId id="2145705660" r:id="rId16"/>
    <p:sldId id="2145705649" r:id="rId17"/>
    <p:sldId id="2145705664" r:id="rId18"/>
    <p:sldId id="2145705665" r:id="rId19"/>
    <p:sldId id="2145705666" r:id="rId20"/>
    <p:sldId id="2145705667" r:id="rId21"/>
    <p:sldId id="2145705652" r:id="rId22"/>
    <p:sldId id="2145705650" r:id="rId23"/>
    <p:sldId id="2145705661" r:id="rId24"/>
    <p:sldId id="2145705654" r:id="rId25"/>
    <p:sldId id="2145705655" r:id="rId26"/>
    <p:sldId id="2145705656" r:id="rId27"/>
    <p:sldId id="2145705657" r:id="rId28"/>
    <p:sldId id="2145705658" r:id="rId29"/>
    <p:sldId id="2145705662" r:id="rId30"/>
    <p:sldId id="2145705659" r:id="rId31"/>
    <p:sldId id="315"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Yaza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EF"/>
    <a:srgbClr val="C80000"/>
    <a:srgbClr val="38627F"/>
    <a:srgbClr val="EC6726"/>
    <a:srgbClr val="F4F4F4"/>
    <a:srgbClr val="F7A600"/>
    <a:srgbClr val="4B685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34CFAC-3EF7-4C9F-9B0B-AA76325EEAE1}" v="50" dt="2025-02-27T23:36:38.330"/>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142" autoAdjust="0"/>
    <p:restoredTop sz="93447" autoAdjust="0"/>
  </p:normalViewPr>
  <p:slideViewPr>
    <p:cSldViewPr snapToGrid="0" snapToObjects="1" showGuides="1">
      <p:cViewPr varScale="1">
        <p:scale>
          <a:sx n="138" d="100"/>
          <a:sy n="138" d="100"/>
        </p:scale>
        <p:origin x="762" y="10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84" d="100"/>
          <a:sy n="84" d="100"/>
        </p:scale>
        <p:origin x="2226" y="9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5D88B4-8105-487E-8CC7-CBCC3358E4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21CACB21-9CB4-47B8-96E2-870D4FDF48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8B8791-37CB-4081-8D61-0872385EA6D3}" type="datetimeFigureOut">
              <a:rPr lang="en-GB" smtClean="0">
                <a:latin typeface="Arial" panose="020B0604020202020204" pitchFamily="34" charset="0"/>
              </a:rPr>
              <a:t>28/02/2025</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1C844862-5F10-445B-853C-556118D260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5E5FB054-6E29-47A5-BE65-6C97F43E1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7272CF-5A65-4A2E-B066-C7C1DDF3FF02}"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4277735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EB0FBA1-D0EA-42AE-8D1E-1AAFB9C7D553}" type="datetimeFigureOut">
              <a:rPr lang="en-GB" smtClean="0"/>
              <a:pPr/>
              <a:t>28/02/2025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D796A0D-030E-49F1-97E7-C9B72B5C8D93}" type="slidenum">
              <a:rPr lang="en-GB" smtClean="0"/>
              <a:pPr/>
              <a:t>‹#›</a:t>
            </a:fld>
            <a:endParaRPr lang="en-GB" dirty="0"/>
          </a:p>
        </p:txBody>
      </p:sp>
    </p:spTree>
    <p:extLst>
      <p:ext uri="{BB962C8B-B14F-4D97-AF65-F5344CB8AC3E}">
        <p14:creationId xmlns:p14="http://schemas.microsoft.com/office/powerpoint/2010/main" val="26972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796A0D-030E-49F1-97E7-C9B72B5C8D93}" type="slidenum">
              <a:rPr lang="en-GB" smtClean="0"/>
              <a:pPr/>
              <a:t>3</a:t>
            </a:fld>
            <a:endParaRPr lang="en-GB" dirty="0"/>
          </a:p>
        </p:txBody>
      </p:sp>
    </p:spTree>
    <p:extLst>
      <p:ext uri="{BB962C8B-B14F-4D97-AF65-F5344CB8AC3E}">
        <p14:creationId xmlns:p14="http://schemas.microsoft.com/office/powerpoint/2010/main" val="2690522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2EC3B-20CA-3D2B-5F38-2597BF74E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791BB-687D-D8D3-FFF1-1688C722E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8691E-A498-413B-99F4-5716AA5D9DC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361FD12-C21D-43C7-409D-5A09ED12ACCA}"/>
              </a:ext>
            </a:extLst>
          </p:cNvPr>
          <p:cNvSpPr>
            <a:spLocks noGrp="1"/>
          </p:cNvSpPr>
          <p:nvPr>
            <p:ph type="sldNum" sz="quarter" idx="5"/>
          </p:nvPr>
        </p:nvSpPr>
        <p:spPr/>
        <p:txBody>
          <a:bodyPr/>
          <a:lstStyle/>
          <a:p>
            <a:fld id="{FD796A0D-030E-49F1-97E7-C9B72B5C8D93}" type="slidenum">
              <a:rPr lang="en-GB" smtClean="0"/>
              <a:pPr/>
              <a:t>18</a:t>
            </a:fld>
            <a:endParaRPr lang="en-GB" dirty="0"/>
          </a:p>
        </p:txBody>
      </p:sp>
    </p:spTree>
    <p:extLst>
      <p:ext uri="{BB962C8B-B14F-4D97-AF65-F5344CB8AC3E}">
        <p14:creationId xmlns:p14="http://schemas.microsoft.com/office/powerpoint/2010/main" val="2450599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DDB14-8AB8-D500-9CEA-ACC6EADA9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A19C9-F51F-9BC5-85E9-2419AE7C0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30D0D-BFD2-EF57-6539-B3DB51C13B2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C5AA701-98A6-38A1-F9C3-BFBBA9CFA2DC}"/>
              </a:ext>
            </a:extLst>
          </p:cNvPr>
          <p:cNvSpPr>
            <a:spLocks noGrp="1"/>
          </p:cNvSpPr>
          <p:nvPr>
            <p:ph type="sldNum" sz="quarter" idx="5"/>
          </p:nvPr>
        </p:nvSpPr>
        <p:spPr/>
        <p:txBody>
          <a:bodyPr/>
          <a:lstStyle/>
          <a:p>
            <a:fld id="{FD796A0D-030E-49F1-97E7-C9B72B5C8D93}" type="slidenum">
              <a:rPr lang="en-GB" smtClean="0"/>
              <a:pPr/>
              <a:t>19</a:t>
            </a:fld>
            <a:endParaRPr lang="en-GB" dirty="0"/>
          </a:p>
        </p:txBody>
      </p:sp>
    </p:spTree>
    <p:extLst>
      <p:ext uri="{BB962C8B-B14F-4D97-AF65-F5344CB8AC3E}">
        <p14:creationId xmlns:p14="http://schemas.microsoft.com/office/powerpoint/2010/main" val="1117475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9F272-AD1D-E154-2A1E-404A846A9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74E29-31D0-40B4-3CAD-2EBD514FED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DA123A-8DEE-0E6A-5F99-FBF7E17C6AE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E874FB-6CF1-32DC-EBD5-FFE7467326E2}"/>
              </a:ext>
            </a:extLst>
          </p:cNvPr>
          <p:cNvSpPr>
            <a:spLocks noGrp="1"/>
          </p:cNvSpPr>
          <p:nvPr>
            <p:ph type="sldNum" sz="quarter" idx="5"/>
          </p:nvPr>
        </p:nvSpPr>
        <p:spPr/>
        <p:txBody>
          <a:bodyPr/>
          <a:lstStyle/>
          <a:p>
            <a:fld id="{FD796A0D-030E-49F1-97E7-C9B72B5C8D93}" type="slidenum">
              <a:rPr lang="en-GB" smtClean="0"/>
              <a:pPr/>
              <a:t>20</a:t>
            </a:fld>
            <a:endParaRPr lang="en-GB" dirty="0"/>
          </a:p>
        </p:txBody>
      </p:sp>
    </p:spTree>
    <p:extLst>
      <p:ext uri="{BB962C8B-B14F-4D97-AF65-F5344CB8AC3E}">
        <p14:creationId xmlns:p14="http://schemas.microsoft.com/office/powerpoint/2010/main" val="2507309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39BD2-C105-A3BE-E063-BF3F156F9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65F933-9D35-CEA2-31ED-85926A3F3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C90E9-AEAD-1A31-4738-1C8F3356B6F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B454646-99E9-8897-FB83-9D1282B1CACF}"/>
              </a:ext>
            </a:extLst>
          </p:cNvPr>
          <p:cNvSpPr>
            <a:spLocks noGrp="1"/>
          </p:cNvSpPr>
          <p:nvPr>
            <p:ph type="sldNum" sz="quarter" idx="5"/>
          </p:nvPr>
        </p:nvSpPr>
        <p:spPr/>
        <p:txBody>
          <a:bodyPr/>
          <a:lstStyle/>
          <a:p>
            <a:fld id="{FD796A0D-030E-49F1-97E7-C9B72B5C8D93}" type="slidenum">
              <a:rPr lang="en-GB" smtClean="0"/>
              <a:pPr/>
              <a:t>21</a:t>
            </a:fld>
            <a:endParaRPr lang="en-GB" dirty="0"/>
          </a:p>
        </p:txBody>
      </p:sp>
    </p:spTree>
    <p:extLst>
      <p:ext uri="{BB962C8B-B14F-4D97-AF65-F5344CB8AC3E}">
        <p14:creationId xmlns:p14="http://schemas.microsoft.com/office/powerpoint/2010/main" val="254034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9134C-E9A5-8AB1-F321-B59B80FB55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E10F9E-9574-FC5B-9F15-A035CDCA2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759BC-9564-F06D-F87E-F421BC72BFC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FB109C5-B759-C20A-61E2-5D66BD9F4513}"/>
              </a:ext>
            </a:extLst>
          </p:cNvPr>
          <p:cNvSpPr>
            <a:spLocks noGrp="1"/>
          </p:cNvSpPr>
          <p:nvPr>
            <p:ph type="sldNum" sz="quarter" idx="5"/>
          </p:nvPr>
        </p:nvSpPr>
        <p:spPr/>
        <p:txBody>
          <a:bodyPr/>
          <a:lstStyle/>
          <a:p>
            <a:fld id="{FD796A0D-030E-49F1-97E7-C9B72B5C8D93}" type="slidenum">
              <a:rPr lang="en-GB" smtClean="0"/>
              <a:pPr/>
              <a:t>22</a:t>
            </a:fld>
            <a:endParaRPr lang="en-GB" dirty="0"/>
          </a:p>
        </p:txBody>
      </p:sp>
    </p:spTree>
    <p:extLst>
      <p:ext uri="{BB962C8B-B14F-4D97-AF65-F5344CB8AC3E}">
        <p14:creationId xmlns:p14="http://schemas.microsoft.com/office/powerpoint/2010/main" val="2519312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C6721-25BB-3B9D-D02A-24FCDDDFF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BDB70-20FE-1069-3DAD-5D5884DA4B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02FEC-F6E0-36E3-09C7-6F6EFBB4F4F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0AAE60C-2D67-4FB0-F184-9A95C1248627}"/>
              </a:ext>
            </a:extLst>
          </p:cNvPr>
          <p:cNvSpPr>
            <a:spLocks noGrp="1"/>
          </p:cNvSpPr>
          <p:nvPr>
            <p:ph type="sldNum" sz="quarter" idx="5"/>
          </p:nvPr>
        </p:nvSpPr>
        <p:spPr/>
        <p:txBody>
          <a:bodyPr/>
          <a:lstStyle/>
          <a:p>
            <a:fld id="{FD796A0D-030E-49F1-97E7-C9B72B5C8D93}" type="slidenum">
              <a:rPr lang="en-GB" smtClean="0"/>
              <a:pPr/>
              <a:t>23</a:t>
            </a:fld>
            <a:endParaRPr lang="en-GB" dirty="0"/>
          </a:p>
        </p:txBody>
      </p:sp>
    </p:spTree>
    <p:extLst>
      <p:ext uri="{BB962C8B-B14F-4D97-AF65-F5344CB8AC3E}">
        <p14:creationId xmlns:p14="http://schemas.microsoft.com/office/powerpoint/2010/main" val="155309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C9EC5-444E-F164-9E46-8BA0EDCAA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EA2B7-0357-3440-A099-F49470EE3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A8EA3A-A390-B015-E047-C4A9A51D83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EA78A97-0B3C-C10E-F11F-25E2A85506D7}"/>
              </a:ext>
            </a:extLst>
          </p:cNvPr>
          <p:cNvSpPr>
            <a:spLocks noGrp="1"/>
          </p:cNvSpPr>
          <p:nvPr>
            <p:ph type="sldNum" sz="quarter" idx="5"/>
          </p:nvPr>
        </p:nvSpPr>
        <p:spPr/>
        <p:txBody>
          <a:bodyPr/>
          <a:lstStyle/>
          <a:p>
            <a:fld id="{FD796A0D-030E-49F1-97E7-C9B72B5C8D93}" type="slidenum">
              <a:rPr lang="en-GB" smtClean="0"/>
              <a:pPr/>
              <a:t>24</a:t>
            </a:fld>
            <a:endParaRPr lang="en-GB" dirty="0"/>
          </a:p>
        </p:txBody>
      </p:sp>
    </p:spTree>
    <p:extLst>
      <p:ext uri="{BB962C8B-B14F-4D97-AF65-F5344CB8AC3E}">
        <p14:creationId xmlns:p14="http://schemas.microsoft.com/office/powerpoint/2010/main" val="6578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7E371-A22C-A4F4-02A3-8675E3F0E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5BBF77-16D0-4A8E-3232-7CD30E88C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A3E07-2CED-3326-89B9-FEB39EEFD41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F4221A-B361-3C52-01FA-C848163C6B9C}"/>
              </a:ext>
            </a:extLst>
          </p:cNvPr>
          <p:cNvSpPr>
            <a:spLocks noGrp="1"/>
          </p:cNvSpPr>
          <p:nvPr>
            <p:ph type="sldNum" sz="quarter" idx="5"/>
          </p:nvPr>
        </p:nvSpPr>
        <p:spPr/>
        <p:txBody>
          <a:bodyPr/>
          <a:lstStyle/>
          <a:p>
            <a:fld id="{FD796A0D-030E-49F1-97E7-C9B72B5C8D93}" type="slidenum">
              <a:rPr lang="en-GB" smtClean="0"/>
              <a:pPr/>
              <a:t>4</a:t>
            </a:fld>
            <a:endParaRPr lang="en-GB" dirty="0"/>
          </a:p>
        </p:txBody>
      </p:sp>
    </p:spTree>
    <p:extLst>
      <p:ext uri="{BB962C8B-B14F-4D97-AF65-F5344CB8AC3E}">
        <p14:creationId xmlns:p14="http://schemas.microsoft.com/office/powerpoint/2010/main" val="344994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5D929-E1E0-927D-D9CD-2DC2AB40B8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B7B14-5468-898A-CA4B-9CA5CB3BB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E1163-52B2-502D-B8F9-B3824AB27F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79EDD11-868C-06F9-0F67-CD6A81806AA2}"/>
              </a:ext>
            </a:extLst>
          </p:cNvPr>
          <p:cNvSpPr>
            <a:spLocks noGrp="1"/>
          </p:cNvSpPr>
          <p:nvPr>
            <p:ph type="sldNum" sz="quarter" idx="5"/>
          </p:nvPr>
        </p:nvSpPr>
        <p:spPr/>
        <p:txBody>
          <a:bodyPr/>
          <a:lstStyle/>
          <a:p>
            <a:fld id="{FD796A0D-030E-49F1-97E7-C9B72B5C8D93}" type="slidenum">
              <a:rPr lang="en-GB" smtClean="0"/>
              <a:pPr/>
              <a:t>5</a:t>
            </a:fld>
            <a:endParaRPr lang="en-GB" dirty="0"/>
          </a:p>
        </p:txBody>
      </p:sp>
    </p:spTree>
    <p:extLst>
      <p:ext uri="{BB962C8B-B14F-4D97-AF65-F5344CB8AC3E}">
        <p14:creationId xmlns:p14="http://schemas.microsoft.com/office/powerpoint/2010/main" val="271466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CAC75-9480-0DCA-A2D6-FF5F10985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83730-7854-F471-2A9F-2428412DB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281829-4035-64C0-EA59-BB14543D1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DE3D502-5E07-06C0-CE71-2E2C23858F22}"/>
              </a:ext>
            </a:extLst>
          </p:cNvPr>
          <p:cNvSpPr>
            <a:spLocks noGrp="1"/>
          </p:cNvSpPr>
          <p:nvPr>
            <p:ph type="sldNum" sz="quarter" idx="5"/>
          </p:nvPr>
        </p:nvSpPr>
        <p:spPr/>
        <p:txBody>
          <a:bodyPr/>
          <a:lstStyle/>
          <a:p>
            <a:fld id="{FD796A0D-030E-49F1-97E7-C9B72B5C8D93}" type="slidenum">
              <a:rPr lang="en-GB" smtClean="0"/>
              <a:pPr/>
              <a:t>6</a:t>
            </a:fld>
            <a:endParaRPr lang="en-GB" dirty="0"/>
          </a:p>
        </p:txBody>
      </p:sp>
    </p:spTree>
    <p:extLst>
      <p:ext uri="{BB962C8B-B14F-4D97-AF65-F5344CB8AC3E}">
        <p14:creationId xmlns:p14="http://schemas.microsoft.com/office/powerpoint/2010/main" val="422801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3C6C3-860D-01DE-2D94-2404909462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ED604-309D-76EB-634B-49E08560C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040FDC-DBAD-E383-D55D-A979D08853F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DE25399-8E5D-5016-C1E7-7635AC30E0E4}"/>
              </a:ext>
            </a:extLst>
          </p:cNvPr>
          <p:cNvSpPr>
            <a:spLocks noGrp="1"/>
          </p:cNvSpPr>
          <p:nvPr>
            <p:ph type="sldNum" sz="quarter" idx="5"/>
          </p:nvPr>
        </p:nvSpPr>
        <p:spPr/>
        <p:txBody>
          <a:bodyPr/>
          <a:lstStyle/>
          <a:p>
            <a:fld id="{FD796A0D-030E-49F1-97E7-C9B72B5C8D93}" type="slidenum">
              <a:rPr lang="en-GB" smtClean="0"/>
              <a:pPr/>
              <a:t>8</a:t>
            </a:fld>
            <a:endParaRPr lang="en-GB" dirty="0"/>
          </a:p>
        </p:txBody>
      </p:sp>
    </p:spTree>
    <p:extLst>
      <p:ext uri="{BB962C8B-B14F-4D97-AF65-F5344CB8AC3E}">
        <p14:creationId xmlns:p14="http://schemas.microsoft.com/office/powerpoint/2010/main" val="133502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9FBF2-C744-8ACE-3632-CEF50D6AC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E0DD9-C587-0013-9C1C-76D68EF4A9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EC189C-F7AA-B0C8-6652-99DB58A6163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4151639-4F61-5655-5492-BB3BE11A103B}"/>
              </a:ext>
            </a:extLst>
          </p:cNvPr>
          <p:cNvSpPr>
            <a:spLocks noGrp="1"/>
          </p:cNvSpPr>
          <p:nvPr>
            <p:ph type="sldNum" sz="quarter" idx="5"/>
          </p:nvPr>
        </p:nvSpPr>
        <p:spPr/>
        <p:txBody>
          <a:bodyPr/>
          <a:lstStyle/>
          <a:p>
            <a:fld id="{FD796A0D-030E-49F1-97E7-C9B72B5C8D93}" type="slidenum">
              <a:rPr lang="en-GB" smtClean="0"/>
              <a:pPr/>
              <a:t>9</a:t>
            </a:fld>
            <a:endParaRPr lang="en-GB" dirty="0"/>
          </a:p>
        </p:txBody>
      </p:sp>
    </p:spTree>
    <p:extLst>
      <p:ext uri="{BB962C8B-B14F-4D97-AF65-F5344CB8AC3E}">
        <p14:creationId xmlns:p14="http://schemas.microsoft.com/office/powerpoint/2010/main" val="3632633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9470F-746A-0B85-3248-00C95E2CF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C51ED-C8BA-071E-EC29-570783530F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D5F0D-4772-7222-8CA1-4B7CBD5D29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AD5407B-A7E9-BE26-325F-15EABF108E1B}"/>
              </a:ext>
            </a:extLst>
          </p:cNvPr>
          <p:cNvSpPr>
            <a:spLocks noGrp="1"/>
          </p:cNvSpPr>
          <p:nvPr>
            <p:ph type="sldNum" sz="quarter" idx="5"/>
          </p:nvPr>
        </p:nvSpPr>
        <p:spPr/>
        <p:txBody>
          <a:bodyPr/>
          <a:lstStyle/>
          <a:p>
            <a:fld id="{FD796A0D-030E-49F1-97E7-C9B72B5C8D93}" type="slidenum">
              <a:rPr lang="en-GB" smtClean="0"/>
              <a:pPr/>
              <a:t>10</a:t>
            </a:fld>
            <a:endParaRPr lang="en-GB" dirty="0"/>
          </a:p>
        </p:txBody>
      </p:sp>
    </p:spTree>
    <p:extLst>
      <p:ext uri="{BB962C8B-B14F-4D97-AF65-F5344CB8AC3E}">
        <p14:creationId xmlns:p14="http://schemas.microsoft.com/office/powerpoint/2010/main" val="378866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B1F11-421C-50B2-D10D-213761B4C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A49FA-2113-E5E7-D33E-AFBFD9DD3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E4D2EC-CF5C-586E-B13D-1583596C42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7E810CC-0EC4-28B9-1CC3-AC7FE9644458}"/>
              </a:ext>
            </a:extLst>
          </p:cNvPr>
          <p:cNvSpPr>
            <a:spLocks noGrp="1"/>
          </p:cNvSpPr>
          <p:nvPr>
            <p:ph type="sldNum" sz="quarter" idx="5"/>
          </p:nvPr>
        </p:nvSpPr>
        <p:spPr/>
        <p:txBody>
          <a:bodyPr/>
          <a:lstStyle/>
          <a:p>
            <a:fld id="{FD796A0D-030E-49F1-97E7-C9B72B5C8D93}" type="slidenum">
              <a:rPr lang="en-GB" smtClean="0"/>
              <a:pPr/>
              <a:t>15</a:t>
            </a:fld>
            <a:endParaRPr lang="en-GB" dirty="0"/>
          </a:p>
        </p:txBody>
      </p:sp>
    </p:spTree>
    <p:extLst>
      <p:ext uri="{BB962C8B-B14F-4D97-AF65-F5344CB8AC3E}">
        <p14:creationId xmlns:p14="http://schemas.microsoft.com/office/powerpoint/2010/main" val="2818418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C7D22-B7D5-FBD5-2702-E695E73D8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567AB7-3EA7-60A6-7992-DF6E8C4FD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7DD23-99CB-4C7A-B881-E52E29F0C2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9BA1E9-7ABE-139E-5068-D45184EF7ACB}"/>
              </a:ext>
            </a:extLst>
          </p:cNvPr>
          <p:cNvSpPr>
            <a:spLocks noGrp="1"/>
          </p:cNvSpPr>
          <p:nvPr>
            <p:ph type="sldNum" sz="quarter" idx="5"/>
          </p:nvPr>
        </p:nvSpPr>
        <p:spPr/>
        <p:txBody>
          <a:bodyPr/>
          <a:lstStyle/>
          <a:p>
            <a:fld id="{FD796A0D-030E-49F1-97E7-C9B72B5C8D93}" type="slidenum">
              <a:rPr lang="en-GB" smtClean="0"/>
              <a:pPr/>
              <a:t>16</a:t>
            </a:fld>
            <a:endParaRPr lang="en-GB" dirty="0"/>
          </a:p>
        </p:txBody>
      </p:sp>
    </p:spTree>
    <p:extLst>
      <p:ext uri="{BB962C8B-B14F-4D97-AF65-F5344CB8AC3E}">
        <p14:creationId xmlns:p14="http://schemas.microsoft.com/office/powerpoint/2010/main" val="4283981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23.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21.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21.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youtube.com/user/accaofficial" TargetMode="External"/><Relationship Id="rId2" Type="http://schemas.openxmlformats.org/officeDocument/2006/relationships/image" Target="../media/image17.jpg"/><Relationship Id="rId1" Type="http://schemas.openxmlformats.org/officeDocument/2006/relationships/slideMaster" Target="../slideMasters/slideMaster2.xml"/><Relationship Id="rId6" Type="http://schemas.openxmlformats.org/officeDocument/2006/relationships/hyperlink" Target="https://twitter.com/ACCAOfficial" TargetMode="External"/><Relationship Id="rId5" Type="http://schemas.openxmlformats.org/officeDocument/2006/relationships/hyperlink" Target="https://www.linkedin.com/company/acca" TargetMode="External"/><Relationship Id="rId4" Type="http://schemas.openxmlformats.org/officeDocument/2006/relationships/hyperlink" Target="https://www.facebook.com/ACCA.Official"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g"/><Relationship Id="rId1" Type="http://schemas.openxmlformats.org/officeDocument/2006/relationships/slideMaster" Target="../slideMasters/slideMaster2.xml"/><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jpg"/><Relationship Id="rId1" Type="http://schemas.openxmlformats.org/officeDocument/2006/relationships/slideMaster" Target="../slideMasters/slideMaster2.xml"/><Relationship Id="rId5" Type="http://schemas.openxmlformats.org/officeDocument/2006/relationships/image" Target="../media/image35.png"/><Relationship Id="rId4" Type="http://schemas.openxmlformats.org/officeDocument/2006/relationships/image" Target="../media/image34.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6.jpg"/><Relationship Id="rId1" Type="http://schemas.openxmlformats.org/officeDocument/2006/relationships/slideMaster" Target="../slideMasters/slideMaster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TT slide template - 1 char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0" y="1"/>
            <a:ext cx="9144001" cy="450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288000" y="1080000"/>
            <a:ext cx="6480000" cy="3240043"/>
          </a:xfrm>
          <a:solidFill>
            <a:schemeClr val="accent6"/>
          </a:solidFill>
          <a:ln>
            <a:noFill/>
          </a:ln>
        </p:spPr>
        <p:txBody>
          <a:bodyPr tIns="1548000">
            <a:normAutofit/>
          </a:bodyPr>
          <a:lstStyle>
            <a:lvl1pPr marL="0" indent="0" algn="ctr">
              <a:buNone/>
              <a:defRPr sz="1400"/>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288000" y="180000"/>
            <a:ext cx="8568000" cy="719405"/>
          </a:xfrm>
        </p:spPr>
        <p:txBody>
          <a:bodyPr wrap="square" lIns="0" bIns="0" anchor="ctr" anchorCtr="0">
            <a:noAutofit/>
          </a:bodyPr>
          <a:lstStyle>
            <a:lvl1pPr marL="0" indent="0">
              <a:spcBef>
                <a:spcPts val="0"/>
              </a:spcBef>
              <a:buNone/>
              <a:defRPr sz="1800" b="1">
                <a:solidFill>
                  <a:schemeClr val="tx1"/>
                </a:solidFill>
                <a:latin typeface="+mj-lt"/>
              </a:defRPr>
            </a:lvl1pPr>
          </a:lstStyle>
          <a:p>
            <a:pPr lvl="0"/>
            <a:r>
              <a:rPr lang="en-GB" dirty="0"/>
              <a:t>Add your title 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7056000" y="1080000"/>
            <a:ext cx="1800000" cy="3240043"/>
          </a:xfrm>
        </p:spPr>
        <p:txBody>
          <a:bodyPr/>
          <a:lstStyle>
            <a:lvl1pPr marL="0" indent="0">
              <a:buFontTx/>
              <a:buNone/>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a short, captivating message here to support your image</a:t>
            </a:r>
            <a:endParaRPr lang="en-GB" dirty="0"/>
          </a:p>
        </p:txBody>
      </p:sp>
      <p:sp>
        <p:nvSpPr>
          <p:cNvPr id="3" name="Slide Number Placeholder 2">
            <a:extLst>
              <a:ext uri="{FF2B5EF4-FFF2-40B4-BE49-F238E27FC236}">
                <a16:creationId xmlns:a16="http://schemas.microsoft.com/office/drawing/2014/main" id="{FDF5A32D-0081-40FD-9EAA-7ED29F3EB1E7}"/>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77E2289D-3AAB-4FCD-9DCC-13E48B1682A8}"/>
              </a:ext>
            </a:extLst>
          </p:cNvPr>
          <p:cNvSpPr txBox="1"/>
          <p:nvPr userDrawn="1"/>
        </p:nvSpPr>
        <p:spPr>
          <a:xfrm>
            <a:off x="-2144674" y="0"/>
            <a:ext cx="1980220" cy="363176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'Left image &amp; text'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right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left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Tree>
    <p:extLst>
      <p:ext uri="{BB962C8B-B14F-4D97-AF65-F5344CB8AC3E}">
        <p14:creationId xmlns:p14="http://schemas.microsoft.com/office/powerpoint/2010/main" val="17255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ection divider: White 2">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11C872-9BA1-478C-A58E-B2905017577B}"/>
              </a:ext>
            </a:extLst>
          </p:cNvPr>
          <p:cNvSpPr/>
          <p:nvPr userDrawn="1"/>
        </p:nvSpPr>
        <p:spPr>
          <a:xfrm>
            <a:off x="0" y="0"/>
            <a:ext cx="9144000" cy="449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D381D01-66A7-42C0-8C5B-3760F23ADE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16" b="316"/>
          <a:stretch/>
        </p:blipFill>
        <p:spPr>
          <a:xfrm>
            <a:off x="0" y="0"/>
            <a:ext cx="9144000" cy="4499099"/>
          </a:xfrm>
          <a:prstGeom prst="rect">
            <a:avLst/>
          </a:prstGeom>
        </p:spPr>
      </p:pic>
      <p:sp>
        <p:nvSpPr>
          <p:cNvPr id="2" name="Title 1"/>
          <p:cNvSpPr>
            <a:spLocks noGrp="1"/>
          </p:cNvSpPr>
          <p:nvPr>
            <p:ph type="ctrTitle" hasCustomPrompt="1"/>
          </p:nvPr>
        </p:nvSpPr>
        <p:spPr>
          <a:xfrm>
            <a:off x="1835696" y="1200150"/>
            <a:ext cx="6732042" cy="1432322"/>
          </a:xfrm>
        </p:spPr>
        <p:txBody>
          <a:bodyPr lIns="0" rIns="0" anchor="b">
            <a:noAutofit/>
          </a:bodyPr>
          <a:lstStyle>
            <a:lvl1pPr algn="l">
              <a:defRPr sz="4000">
                <a:solidFill>
                  <a:schemeClr val="tx1"/>
                </a:solidFill>
              </a:defRPr>
            </a:lvl1pPr>
          </a:lstStyle>
          <a:p>
            <a:r>
              <a:rPr lang="en-US" dirty="0"/>
              <a:t>Add section title here</a:t>
            </a:r>
          </a:p>
        </p:txBody>
      </p:sp>
      <p:sp>
        <p:nvSpPr>
          <p:cNvPr id="3" name="Subtitle 2"/>
          <p:cNvSpPr>
            <a:spLocks noGrp="1"/>
          </p:cNvSpPr>
          <p:nvPr>
            <p:ph type="subTitle" idx="1" hasCustomPrompt="1"/>
          </p:nvPr>
        </p:nvSpPr>
        <p:spPr>
          <a:xfrm>
            <a:off x="1835696" y="2701528"/>
            <a:ext cx="6732042" cy="1241822"/>
          </a:xfrm>
        </p:spPr>
        <p:txBody>
          <a:bodyPr lIns="18000" rIns="0">
            <a:no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further detail here</a:t>
            </a:r>
          </a:p>
        </p:txBody>
      </p:sp>
      <p:sp>
        <p:nvSpPr>
          <p:cNvPr id="4" name="Slide Number Placeholder 3">
            <a:extLst>
              <a:ext uri="{FF2B5EF4-FFF2-40B4-BE49-F238E27FC236}">
                <a16:creationId xmlns:a16="http://schemas.microsoft.com/office/drawing/2014/main" id="{792FC47F-EF0C-498A-BC43-F09FFE6C225B}"/>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070C99D7-68C5-443A-ADEC-36EC7331A186}"/>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'Section divider: White 2'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18192034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pactful Statement: Whi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2A8FDA-F50E-265A-F656-54783A0454DC}"/>
              </a:ext>
            </a:extLst>
          </p:cNvPr>
          <p:cNvSpPr txBox="1"/>
          <p:nvPr userDrawn="1"/>
        </p:nvSpPr>
        <p:spPr>
          <a:xfrm>
            <a:off x="-2144674" y="0"/>
            <a:ext cx="1980220" cy="201593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'Impactful Statement: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
        <p:nvSpPr>
          <p:cNvPr id="6" name="Red footer area">
            <a:extLst>
              <a:ext uri="{FF2B5EF4-FFF2-40B4-BE49-F238E27FC236}">
                <a16:creationId xmlns:a16="http://schemas.microsoft.com/office/drawing/2014/main" id="{FC55D95C-0B39-B4D1-D0FE-2C77FD9B2706}"/>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footer gradient overlay">
            <a:extLst>
              <a:ext uri="{FF2B5EF4-FFF2-40B4-BE49-F238E27FC236}">
                <a16:creationId xmlns:a16="http://schemas.microsoft.com/office/drawing/2014/main" id="{8B4884CF-9998-0FE0-ED2F-B2E6469FF72E}"/>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9" name="ACCA Logo Bottom Left" descr="A black text on a white background&#10;&#10;Description automatically generated">
            <a:extLst>
              <a:ext uri="{FF2B5EF4-FFF2-40B4-BE49-F238E27FC236}">
                <a16:creationId xmlns:a16="http://schemas.microsoft.com/office/drawing/2014/main" id="{25604DDA-959C-CFA7-E9E2-A41B800DFAA3}"/>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3" name="TextBox 12">
            <a:extLst>
              <a:ext uri="{FF2B5EF4-FFF2-40B4-BE49-F238E27FC236}">
                <a16:creationId xmlns:a16="http://schemas.microsoft.com/office/drawing/2014/main" id="{52E2BB9E-E35C-3C00-5BAB-F93C9F3068ED}"/>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4" name="Footer Placeholder 1">
            <a:extLst>
              <a:ext uri="{FF2B5EF4-FFF2-40B4-BE49-F238E27FC236}">
                <a16:creationId xmlns:a16="http://schemas.microsoft.com/office/drawing/2014/main" id="{422D761F-1988-0FB8-7606-F4710F404470}"/>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17" name="SubText Placeholder">
            <a:extLst>
              <a:ext uri="{FF2B5EF4-FFF2-40B4-BE49-F238E27FC236}">
                <a16:creationId xmlns:a16="http://schemas.microsoft.com/office/drawing/2014/main" id="{677BFAEE-AF6C-AC8C-3B90-E20F65BF7281}"/>
              </a:ext>
            </a:extLst>
          </p:cNvPr>
          <p:cNvSpPr>
            <a:spLocks noGrp="1"/>
          </p:cNvSpPr>
          <p:nvPr>
            <p:ph type="body" sz="quarter" idx="14" hasCustomPrompt="1"/>
          </p:nvPr>
        </p:nvSpPr>
        <p:spPr>
          <a:xfrm>
            <a:off x="2000250" y="2643188"/>
            <a:ext cx="5148263" cy="1306511"/>
          </a:xfrm>
          <a:noFill/>
        </p:spPr>
        <p:txBody>
          <a:bodyPr lIns="0" tIns="72000" rIns="0" bIns="0">
            <a:noAutofit/>
          </a:bodyPr>
          <a:lstStyle>
            <a:lvl1pPr marL="0" marR="0" indent="0" algn="ctr" defTabSz="685800" rtl="0" eaLnBrk="1" fontAlgn="auto" latinLnBrk="0" hangingPunct="1">
              <a:lnSpc>
                <a:spcPct val="90000"/>
              </a:lnSpc>
              <a:spcBef>
                <a:spcPts val="0"/>
              </a:spcBef>
              <a:spcAft>
                <a:spcPts val="0"/>
              </a:spcAft>
              <a:buClr>
                <a:srgbClr val="C80000"/>
              </a:buClr>
              <a:buSzTx/>
              <a:buFont typeface="Aptos" panose="020B0004020202020204" pitchFamily="34" charset="0"/>
              <a:buNone/>
              <a:tabLst/>
              <a:defRPr sz="1600">
                <a:solidFill>
                  <a:schemeClr val="tx1"/>
                </a:solidFill>
              </a:defRPr>
            </a:lvl1pPr>
            <a:lvl2pPr marL="342900" indent="0" algn="ctr">
              <a:buNone/>
              <a:defRPr sz="1800"/>
            </a:lvl2pPr>
            <a:lvl3pPr marL="685800" indent="0" algn="ctr">
              <a:buNone/>
              <a:defRPr sz="1800"/>
            </a:lvl3pPr>
            <a:lvl4pPr marL="1028700" indent="0" algn="ctr">
              <a:buNone/>
              <a:defRPr sz="1800"/>
            </a:lvl4pPr>
            <a:lvl5pPr marL="1371600" indent="0" algn="ctr">
              <a:buNone/>
              <a:defRPr sz="1800"/>
            </a:lvl5pPr>
          </a:lstStyle>
          <a:p>
            <a:pPr marL="285750" marR="0" lvl="0" indent="-285750" algn="ctr" defTabSz="685800" rtl="0" eaLnBrk="1" fontAlgn="auto" latinLnBrk="0" hangingPunct="1">
              <a:lnSpc>
                <a:spcPct val="90000"/>
              </a:lnSpc>
              <a:spcBef>
                <a:spcPts val="750"/>
              </a:spcBef>
              <a:spcAft>
                <a:spcPts val="0"/>
              </a:spcAft>
              <a:buClr>
                <a:srgbClr val="C80000"/>
              </a:buClr>
              <a:buSzTx/>
              <a:tabLst/>
              <a:defRPr/>
            </a:pPr>
            <a:r>
              <a:rPr lang="en-US" dirty="0"/>
              <a:t>Add further detail here, but only if needed</a:t>
            </a:r>
            <a:endParaRPr lang="en-GB" dirty="0"/>
          </a:p>
        </p:txBody>
      </p:sp>
      <p:sp>
        <p:nvSpPr>
          <p:cNvPr id="18" name="Impact Statement Placeholder">
            <a:extLst>
              <a:ext uri="{FF2B5EF4-FFF2-40B4-BE49-F238E27FC236}">
                <a16:creationId xmlns:a16="http://schemas.microsoft.com/office/drawing/2014/main" id="{A8681761-95E7-B1A1-6A25-35FE688E3085}"/>
              </a:ext>
            </a:extLst>
          </p:cNvPr>
          <p:cNvSpPr>
            <a:spLocks noGrp="1"/>
          </p:cNvSpPr>
          <p:nvPr>
            <p:ph type="body" sz="quarter" idx="13" hasCustomPrompt="1"/>
          </p:nvPr>
        </p:nvSpPr>
        <p:spPr>
          <a:xfrm>
            <a:off x="503239" y="457199"/>
            <a:ext cx="8137524" cy="2015937"/>
          </a:xfrm>
          <a:noFill/>
        </p:spPr>
        <p:txBody>
          <a:bodyPr wrap="square" lIns="0" tIns="0" rIns="0" bIns="0" anchor="b" anchorCtr="0">
            <a:noAutofit/>
          </a:bodyPr>
          <a:lstStyle>
            <a:lvl1pPr marL="0" marR="0" indent="0" algn="ctr" defTabSz="685800" rtl="0" eaLnBrk="1" fontAlgn="auto" latinLnBrk="0" hangingPunct="1">
              <a:lnSpc>
                <a:spcPct val="90000"/>
              </a:lnSpc>
              <a:spcBef>
                <a:spcPts val="750"/>
              </a:spcBef>
              <a:spcAft>
                <a:spcPts val="0"/>
              </a:spcAft>
              <a:buClr>
                <a:srgbClr val="C80000"/>
              </a:buClr>
              <a:buSzPct val="110000"/>
              <a:buFont typeface="Aptos" panose="020B0004020202020204" pitchFamily="34" charset="0"/>
              <a:buNone/>
              <a:tabLst/>
              <a:defRPr sz="4800" b="1">
                <a:solidFill>
                  <a:schemeClr val="tx2"/>
                </a:solidFill>
                <a:latin typeface="+mj-lt"/>
              </a:defRPr>
            </a:lvl1pPr>
            <a:lvl2pPr marL="342900" indent="0" algn="ctr">
              <a:buNone/>
              <a:defRPr sz="4400">
                <a:latin typeface="+mj-lt"/>
              </a:defRPr>
            </a:lvl2pPr>
            <a:lvl3pPr marL="685800" indent="0" algn="ctr">
              <a:buNone/>
              <a:defRPr sz="4400">
                <a:latin typeface="+mj-lt"/>
              </a:defRPr>
            </a:lvl3pPr>
            <a:lvl4pPr marL="1028700" indent="0" algn="ctr">
              <a:buNone/>
              <a:defRPr sz="4400">
                <a:latin typeface="+mj-lt"/>
              </a:defRPr>
            </a:lvl4pPr>
            <a:lvl5pPr marL="1371600" indent="0" algn="ctr">
              <a:buNone/>
              <a:defRPr sz="4400">
                <a:latin typeface="+mj-lt"/>
              </a:defRPr>
            </a:lvl5pPr>
          </a:lstStyle>
          <a:p>
            <a:pPr marL="0" marR="0" lvl="0" indent="0" algn="ctr" defTabSz="685800" rtl="0" eaLnBrk="1" fontAlgn="auto" latinLnBrk="0" hangingPunct="1">
              <a:lnSpc>
                <a:spcPct val="90000"/>
              </a:lnSpc>
              <a:spcBef>
                <a:spcPts val="750"/>
              </a:spcBef>
              <a:spcAft>
                <a:spcPts val="0"/>
              </a:spcAft>
              <a:buClr>
                <a:srgbClr val="C80000"/>
              </a:buClr>
              <a:buSzPct val="110000"/>
              <a:buFont typeface="Aptos" panose="020B0004020202020204" pitchFamily="34" charset="0"/>
              <a:buNone/>
              <a:tabLst/>
              <a:defRPr/>
            </a:pPr>
            <a:r>
              <a:rPr lang="en-US" dirty="0"/>
              <a:t>Grab attention with an impactful statement here</a:t>
            </a:r>
            <a:endParaRPr lang="en-GB" dirty="0"/>
          </a:p>
        </p:txBody>
      </p:sp>
    </p:spTree>
    <p:extLst>
      <p:ext uri="{BB962C8B-B14F-4D97-AF65-F5344CB8AC3E}">
        <p14:creationId xmlns:p14="http://schemas.microsoft.com/office/powerpoint/2010/main" val="104195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3" orient="horz" pos="1552">
          <p15:clr>
            <a:srgbClr val="FBAE40"/>
          </p15:clr>
        </p15:guide>
        <p15:guide id="4" orient="horz" pos="1665">
          <p15:clr>
            <a:srgbClr val="FBAE40"/>
          </p15:clr>
        </p15:guide>
        <p15:guide id="5" orient="horz" pos="282">
          <p15:clr>
            <a:srgbClr val="FBAE40"/>
          </p15:clr>
        </p15:guide>
        <p15:guide id="6" orient="horz" pos="2505">
          <p15:clr>
            <a:srgbClr val="FBAE40"/>
          </p15:clr>
        </p15:guide>
        <p15:guide id="7" pos="317">
          <p15:clr>
            <a:srgbClr val="FBAE40"/>
          </p15:clr>
        </p15:guide>
        <p15:guide id="8" pos="5443">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pactful Statement: Background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D0B985-34E1-DFB3-B7B9-673F5A2DD5B9}"/>
              </a:ext>
            </a:extLst>
          </p:cNvPr>
          <p:cNvSpPr/>
          <p:nvPr userDrawn="1"/>
        </p:nvSpPr>
        <p:spPr>
          <a:xfrm>
            <a:off x="0" y="-1"/>
            <a:ext cx="9144000" cy="4638261"/>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Rectangle 3">
            <a:extLst>
              <a:ext uri="{FF2B5EF4-FFF2-40B4-BE49-F238E27FC236}">
                <a16:creationId xmlns:a16="http://schemas.microsoft.com/office/drawing/2014/main" id="{F26CE83E-C4E8-4A01-5531-3C1E20CBCFAE}"/>
              </a:ext>
            </a:extLst>
          </p:cNvPr>
          <p:cNvSpPr/>
          <p:nvPr userDrawn="1"/>
        </p:nvSpPr>
        <p:spPr>
          <a:xfrm>
            <a:off x="0" y="0"/>
            <a:ext cx="9144000" cy="4638260"/>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TextBox 5">
            <a:extLst>
              <a:ext uri="{FF2B5EF4-FFF2-40B4-BE49-F238E27FC236}">
                <a16:creationId xmlns:a16="http://schemas.microsoft.com/office/drawing/2014/main" id="{609C797B-1326-7D56-7FBF-462D15845DC7}"/>
              </a:ext>
            </a:extLst>
          </p:cNvPr>
          <p:cNvSpPr txBox="1"/>
          <p:nvPr userDrawn="1"/>
        </p:nvSpPr>
        <p:spPr>
          <a:xfrm>
            <a:off x="-2144674" y="0"/>
            <a:ext cx="1980220" cy="201593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'Impactful Statement: Background 1'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
        <p:nvSpPr>
          <p:cNvPr id="9" name="Red footer area">
            <a:extLst>
              <a:ext uri="{FF2B5EF4-FFF2-40B4-BE49-F238E27FC236}">
                <a16:creationId xmlns:a16="http://schemas.microsoft.com/office/drawing/2014/main" id="{ADA31482-1999-56F3-7B6A-8BD9227CF59F}"/>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footer gradient overlay">
            <a:extLst>
              <a:ext uri="{FF2B5EF4-FFF2-40B4-BE49-F238E27FC236}">
                <a16:creationId xmlns:a16="http://schemas.microsoft.com/office/drawing/2014/main" id="{86B24CE2-7D87-3E81-7938-D5D2490A72AF}"/>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4" name="ACCA Logo Bottom Left" descr="A black text on a white background&#10;&#10;Description automatically generated">
            <a:extLst>
              <a:ext uri="{FF2B5EF4-FFF2-40B4-BE49-F238E27FC236}">
                <a16:creationId xmlns:a16="http://schemas.microsoft.com/office/drawing/2014/main" id="{87944E37-5BFD-8E73-F1C4-82C7480C509B}"/>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5" name="TextBox 14">
            <a:extLst>
              <a:ext uri="{FF2B5EF4-FFF2-40B4-BE49-F238E27FC236}">
                <a16:creationId xmlns:a16="http://schemas.microsoft.com/office/drawing/2014/main" id="{55DA9E72-A0B6-2E00-C096-9ABE8F366326}"/>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6" name="Footer Placeholder 1">
            <a:extLst>
              <a:ext uri="{FF2B5EF4-FFF2-40B4-BE49-F238E27FC236}">
                <a16:creationId xmlns:a16="http://schemas.microsoft.com/office/drawing/2014/main" id="{6911DC7C-19E6-5C1B-4CFA-9C1635A47642}"/>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2" name="SubText Placeholder">
            <a:extLst>
              <a:ext uri="{FF2B5EF4-FFF2-40B4-BE49-F238E27FC236}">
                <a16:creationId xmlns:a16="http://schemas.microsoft.com/office/drawing/2014/main" id="{70E4442A-D4DE-CBE8-29A7-F90E304A0AB4}"/>
              </a:ext>
            </a:extLst>
          </p:cNvPr>
          <p:cNvSpPr>
            <a:spLocks noGrp="1"/>
          </p:cNvSpPr>
          <p:nvPr>
            <p:ph type="body" sz="quarter" idx="14" hasCustomPrompt="1"/>
          </p:nvPr>
        </p:nvSpPr>
        <p:spPr>
          <a:xfrm>
            <a:off x="2000250" y="2643188"/>
            <a:ext cx="5148263" cy="1306511"/>
          </a:xfrm>
          <a:noFill/>
        </p:spPr>
        <p:txBody>
          <a:bodyPr lIns="0" tIns="72000" rIns="0" bIns="0">
            <a:noAutofit/>
          </a:bodyPr>
          <a:lstStyle>
            <a:lvl1pPr marL="0" marR="0" indent="0" algn="ctr" defTabSz="685800" rtl="0" eaLnBrk="1" fontAlgn="auto" latinLnBrk="0" hangingPunct="1">
              <a:lnSpc>
                <a:spcPct val="90000"/>
              </a:lnSpc>
              <a:spcBef>
                <a:spcPts val="0"/>
              </a:spcBef>
              <a:spcAft>
                <a:spcPts val="0"/>
              </a:spcAft>
              <a:buClr>
                <a:schemeClr val="bg1"/>
              </a:buClr>
              <a:buSzTx/>
              <a:buFont typeface="Aptos" panose="020B0004020202020204" pitchFamily="34" charset="0"/>
              <a:buNone/>
              <a:tabLst/>
              <a:defRPr sz="1600">
                <a:solidFill>
                  <a:schemeClr val="bg1"/>
                </a:solidFill>
              </a:defRPr>
            </a:lvl1pPr>
            <a:lvl2pPr marL="342900" indent="0" algn="ctr">
              <a:buNone/>
              <a:defRPr sz="1800"/>
            </a:lvl2pPr>
            <a:lvl3pPr marL="685800" indent="0" algn="ctr">
              <a:buNone/>
              <a:defRPr sz="1800"/>
            </a:lvl3pPr>
            <a:lvl4pPr marL="1028700" indent="0" algn="ctr">
              <a:buNone/>
              <a:defRPr sz="1800"/>
            </a:lvl4pPr>
            <a:lvl5pPr marL="1371600" indent="0" algn="ctr">
              <a:buNone/>
              <a:defRPr sz="1800"/>
            </a:lvl5pPr>
          </a:lstStyle>
          <a:p>
            <a:pPr marL="285750" marR="0" lvl="0" indent="-285750" algn="ctr" defTabSz="685800" rtl="0" eaLnBrk="1" fontAlgn="auto" latinLnBrk="0" hangingPunct="1">
              <a:lnSpc>
                <a:spcPct val="90000"/>
              </a:lnSpc>
              <a:spcBef>
                <a:spcPts val="750"/>
              </a:spcBef>
              <a:spcAft>
                <a:spcPts val="0"/>
              </a:spcAft>
              <a:buClr>
                <a:srgbClr val="C80000"/>
              </a:buClr>
              <a:buSzTx/>
              <a:tabLst/>
              <a:defRPr/>
            </a:pPr>
            <a:r>
              <a:rPr lang="en-US" dirty="0"/>
              <a:t>Add further detail here, but only if needed</a:t>
            </a:r>
            <a:endParaRPr lang="en-GB" dirty="0"/>
          </a:p>
        </p:txBody>
      </p:sp>
      <p:sp>
        <p:nvSpPr>
          <p:cNvPr id="23" name="Impact Statement Placeholder">
            <a:extLst>
              <a:ext uri="{FF2B5EF4-FFF2-40B4-BE49-F238E27FC236}">
                <a16:creationId xmlns:a16="http://schemas.microsoft.com/office/drawing/2014/main" id="{3BB3B410-BEF3-69DA-6057-1D54E76618D5}"/>
              </a:ext>
            </a:extLst>
          </p:cNvPr>
          <p:cNvSpPr>
            <a:spLocks noGrp="1"/>
          </p:cNvSpPr>
          <p:nvPr>
            <p:ph type="body" sz="quarter" idx="13" hasCustomPrompt="1"/>
          </p:nvPr>
        </p:nvSpPr>
        <p:spPr>
          <a:xfrm>
            <a:off x="503239" y="457199"/>
            <a:ext cx="8137524" cy="2015937"/>
          </a:xfrm>
          <a:noFill/>
        </p:spPr>
        <p:txBody>
          <a:bodyPr wrap="square" lIns="0" tIns="0" rIns="0" bIns="0" anchor="b" anchorCtr="0">
            <a:noAutofit/>
          </a:bodyPr>
          <a:lstStyle>
            <a:lvl1pPr marL="0" marR="0" indent="0" algn="ctr" defTabSz="685800" rtl="0" eaLnBrk="1" fontAlgn="auto" latinLnBrk="0" hangingPunct="1">
              <a:lnSpc>
                <a:spcPct val="90000"/>
              </a:lnSpc>
              <a:spcBef>
                <a:spcPts val="750"/>
              </a:spcBef>
              <a:spcAft>
                <a:spcPts val="0"/>
              </a:spcAft>
              <a:buClr>
                <a:schemeClr val="bg1"/>
              </a:buClr>
              <a:buSzPct val="110000"/>
              <a:buFont typeface="Wingdings" panose="05000000000000000000" pitchFamily="2" charset="2"/>
              <a:buNone/>
              <a:tabLst/>
              <a:defRPr sz="4800" b="1">
                <a:solidFill>
                  <a:schemeClr val="bg1"/>
                </a:solidFill>
                <a:latin typeface="+mj-lt"/>
              </a:defRPr>
            </a:lvl1pPr>
            <a:lvl2pPr marL="342900" indent="0" algn="ctr">
              <a:buNone/>
              <a:defRPr sz="4400">
                <a:latin typeface="+mj-lt"/>
              </a:defRPr>
            </a:lvl2pPr>
            <a:lvl3pPr marL="685800" indent="0" algn="ctr">
              <a:buNone/>
              <a:defRPr sz="4400">
                <a:latin typeface="+mj-lt"/>
              </a:defRPr>
            </a:lvl3pPr>
            <a:lvl4pPr marL="1028700" indent="0" algn="ctr">
              <a:buNone/>
              <a:defRPr sz="4400">
                <a:latin typeface="+mj-lt"/>
              </a:defRPr>
            </a:lvl4pPr>
            <a:lvl5pPr marL="1371600" indent="0" algn="ctr">
              <a:buNone/>
              <a:defRPr sz="4400">
                <a:latin typeface="+mj-lt"/>
              </a:defRPr>
            </a:lvl5pPr>
          </a:lstStyle>
          <a:p>
            <a:pPr marL="685800" marR="0" lvl="0" indent="-685800" algn="ctr" defTabSz="685800" rtl="0" eaLnBrk="1" fontAlgn="auto" latinLnBrk="0" hangingPunct="1">
              <a:lnSpc>
                <a:spcPct val="90000"/>
              </a:lnSpc>
              <a:spcBef>
                <a:spcPts val="750"/>
              </a:spcBef>
              <a:spcAft>
                <a:spcPts val="0"/>
              </a:spcAft>
              <a:buClr>
                <a:srgbClr val="C80000"/>
              </a:buClr>
              <a:buSzPct val="110000"/>
              <a:tabLst/>
              <a:defRPr/>
            </a:pPr>
            <a:r>
              <a:rPr lang="en-US" dirty="0"/>
              <a:t>Grab attention with an impactful statement here</a:t>
            </a:r>
            <a:endParaRPr lang="en-GB" dirty="0"/>
          </a:p>
        </p:txBody>
      </p:sp>
    </p:spTree>
    <p:extLst>
      <p:ext uri="{BB962C8B-B14F-4D97-AF65-F5344CB8AC3E}">
        <p14:creationId xmlns:p14="http://schemas.microsoft.com/office/powerpoint/2010/main" val="208584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3" orient="horz" pos="1665">
          <p15:clr>
            <a:srgbClr val="5ACBF0"/>
          </p15:clr>
        </p15:guide>
        <p15:guide id="4" orient="horz" pos="1552">
          <p15:clr>
            <a:srgbClr val="5ACBF0"/>
          </p15:clr>
        </p15:guide>
        <p15:guide id="5" orient="horz" pos="282">
          <p15:clr>
            <a:srgbClr val="5ACBF0"/>
          </p15:clr>
        </p15:guide>
        <p15:guide id="6" orient="horz" pos="2505">
          <p15:clr>
            <a:srgbClr val="5ACBF0"/>
          </p15:clr>
        </p15:guide>
        <p15:guide id="7" pos="317">
          <p15:clr>
            <a:srgbClr val="5ACBF0"/>
          </p15:clr>
        </p15:guide>
        <p15:guide id="8" pos="5443">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mpactful Statement: Background 2">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08BF93-A139-CA2B-A1C4-DC9E31417340}"/>
              </a:ext>
            </a:extLst>
          </p:cNvPr>
          <p:cNvSpPr txBox="1"/>
          <p:nvPr userDrawn="1"/>
        </p:nvSpPr>
        <p:spPr>
          <a:xfrm>
            <a:off x="-2144674" y="0"/>
            <a:ext cx="1980220" cy="201593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'Impactful Statement: Background 2'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
        <p:nvSpPr>
          <p:cNvPr id="6" name="Red footer area">
            <a:extLst>
              <a:ext uri="{FF2B5EF4-FFF2-40B4-BE49-F238E27FC236}">
                <a16:creationId xmlns:a16="http://schemas.microsoft.com/office/drawing/2014/main" id="{6B0C857B-D6D0-989E-BBC9-458454970752}"/>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footer gradient overlay">
            <a:extLst>
              <a:ext uri="{FF2B5EF4-FFF2-40B4-BE49-F238E27FC236}">
                <a16:creationId xmlns:a16="http://schemas.microsoft.com/office/drawing/2014/main" id="{EF06C270-01FE-D9DB-D3AD-A8BB9303109A}"/>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9" name="ACCA Logo Bottom Left" descr="A black text on a white background&#10;&#10;Description automatically generated">
            <a:extLst>
              <a:ext uri="{FF2B5EF4-FFF2-40B4-BE49-F238E27FC236}">
                <a16:creationId xmlns:a16="http://schemas.microsoft.com/office/drawing/2014/main" id="{7DBBABF5-291F-D86A-68F6-C04A500A8683}"/>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13" name="TextBox 12">
            <a:extLst>
              <a:ext uri="{FF2B5EF4-FFF2-40B4-BE49-F238E27FC236}">
                <a16:creationId xmlns:a16="http://schemas.microsoft.com/office/drawing/2014/main" id="{AFF6F0C2-21F4-78A3-46B7-BDB9A18648BD}"/>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4" name="Footer Placeholder 1">
            <a:extLst>
              <a:ext uri="{FF2B5EF4-FFF2-40B4-BE49-F238E27FC236}">
                <a16:creationId xmlns:a16="http://schemas.microsoft.com/office/drawing/2014/main" id="{5B5B7B2B-DF85-7D6C-DFF0-FE8115B743C4}"/>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17" name="SubText Placeholder">
            <a:extLst>
              <a:ext uri="{FF2B5EF4-FFF2-40B4-BE49-F238E27FC236}">
                <a16:creationId xmlns:a16="http://schemas.microsoft.com/office/drawing/2014/main" id="{2374C928-BDD9-A2DE-9E7B-E4E1706CFBB2}"/>
              </a:ext>
            </a:extLst>
          </p:cNvPr>
          <p:cNvSpPr>
            <a:spLocks noGrp="1"/>
          </p:cNvSpPr>
          <p:nvPr>
            <p:ph type="body" sz="quarter" idx="14" hasCustomPrompt="1"/>
          </p:nvPr>
        </p:nvSpPr>
        <p:spPr>
          <a:xfrm>
            <a:off x="2000250" y="2643188"/>
            <a:ext cx="5148263" cy="1306511"/>
          </a:xfrm>
          <a:noFill/>
        </p:spPr>
        <p:txBody>
          <a:bodyPr lIns="0" tIns="72000" rIns="0" bIns="0">
            <a:noAutofit/>
          </a:bodyPr>
          <a:lstStyle>
            <a:lvl1pPr marL="0" marR="0" indent="0" algn="ctr" defTabSz="685800" rtl="0" eaLnBrk="1" fontAlgn="auto" latinLnBrk="0" hangingPunct="1">
              <a:lnSpc>
                <a:spcPct val="90000"/>
              </a:lnSpc>
              <a:spcBef>
                <a:spcPts val="0"/>
              </a:spcBef>
              <a:spcAft>
                <a:spcPts val="0"/>
              </a:spcAft>
              <a:buClr>
                <a:schemeClr val="bg1"/>
              </a:buClr>
              <a:buSzTx/>
              <a:buFont typeface="Aptos" panose="020B0004020202020204" pitchFamily="34" charset="0"/>
              <a:buNone/>
              <a:tabLst/>
              <a:defRPr sz="1600">
                <a:solidFill>
                  <a:schemeClr val="bg1"/>
                </a:solidFill>
              </a:defRPr>
            </a:lvl1pPr>
            <a:lvl2pPr marL="342900" indent="0" algn="ctr">
              <a:buNone/>
              <a:defRPr sz="1800"/>
            </a:lvl2pPr>
            <a:lvl3pPr marL="685800" indent="0" algn="ctr">
              <a:buNone/>
              <a:defRPr sz="1800"/>
            </a:lvl3pPr>
            <a:lvl4pPr marL="1028700" indent="0" algn="ctr">
              <a:buNone/>
              <a:defRPr sz="1800"/>
            </a:lvl4pPr>
            <a:lvl5pPr marL="1371600" indent="0" algn="ctr">
              <a:buNone/>
              <a:defRPr sz="1800"/>
            </a:lvl5pPr>
          </a:lstStyle>
          <a:p>
            <a:pPr marL="285750" marR="0" lvl="0" indent="-285750" algn="ctr" defTabSz="685800" rtl="0" eaLnBrk="1" fontAlgn="auto" latinLnBrk="0" hangingPunct="1">
              <a:lnSpc>
                <a:spcPct val="90000"/>
              </a:lnSpc>
              <a:spcBef>
                <a:spcPts val="750"/>
              </a:spcBef>
              <a:spcAft>
                <a:spcPts val="0"/>
              </a:spcAft>
              <a:buClr>
                <a:srgbClr val="C80000"/>
              </a:buClr>
              <a:buSzTx/>
              <a:tabLst/>
              <a:defRPr/>
            </a:pPr>
            <a:r>
              <a:rPr lang="en-US" dirty="0"/>
              <a:t>Add further detail here, but only if needed</a:t>
            </a:r>
            <a:endParaRPr lang="en-GB" dirty="0"/>
          </a:p>
        </p:txBody>
      </p:sp>
      <p:sp>
        <p:nvSpPr>
          <p:cNvPr id="18" name="Impact Statement Placeholder">
            <a:extLst>
              <a:ext uri="{FF2B5EF4-FFF2-40B4-BE49-F238E27FC236}">
                <a16:creationId xmlns:a16="http://schemas.microsoft.com/office/drawing/2014/main" id="{E7AB4334-1D60-18F5-2F2F-52957CE0BD6A}"/>
              </a:ext>
            </a:extLst>
          </p:cNvPr>
          <p:cNvSpPr>
            <a:spLocks noGrp="1"/>
          </p:cNvSpPr>
          <p:nvPr>
            <p:ph type="body" sz="quarter" idx="13" hasCustomPrompt="1"/>
          </p:nvPr>
        </p:nvSpPr>
        <p:spPr>
          <a:xfrm>
            <a:off x="503239" y="457199"/>
            <a:ext cx="8137524" cy="2015937"/>
          </a:xfrm>
          <a:noFill/>
        </p:spPr>
        <p:txBody>
          <a:bodyPr wrap="square" lIns="0" tIns="0" rIns="0" bIns="0" anchor="b" anchorCtr="0">
            <a:noAutofit/>
          </a:bodyPr>
          <a:lstStyle>
            <a:lvl1pPr marL="0" marR="0" indent="0" algn="ctr" defTabSz="685800" rtl="0" eaLnBrk="1" fontAlgn="auto" latinLnBrk="0" hangingPunct="1">
              <a:lnSpc>
                <a:spcPct val="90000"/>
              </a:lnSpc>
              <a:spcBef>
                <a:spcPts val="750"/>
              </a:spcBef>
              <a:spcAft>
                <a:spcPts val="0"/>
              </a:spcAft>
              <a:buClr>
                <a:schemeClr val="bg1"/>
              </a:buClr>
              <a:buSzPct val="110000"/>
              <a:buFont typeface="Aptos" panose="020B0004020202020204" pitchFamily="34" charset="0"/>
              <a:buNone/>
              <a:tabLst/>
              <a:defRPr sz="4800" b="1">
                <a:solidFill>
                  <a:schemeClr val="bg1"/>
                </a:solidFill>
                <a:latin typeface="+mj-lt"/>
              </a:defRPr>
            </a:lvl1pPr>
            <a:lvl2pPr marL="342900" indent="0" algn="ctr">
              <a:buNone/>
              <a:defRPr sz="4400">
                <a:latin typeface="+mj-lt"/>
              </a:defRPr>
            </a:lvl2pPr>
            <a:lvl3pPr marL="685800" indent="0" algn="ctr">
              <a:buNone/>
              <a:defRPr sz="4400">
                <a:latin typeface="+mj-lt"/>
              </a:defRPr>
            </a:lvl3pPr>
            <a:lvl4pPr marL="1028700" indent="0" algn="ctr">
              <a:buNone/>
              <a:defRPr sz="4400">
                <a:latin typeface="+mj-lt"/>
              </a:defRPr>
            </a:lvl4pPr>
            <a:lvl5pPr marL="1371600" indent="0" algn="ctr">
              <a:buNone/>
              <a:defRPr sz="4400">
                <a:latin typeface="+mj-lt"/>
              </a:defRPr>
            </a:lvl5pPr>
          </a:lstStyle>
          <a:p>
            <a:pPr marL="685800" marR="0" lvl="0" indent="-685800" algn="ctr" defTabSz="685800" rtl="0" eaLnBrk="1" fontAlgn="auto" latinLnBrk="0" hangingPunct="1">
              <a:lnSpc>
                <a:spcPct val="90000"/>
              </a:lnSpc>
              <a:spcBef>
                <a:spcPts val="750"/>
              </a:spcBef>
              <a:spcAft>
                <a:spcPts val="0"/>
              </a:spcAft>
              <a:buClr>
                <a:srgbClr val="C80000"/>
              </a:buClr>
              <a:buSzPct val="110000"/>
              <a:tabLst/>
              <a:defRPr/>
            </a:pPr>
            <a:r>
              <a:rPr lang="en-US" dirty="0"/>
              <a:t>Grab attention with an impactful statement here</a:t>
            </a:r>
            <a:endParaRPr lang="en-GB" dirty="0"/>
          </a:p>
        </p:txBody>
      </p:sp>
    </p:spTree>
    <p:extLst>
      <p:ext uri="{BB962C8B-B14F-4D97-AF65-F5344CB8AC3E}">
        <p14:creationId xmlns:p14="http://schemas.microsoft.com/office/powerpoint/2010/main" val="114718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3" orient="horz" pos="1552">
          <p15:clr>
            <a:srgbClr val="5ACBF0"/>
          </p15:clr>
        </p15:guide>
        <p15:guide id="4" orient="horz" pos="1665">
          <p15:clr>
            <a:srgbClr val="5ACBF0"/>
          </p15:clr>
        </p15:guide>
        <p15:guide id="5" orient="horz" pos="282">
          <p15:clr>
            <a:srgbClr val="5ACBF0"/>
          </p15:clr>
        </p15:guide>
        <p15:guide id="6" orient="horz" pos="2505">
          <p15:clr>
            <a:srgbClr val="5ACBF0"/>
          </p15:clr>
        </p15:guide>
        <p15:guide id="7" pos="317">
          <p15:clr>
            <a:srgbClr val="5ACBF0"/>
          </p15:clr>
        </p15:guide>
        <p15:guide id="8" pos="5443">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mpactful Statement: Editable Photo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858BCA-7711-F06F-6EF1-C549A685D948}"/>
              </a:ext>
            </a:extLst>
          </p:cNvPr>
          <p:cNvSpPr txBox="1"/>
          <p:nvPr userDrawn="1"/>
        </p:nvSpPr>
        <p:spPr>
          <a:xfrm>
            <a:off x="-2273968" y="0"/>
            <a:ext cx="2109514" cy="5247590"/>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live pack PowerPoint template, click the home or insert tab – then click the dropdown arrow under the 'New Slide' button and select the 'Impactful Statement: Editable Photo Background'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Then from the 'Fill' menu select 'Picture or texture fill' and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If text on top of your background image is difficult to read, choose the Picture icon tab from the ‘format background’ sidebar, and from the corrections dropdown reduce the brightness. -30% is a good started point. </a:t>
            </a:r>
          </a:p>
          <a:p>
            <a:pPr marL="171450" indent="-171450" algn="l">
              <a:spcAft>
                <a:spcPts val="600"/>
              </a:spcAft>
              <a:buClr>
                <a:schemeClr val="accent1"/>
              </a:buClr>
              <a:buSzPct val="110000"/>
              <a:buFont typeface="Wingdings" panose="05000000000000000000" pitchFamily="2" charset="2"/>
              <a:buChar char="§"/>
            </a:pPr>
            <a:endParaRPr lang="en-GB" sz="1000" dirty="0"/>
          </a:p>
        </p:txBody>
      </p:sp>
      <p:sp>
        <p:nvSpPr>
          <p:cNvPr id="8" name="Red footer area">
            <a:extLst>
              <a:ext uri="{FF2B5EF4-FFF2-40B4-BE49-F238E27FC236}">
                <a16:creationId xmlns:a16="http://schemas.microsoft.com/office/drawing/2014/main" id="{7F21E08A-6E71-B3C0-9A34-224B7F55A833}"/>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footer gradient overlay">
            <a:extLst>
              <a:ext uri="{FF2B5EF4-FFF2-40B4-BE49-F238E27FC236}">
                <a16:creationId xmlns:a16="http://schemas.microsoft.com/office/drawing/2014/main" id="{7F2AF0DD-B397-B2CA-EF3D-D0AAD1CD3777}"/>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ACCA Logo Bottom Left" descr="A black text on a white background&#10;&#10;Description automatically generated">
            <a:extLst>
              <a:ext uri="{FF2B5EF4-FFF2-40B4-BE49-F238E27FC236}">
                <a16:creationId xmlns:a16="http://schemas.microsoft.com/office/drawing/2014/main" id="{C6E6928D-BCC7-07DF-582B-EC30C784C7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16438"/>
            <a:ext cx="638762" cy="638762"/>
          </a:xfrm>
          <a:prstGeom prst="rect">
            <a:avLst/>
          </a:prstGeom>
        </p:spPr>
      </p:pic>
      <p:sp>
        <p:nvSpPr>
          <p:cNvPr id="14" name="TextBox 13">
            <a:extLst>
              <a:ext uri="{FF2B5EF4-FFF2-40B4-BE49-F238E27FC236}">
                <a16:creationId xmlns:a16="http://schemas.microsoft.com/office/drawing/2014/main" id="{C5AD8BC9-E7A6-041F-0AB3-2960030D7809}"/>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5" name="Footer Placeholder 1">
            <a:extLst>
              <a:ext uri="{FF2B5EF4-FFF2-40B4-BE49-F238E27FC236}">
                <a16:creationId xmlns:a16="http://schemas.microsoft.com/office/drawing/2014/main" id="{74007065-1835-2004-DBE6-593CC254D74A}"/>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3" name="SubText Placeholder">
            <a:extLst>
              <a:ext uri="{FF2B5EF4-FFF2-40B4-BE49-F238E27FC236}">
                <a16:creationId xmlns:a16="http://schemas.microsoft.com/office/drawing/2014/main" id="{3C895630-56A8-4D1F-3BFB-5DE5A1C881E7}"/>
              </a:ext>
            </a:extLst>
          </p:cNvPr>
          <p:cNvSpPr>
            <a:spLocks noGrp="1"/>
          </p:cNvSpPr>
          <p:nvPr>
            <p:ph type="body" sz="quarter" idx="14" hasCustomPrompt="1"/>
          </p:nvPr>
        </p:nvSpPr>
        <p:spPr>
          <a:xfrm>
            <a:off x="2000250" y="2643188"/>
            <a:ext cx="5148263" cy="1306511"/>
          </a:xfrm>
          <a:noFill/>
        </p:spPr>
        <p:txBody>
          <a:bodyPr lIns="0" tIns="72000" rIns="0" bIns="0">
            <a:noAutofit/>
          </a:bodyPr>
          <a:lstStyle>
            <a:lvl1pPr marL="0" marR="0" indent="0" algn="ctr" defTabSz="685800" rtl="0" eaLnBrk="1" fontAlgn="auto" latinLnBrk="0" hangingPunct="1">
              <a:lnSpc>
                <a:spcPct val="90000"/>
              </a:lnSpc>
              <a:spcBef>
                <a:spcPts val="0"/>
              </a:spcBef>
              <a:spcAft>
                <a:spcPts val="0"/>
              </a:spcAft>
              <a:buClr>
                <a:srgbClr val="C80000"/>
              </a:buClr>
              <a:buSzTx/>
              <a:buFont typeface="Aptos" panose="020B0004020202020204" pitchFamily="34" charset="0"/>
              <a:buNone/>
              <a:tabLst/>
              <a:defRPr sz="1600">
                <a:solidFill>
                  <a:schemeClr val="bg1"/>
                </a:solidFill>
              </a:defRPr>
            </a:lvl1pPr>
            <a:lvl2pPr marL="342900" indent="0" algn="ctr">
              <a:buNone/>
              <a:defRPr sz="1800"/>
            </a:lvl2pPr>
            <a:lvl3pPr marL="685800" indent="0" algn="ctr">
              <a:buNone/>
              <a:defRPr sz="1800"/>
            </a:lvl3pPr>
            <a:lvl4pPr marL="1028700" indent="0" algn="ctr">
              <a:buNone/>
              <a:defRPr sz="1800"/>
            </a:lvl4pPr>
            <a:lvl5pPr marL="1371600" indent="0" algn="ctr">
              <a:buNone/>
              <a:defRPr sz="1800"/>
            </a:lvl5pPr>
          </a:lstStyle>
          <a:p>
            <a:pPr marL="285750" marR="0" lvl="0" indent="-285750" algn="ctr" defTabSz="685800" rtl="0" eaLnBrk="1" fontAlgn="auto" latinLnBrk="0" hangingPunct="1">
              <a:lnSpc>
                <a:spcPct val="90000"/>
              </a:lnSpc>
              <a:spcBef>
                <a:spcPts val="750"/>
              </a:spcBef>
              <a:spcAft>
                <a:spcPts val="0"/>
              </a:spcAft>
              <a:buClr>
                <a:srgbClr val="C80000"/>
              </a:buClr>
              <a:buSzTx/>
              <a:tabLst/>
              <a:defRPr/>
            </a:pPr>
            <a:r>
              <a:rPr lang="en-US" dirty="0"/>
              <a:t>Add further detail here, but only if needed</a:t>
            </a:r>
            <a:endParaRPr lang="en-GB" dirty="0"/>
          </a:p>
        </p:txBody>
      </p:sp>
      <p:sp>
        <p:nvSpPr>
          <p:cNvPr id="24" name="Impact Statement Placeholder">
            <a:extLst>
              <a:ext uri="{FF2B5EF4-FFF2-40B4-BE49-F238E27FC236}">
                <a16:creationId xmlns:a16="http://schemas.microsoft.com/office/drawing/2014/main" id="{538A8ABA-6816-DAA8-3E8F-CAB0F90BCBD1}"/>
              </a:ext>
            </a:extLst>
          </p:cNvPr>
          <p:cNvSpPr>
            <a:spLocks noGrp="1"/>
          </p:cNvSpPr>
          <p:nvPr>
            <p:ph type="body" sz="quarter" idx="13" hasCustomPrompt="1"/>
          </p:nvPr>
        </p:nvSpPr>
        <p:spPr>
          <a:xfrm>
            <a:off x="503239" y="457199"/>
            <a:ext cx="8137524" cy="2015937"/>
          </a:xfrm>
          <a:noFill/>
        </p:spPr>
        <p:txBody>
          <a:bodyPr wrap="square" lIns="0" tIns="0" rIns="0" bIns="0" anchor="b" anchorCtr="0">
            <a:noAutofit/>
          </a:bodyPr>
          <a:lstStyle>
            <a:lvl1pPr marL="0" marR="0" indent="0" algn="ctr" defTabSz="685800" rtl="0" eaLnBrk="1" fontAlgn="auto" latinLnBrk="0" hangingPunct="1">
              <a:lnSpc>
                <a:spcPct val="90000"/>
              </a:lnSpc>
              <a:spcBef>
                <a:spcPts val="750"/>
              </a:spcBef>
              <a:spcAft>
                <a:spcPts val="0"/>
              </a:spcAft>
              <a:buClr>
                <a:srgbClr val="C80000"/>
              </a:buClr>
              <a:buSzPct val="110000"/>
              <a:buFont typeface="Aptos" panose="020B0004020202020204" pitchFamily="34" charset="0"/>
              <a:buNone/>
              <a:tabLst/>
              <a:defRPr sz="4800" b="1">
                <a:solidFill>
                  <a:schemeClr val="bg1"/>
                </a:solidFill>
                <a:latin typeface="+mj-lt"/>
              </a:defRPr>
            </a:lvl1pPr>
            <a:lvl2pPr marL="342900" indent="0" algn="ctr">
              <a:buNone/>
              <a:defRPr sz="4400">
                <a:latin typeface="+mj-lt"/>
              </a:defRPr>
            </a:lvl2pPr>
            <a:lvl3pPr marL="685800" indent="0" algn="ctr">
              <a:buNone/>
              <a:defRPr sz="4400">
                <a:latin typeface="+mj-lt"/>
              </a:defRPr>
            </a:lvl3pPr>
            <a:lvl4pPr marL="1028700" indent="0" algn="ctr">
              <a:buNone/>
              <a:defRPr sz="4400">
                <a:latin typeface="+mj-lt"/>
              </a:defRPr>
            </a:lvl4pPr>
            <a:lvl5pPr marL="1371600" indent="0" algn="ctr">
              <a:buNone/>
              <a:defRPr sz="4400">
                <a:latin typeface="+mj-lt"/>
              </a:defRPr>
            </a:lvl5pPr>
          </a:lstStyle>
          <a:p>
            <a:pPr marL="685800" marR="0" lvl="0" indent="-685800" algn="ctr" defTabSz="685800" rtl="0" eaLnBrk="1" fontAlgn="auto" latinLnBrk="0" hangingPunct="1">
              <a:lnSpc>
                <a:spcPct val="90000"/>
              </a:lnSpc>
              <a:spcBef>
                <a:spcPts val="750"/>
              </a:spcBef>
              <a:spcAft>
                <a:spcPts val="0"/>
              </a:spcAft>
              <a:buClr>
                <a:srgbClr val="C80000"/>
              </a:buClr>
              <a:buSzPct val="110000"/>
              <a:tabLst/>
              <a:defRPr/>
            </a:pPr>
            <a:r>
              <a:rPr lang="en-US" dirty="0"/>
              <a:t>Grab attention with an impactful statement here</a:t>
            </a:r>
            <a:endParaRPr lang="en-GB" dirty="0"/>
          </a:p>
        </p:txBody>
      </p:sp>
    </p:spTree>
    <p:extLst>
      <p:ext uri="{BB962C8B-B14F-4D97-AF65-F5344CB8AC3E}">
        <p14:creationId xmlns:p14="http://schemas.microsoft.com/office/powerpoint/2010/main" val="379680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a14="http://schemas.microsoft.com/office/drawing/2010/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3" orient="horz" pos="1575">
          <p15:clr>
            <a:srgbClr val="5ACBF0"/>
          </p15:clr>
        </p15:guide>
        <p15:guide id="4" orient="horz" pos="1665">
          <p15:clr>
            <a:srgbClr val="5ACBF0"/>
          </p15:clr>
        </p15:guide>
        <p15:guide id="5" orient="horz" pos="282">
          <p15:clr>
            <a:srgbClr val="5ACBF0"/>
          </p15:clr>
        </p15:guide>
        <p15:guide id="6" orient="horz" pos="2505">
          <p15:clr>
            <a:srgbClr val="5ACBF0"/>
          </p15:clr>
        </p15:guide>
        <p15:guide id="7" pos="317">
          <p15:clr>
            <a:srgbClr val="5ACBF0"/>
          </p15:clr>
        </p15:guide>
        <p15:guide id="8" pos="5465">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49CB769-F065-F76D-091E-DF230386EE89}"/>
              </a:ext>
            </a:extLst>
          </p:cNvPr>
          <p:cNvSpPr/>
          <p:nvPr userDrawn="1"/>
        </p:nvSpPr>
        <p:spPr>
          <a:xfrm>
            <a:off x="0" y="-1"/>
            <a:ext cx="9144000" cy="4638261"/>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5" name="Rectangle 14">
            <a:extLst>
              <a:ext uri="{FF2B5EF4-FFF2-40B4-BE49-F238E27FC236}">
                <a16:creationId xmlns:a16="http://schemas.microsoft.com/office/drawing/2014/main" id="{0AF7380B-54C1-ED81-8848-6C4E444201DA}"/>
              </a:ext>
            </a:extLst>
          </p:cNvPr>
          <p:cNvSpPr/>
          <p:nvPr userDrawn="1"/>
        </p:nvSpPr>
        <p:spPr>
          <a:xfrm>
            <a:off x="0" y="0"/>
            <a:ext cx="9144000" cy="4638260"/>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Rectangle 8">
            <a:extLst>
              <a:ext uri="{FF2B5EF4-FFF2-40B4-BE49-F238E27FC236}">
                <a16:creationId xmlns:a16="http://schemas.microsoft.com/office/drawing/2014/main" id="{90780D2A-0F82-1B9A-A0B2-9082C04FB83D}"/>
              </a:ext>
            </a:extLst>
          </p:cNvPr>
          <p:cNvSpPr/>
          <p:nvPr userDrawn="1"/>
        </p:nvSpPr>
        <p:spPr>
          <a:xfrm>
            <a:off x="0" y="0"/>
            <a:ext cx="9144000" cy="4516438"/>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Media Placeholder 20">
            <a:extLst>
              <a:ext uri="{FF2B5EF4-FFF2-40B4-BE49-F238E27FC236}">
                <a16:creationId xmlns:a16="http://schemas.microsoft.com/office/drawing/2014/main" id="{7D107A89-B995-AFC2-106D-714CCCF67AA5}"/>
              </a:ext>
            </a:extLst>
          </p:cNvPr>
          <p:cNvSpPr>
            <a:spLocks noGrp="1"/>
          </p:cNvSpPr>
          <p:nvPr>
            <p:ph type="media" sz="quarter" idx="11" hasCustomPrompt="1"/>
          </p:nvPr>
        </p:nvSpPr>
        <p:spPr>
          <a:xfrm>
            <a:off x="-1" y="2"/>
            <a:ext cx="9144001" cy="4516436"/>
          </a:xfrm>
          <a:prstGeom prst="rect">
            <a:avLst/>
          </a:prstGeom>
          <a:solidFill>
            <a:schemeClr val="bg1">
              <a:lumMod val="65000"/>
            </a:schemeClr>
          </a:solidFill>
        </p:spPr>
        <p:txBody>
          <a:bodyPr wrap="square" bIns="792000" anchor="ctr" anchorCtr="0">
            <a:noAutofit/>
          </a:bodyPr>
          <a:lstStyle>
            <a:lvl1pPr marL="0" indent="0" algn="ctr">
              <a:buNone/>
              <a:defRPr>
                <a:solidFill>
                  <a:schemeClr val="bg1"/>
                </a:solidFill>
              </a:defRPr>
            </a:lvl1pPr>
          </a:lstStyle>
          <a:p>
            <a:r>
              <a:rPr lang="en-GB" dirty="0"/>
              <a:t>Click icon below to insert video</a:t>
            </a:r>
          </a:p>
        </p:txBody>
      </p:sp>
      <p:sp>
        <p:nvSpPr>
          <p:cNvPr id="17" name="TextBox 16">
            <a:extLst>
              <a:ext uri="{FF2B5EF4-FFF2-40B4-BE49-F238E27FC236}">
                <a16:creationId xmlns:a16="http://schemas.microsoft.com/office/drawing/2014/main" id="{4C7E225D-7139-D0E9-199E-CABC01318800}"/>
              </a:ext>
            </a:extLst>
          </p:cNvPr>
          <p:cNvSpPr txBox="1"/>
          <p:nvPr userDrawn="1"/>
        </p:nvSpPr>
        <p:spPr>
          <a:xfrm>
            <a:off x="-2144674" y="0"/>
            <a:ext cx="1980220" cy="3939540"/>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'Video slide'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centre panel to insert a video file from your computer</a:t>
            </a:r>
          </a:p>
          <a:p>
            <a:pPr marL="171450" indent="-171450" algn="l">
              <a:spcAft>
                <a:spcPts val="600"/>
              </a:spcAft>
              <a:buClr>
                <a:schemeClr val="accent1"/>
              </a:buClr>
              <a:buSzPct val="110000"/>
              <a:buFont typeface="Wingdings" panose="05000000000000000000" pitchFamily="2" charset="2"/>
              <a:buChar char="§"/>
            </a:pPr>
            <a:r>
              <a:rPr lang="en-GB" sz="1000" dirty="0"/>
              <a:t>Click on an inserted video then choose the 'playback' tab to see a range of options to control how your video plays when presenting</a:t>
            </a:r>
          </a:p>
          <a:p>
            <a:pPr marL="171450" indent="-171450" algn="l">
              <a:spcAft>
                <a:spcPts val="600"/>
              </a:spcAft>
              <a:buClr>
                <a:schemeClr val="accent1"/>
              </a:buClr>
              <a:buSzPct val="110000"/>
              <a:buFont typeface="Wingdings" panose="05000000000000000000" pitchFamily="2" charset="2"/>
              <a:buChar char="§"/>
            </a:pPr>
            <a:r>
              <a:rPr lang="en-GB" sz="1000" dirty="0"/>
              <a:t>Enter slideshow mode to review the video slide as your audience will see it</a:t>
            </a:r>
          </a:p>
          <a:p>
            <a:pPr marL="171450" indent="-171450" algn="l">
              <a:spcAft>
                <a:spcPts val="600"/>
              </a:spcAft>
              <a:buClr>
                <a:schemeClr val="accent1"/>
              </a:buClr>
              <a:buSzPct val="110000"/>
              <a:buFont typeface="Wingdings" panose="05000000000000000000" pitchFamily="2" charset="2"/>
              <a:buChar char="§"/>
            </a:pPr>
            <a:r>
              <a:rPr lang="en-GB" sz="1000" dirty="0"/>
              <a:t>Watch the ACCA tutorials for more info on working with video in your slides</a:t>
            </a:r>
          </a:p>
        </p:txBody>
      </p:sp>
      <p:sp>
        <p:nvSpPr>
          <p:cNvPr id="7" name="Red footer area">
            <a:extLst>
              <a:ext uri="{FF2B5EF4-FFF2-40B4-BE49-F238E27FC236}">
                <a16:creationId xmlns:a16="http://schemas.microsoft.com/office/drawing/2014/main" id="{C359C819-EB3A-052D-9252-8B780CD09C1F}"/>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footer gradient overlay">
            <a:extLst>
              <a:ext uri="{FF2B5EF4-FFF2-40B4-BE49-F238E27FC236}">
                <a16:creationId xmlns:a16="http://schemas.microsoft.com/office/drawing/2014/main" id="{57AFF366-0BC0-2D33-401E-6D05113C6DF9}"/>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0" name="ACCA Logo Bottom Left" descr="A black text on a white background&#10;&#10;Description automatically generated">
            <a:extLst>
              <a:ext uri="{FF2B5EF4-FFF2-40B4-BE49-F238E27FC236}">
                <a16:creationId xmlns:a16="http://schemas.microsoft.com/office/drawing/2014/main" id="{7E2A6F4C-6688-EE93-1C76-4500BEAA1028}"/>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2" name="TextBox 11">
            <a:extLst>
              <a:ext uri="{FF2B5EF4-FFF2-40B4-BE49-F238E27FC236}">
                <a16:creationId xmlns:a16="http://schemas.microsoft.com/office/drawing/2014/main" id="{38DAA30C-15E0-BC08-EF4F-407DF1EBA77E}"/>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3" name="Footer Placeholder 1">
            <a:extLst>
              <a:ext uri="{FF2B5EF4-FFF2-40B4-BE49-F238E27FC236}">
                <a16:creationId xmlns:a16="http://schemas.microsoft.com/office/drawing/2014/main" id="{5B2C3AEA-9712-6D5B-F7E9-B1FC6419FE57}"/>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222311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Content, Image Right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8" y="1419225"/>
            <a:ext cx="5797551" cy="2916238"/>
          </a:xfrm>
        </p:spPr>
        <p:txBody>
          <a:bodyPr rIns="180000">
            <a:normAutofit/>
          </a:bodyPr>
          <a:lstStyle>
            <a:lvl1pPr>
              <a:spcAft>
                <a:spcPts val="600"/>
              </a:spcAft>
              <a:defRPr sz="1400"/>
            </a:lvl1pPr>
          </a:lstStyle>
          <a:p>
            <a:pPr lvl="0"/>
            <a:r>
              <a:rPr lang="en-US" dirty="0"/>
              <a:t>Type here to add text, or click the icons below to add other content types</a:t>
            </a:r>
          </a:p>
        </p:txBody>
      </p:sp>
      <p:sp>
        <p:nvSpPr>
          <p:cNvPr id="7" name="Picture Placeholder 2">
            <a:extLst>
              <a:ext uri="{FF2B5EF4-FFF2-40B4-BE49-F238E27FC236}">
                <a16:creationId xmlns:a16="http://schemas.microsoft.com/office/drawing/2014/main" id="{317DD5A1-38E3-A012-125A-8ADD8320A0BB}"/>
              </a:ext>
            </a:extLst>
          </p:cNvPr>
          <p:cNvSpPr>
            <a:spLocks noGrp="1" noChangeAspect="1"/>
          </p:cNvSpPr>
          <p:nvPr>
            <p:ph type="pic" idx="13"/>
          </p:nvPr>
        </p:nvSpPr>
        <p:spPr>
          <a:xfrm>
            <a:off x="6535179" y="0"/>
            <a:ext cx="2608821" cy="4516438"/>
          </a:xfrm>
          <a:solidFill>
            <a:schemeClr val="bg1">
              <a:lumMod val="65000"/>
            </a:schemeClr>
          </a:solidFill>
        </p:spPr>
        <p:txBody>
          <a:bodyPr tIns="0" bIns="792000" anchor="ctr" anchorCtr="0">
            <a:normAutofit/>
          </a:bodyPr>
          <a:lstStyle>
            <a:lvl1pPr marL="0" indent="0" algn="ctr">
              <a:buNone/>
              <a:defRPr sz="12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4" name="Title 4">
            <a:extLst>
              <a:ext uri="{FF2B5EF4-FFF2-40B4-BE49-F238E27FC236}">
                <a16:creationId xmlns:a16="http://schemas.microsoft.com/office/drawing/2014/main" id="{0ADDFCF4-1B4C-D893-6157-F80707AF79AB}"/>
              </a:ext>
            </a:extLst>
          </p:cNvPr>
          <p:cNvSpPr>
            <a:spLocks noGrp="1"/>
          </p:cNvSpPr>
          <p:nvPr>
            <p:ph type="title" hasCustomPrompt="1"/>
          </p:nvPr>
        </p:nvSpPr>
        <p:spPr>
          <a:xfrm>
            <a:off x="394881" y="303212"/>
            <a:ext cx="5816191" cy="941467"/>
          </a:xfrm>
        </p:spPr>
        <p:txBody>
          <a:bodyPr>
            <a:normAutofit/>
          </a:bodyPr>
          <a:lstStyle>
            <a:lvl1pPr>
              <a:defRPr sz="2800">
                <a:solidFill>
                  <a:schemeClr val="tx1"/>
                </a:solidFill>
              </a:defRPr>
            </a:lvl1pPr>
          </a:lstStyle>
          <a:p>
            <a:r>
              <a:rPr lang="en-US" dirty="0"/>
              <a:t>Click to add slide title</a:t>
            </a:r>
            <a:endParaRPr lang="en-GB" dirty="0"/>
          </a:p>
        </p:txBody>
      </p:sp>
      <p:sp>
        <p:nvSpPr>
          <p:cNvPr id="5" name="TextBox 4">
            <a:extLst>
              <a:ext uri="{FF2B5EF4-FFF2-40B4-BE49-F238E27FC236}">
                <a16:creationId xmlns:a16="http://schemas.microsoft.com/office/drawing/2014/main" id="{62D130BC-4576-9DD2-4B5D-7A39F522A859}"/>
              </a:ext>
            </a:extLst>
          </p:cNvPr>
          <p:cNvSpPr txBox="1"/>
          <p:nvPr userDrawn="1"/>
        </p:nvSpPr>
        <p:spPr>
          <a:xfrm>
            <a:off x="-2144674" y="0"/>
            <a:ext cx="1980220" cy="455509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'Title, Content, Image Right -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left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to the right of the slide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to select the existing image,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p:txBody>
      </p:sp>
      <p:sp>
        <p:nvSpPr>
          <p:cNvPr id="6" name="Red footer area">
            <a:extLst>
              <a:ext uri="{FF2B5EF4-FFF2-40B4-BE49-F238E27FC236}">
                <a16:creationId xmlns:a16="http://schemas.microsoft.com/office/drawing/2014/main" id="{FF49C818-07EC-2D45-1E45-03985E8D9CFE}"/>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footer gradient overlay">
            <a:extLst>
              <a:ext uri="{FF2B5EF4-FFF2-40B4-BE49-F238E27FC236}">
                <a16:creationId xmlns:a16="http://schemas.microsoft.com/office/drawing/2014/main" id="{E6FCD1B2-59A5-3D8C-7AA9-EE0CA18FF67D}"/>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9" name="ACCA Logo Bottom Left" descr="A black text on a white background&#10;&#10;Description automatically generated">
            <a:extLst>
              <a:ext uri="{FF2B5EF4-FFF2-40B4-BE49-F238E27FC236}">
                <a16:creationId xmlns:a16="http://schemas.microsoft.com/office/drawing/2014/main" id="{7DAE809B-0CF5-8762-138E-18C394E768F7}"/>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0" name="TextBox 9">
            <a:extLst>
              <a:ext uri="{FF2B5EF4-FFF2-40B4-BE49-F238E27FC236}">
                <a16:creationId xmlns:a16="http://schemas.microsoft.com/office/drawing/2014/main" id="{8ABB39F1-4ED7-1EEB-BA1A-7C66E1ED7EB7}"/>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1" name="Footer Placeholder 1">
            <a:extLst>
              <a:ext uri="{FF2B5EF4-FFF2-40B4-BE49-F238E27FC236}">
                <a16:creationId xmlns:a16="http://schemas.microsoft.com/office/drawing/2014/main" id="{13B509EA-B2CB-9EA8-8984-17BD27A1E1D5}"/>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218257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894">
          <p15:clr>
            <a:srgbClr val="FBAE40"/>
          </p15:clr>
        </p15:guide>
        <p15:guide id="3" pos="3901">
          <p15:clr>
            <a:srgbClr val="FBAE40"/>
          </p15:clr>
        </p15:guide>
        <p15:guide id="4" pos="4105">
          <p15:clr>
            <a:srgbClr val="FBAE40"/>
          </p15:clr>
        </p15:guide>
        <p15:guide id="5" orient="horz" pos="2731">
          <p15:clr>
            <a:srgbClr val="FBAE40"/>
          </p15:clr>
        </p15:guide>
        <p15:guide id="6" orient="horz" pos="781">
          <p15:clr>
            <a:srgbClr val="FBAE40"/>
          </p15:clr>
        </p15:guide>
        <p15:guide id="7" orient="horz" pos="191">
          <p15:clr>
            <a:srgbClr val="FBAE40"/>
          </p15:clr>
        </p15:guide>
        <p15:guide id="8" pos="249">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Content, Image Right - Background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C6720A-77AC-C7E9-7477-ABC8F0A1701E}"/>
              </a:ext>
            </a:extLst>
          </p:cNvPr>
          <p:cNvSpPr/>
          <p:nvPr userDrawn="1"/>
        </p:nvSpPr>
        <p:spPr>
          <a:xfrm>
            <a:off x="0" y="-1"/>
            <a:ext cx="9144000" cy="4638261"/>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C7AF0C2E-4C67-E3C8-AE84-36794E15E4C1}"/>
              </a:ext>
            </a:extLst>
          </p:cNvPr>
          <p:cNvSpPr/>
          <p:nvPr userDrawn="1"/>
        </p:nvSpPr>
        <p:spPr>
          <a:xfrm>
            <a:off x="0" y="0"/>
            <a:ext cx="9144000" cy="4638260"/>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Title 4">
            <a:extLst>
              <a:ext uri="{FF2B5EF4-FFF2-40B4-BE49-F238E27FC236}">
                <a16:creationId xmlns:a16="http://schemas.microsoft.com/office/drawing/2014/main" id="{5F6B512E-3E3F-EE5A-92E3-0410714C76D9}"/>
              </a:ext>
            </a:extLst>
          </p:cNvPr>
          <p:cNvSpPr>
            <a:spLocks noGrp="1"/>
          </p:cNvSpPr>
          <p:nvPr>
            <p:ph type="title" hasCustomPrompt="1"/>
          </p:nvPr>
        </p:nvSpPr>
        <p:spPr>
          <a:xfrm>
            <a:off x="394882" y="303212"/>
            <a:ext cx="5816190" cy="941467"/>
          </a:xfrm>
        </p:spPr>
        <p:txBody>
          <a:bodyPr>
            <a:normAutofit/>
          </a:bodyPr>
          <a:lstStyle>
            <a:lvl1pPr>
              <a:defRPr sz="2800">
                <a:solidFill>
                  <a:schemeClr val="bg1"/>
                </a:solidFill>
              </a:defRPr>
            </a:lvl1pPr>
          </a:lstStyle>
          <a:p>
            <a:r>
              <a:rPr lang="en-US" dirty="0"/>
              <a:t>Click to add slide title</a:t>
            </a:r>
            <a:endParaRPr lang="en-GB" dirty="0"/>
          </a:p>
        </p:txBody>
      </p:sp>
      <p:sp>
        <p:nvSpPr>
          <p:cNvPr id="12" name="Picture Placeholder 2">
            <a:extLst>
              <a:ext uri="{FF2B5EF4-FFF2-40B4-BE49-F238E27FC236}">
                <a16:creationId xmlns:a16="http://schemas.microsoft.com/office/drawing/2014/main" id="{3B07DF4C-394A-F542-057F-D341374D09FD}"/>
              </a:ext>
            </a:extLst>
          </p:cNvPr>
          <p:cNvSpPr>
            <a:spLocks noGrp="1" noChangeAspect="1"/>
          </p:cNvSpPr>
          <p:nvPr>
            <p:ph type="pic" idx="13"/>
          </p:nvPr>
        </p:nvSpPr>
        <p:spPr>
          <a:xfrm>
            <a:off x="6535179" y="0"/>
            <a:ext cx="2608821" cy="4516438"/>
          </a:xfrm>
          <a:solidFill>
            <a:schemeClr val="bg1">
              <a:lumMod val="65000"/>
            </a:schemeClr>
          </a:solidFill>
        </p:spPr>
        <p:txBody>
          <a:bodyPr tIns="0" bIns="792000" anchor="ctr" anchorCtr="0">
            <a:normAutofit/>
          </a:bodyPr>
          <a:lstStyle>
            <a:lvl1pPr marL="0" indent="0" algn="ctr">
              <a:buNone/>
              <a:defRPr sz="12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5" name="TextBox 4">
            <a:extLst>
              <a:ext uri="{FF2B5EF4-FFF2-40B4-BE49-F238E27FC236}">
                <a16:creationId xmlns:a16="http://schemas.microsoft.com/office/drawing/2014/main" id="{D546DBBD-C416-278A-6B7F-E095B988B5F6}"/>
              </a:ext>
            </a:extLst>
          </p:cNvPr>
          <p:cNvSpPr txBox="1"/>
          <p:nvPr userDrawn="1"/>
        </p:nvSpPr>
        <p:spPr>
          <a:xfrm>
            <a:off x="-2144674" y="0"/>
            <a:ext cx="1980220" cy="455509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'Title, Content, Image Right - Background 1'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left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to the right of the slide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to select the existing image,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p:txBody>
      </p:sp>
      <p:sp>
        <p:nvSpPr>
          <p:cNvPr id="6" name="Red footer area">
            <a:extLst>
              <a:ext uri="{FF2B5EF4-FFF2-40B4-BE49-F238E27FC236}">
                <a16:creationId xmlns:a16="http://schemas.microsoft.com/office/drawing/2014/main" id="{3F550370-80E7-7622-4A3E-DC15EA7B79E2}"/>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footer gradient overlay">
            <a:extLst>
              <a:ext uri="{FF2B5EF4-FFF2-40B4-BE49-F238E27FC236}">
                <a16:creationId xmlns:a16="http://schemas.microsoft.com/office/drawing/2014/main" id="{C7FE13BC-5A74-3505-ED0C-48AA9C6D24E8}"/>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0" name="ACCA Logo Bottom Left" descr="A black text on a white background&#10;&#10;Description automatically generated">
            <a:extLst>
              <a:ext uri="{FF2B5EF4-FFF2-40B4-BE49-F238E27FC236}">
                <a16:creationId xmlns:a16="http://schemas.microsoft.com/office/drawing/2014/main" id="{D5FEFCBE-1905-7A83-A6F6-7527F2674D57}"/>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1" name="TextBox 10">
            <a:extLst>
              <a:ext uri="{FF2B5EF4-FFF2-40B4-BE49-F238E27FC236}">
                <a16:creationId xmlns:a16="http://schemas.microsoft.com/office/drawing/2014/main" id="{8EE78DEA-755A-9899-1D5B-B8DE9D6C68BC}"/>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3" name="Footer Placeholder 1">
            <a:extLst>
              <a:ext uri="{FF2B5EF4-FFF2-40B4-BE49-F238E27FC236}">
                <a16:creationId xmlns:a16="http://schemas.microsoft.com/office/drawing/2014/main" id="{B262A9B8-999F-4E88-FF18-1A1DAA4F3425}"/>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14" name="Content Placeholder 2">
            <a:extLst>
              <a:ext uri="{FF2B5EF4-FFF2-40B4-BE49-F238E27FC236}">
                <a16:creationId xmlns:a16="http://schemas.microsoft.com/office/drawing/2014/main" id="{B7757652-E61A-C836-F351-FD0D25E21A41}"/>
              </a:ext>
            </a:extLst>
          </p:cNvPr>
          <p:cNvSpPr>
            <a:spLocks noGrp="1"/>
          </p:cNvSpPr>
          <p:nvPr>
            <p:ph idx="1" hasCustomPrompt="1"/>
          </p:nvPr>
        </p:nvSpPr>
        <p:spPr>
          <a:xfrm>
            <a:off x="395288" y="1419225"/>
            <a:ext cx="5797551" cy="2916238"/>
          </a:xfrm>
        </p:spPr>
        <p:txBody>
          <a:bodyPr rIns="180000">
            <a:normAutofit/>
          </a:bodyPr>
          <a:lstStyle>
            <a:lvl1pPr>
              <a:spcAft>
                <a:spcPts val="600"/>
              </a:spcAft>
              <a:buClr>
                <a:schemeClr val="bg1"/>
              </a:buClr>
              <a:defRPr sz="14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Type here to add text, or click the icons below to add other content types</a:t>
            </a:r>
          </a:p>
        </p:txBody>
      </p:sp>
    </p:spTree>
    <p:extLst>
      <p:ext uri="{BB962C8B-B14F-4D97-AF65-F5344CB8AC3E}">
        <p14:creationId xmlns:p14="http://schemas.microsoft.com/office/powerpoint/2010/main" val="275335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2" orient="horz" pos="191">
          <p15:clr>
            <a:srgbClr val="5ACBF0"/>
          </p15:clr>
        </p15:guide>
        <p15:guide id="3" orient="horz" pos="781">
          <p15:clr>
            <a:srgbClr val="5ACBF0"/>
          </p15:clr>
        </p15:guide>
        <p15:guide id="4" orient="horz" pos="894">
          <p15:clr>
            <a:srgbClr val="5ACBF0"/>
          </p15:clr>
        </p15:guide>
        <p15:guide id="5" orient="horz" pos="2731">
          <p15:clr>
            <a:srgbClr val="5ACBF0"/>
          </p15:clr>
        </p15:guide>
        <p15:guide id="6" pos="3901">
          <p15:clr>
            <a:srgbClr val="5ACBF0"/>
          </p15:clr>
        </p15:guide>
        <p15:guide id="7" pos="4105">
          <p15:clr>
            <a:srgbClr val="5ACBF0"/>
          </p15:clr>
        </p15:guide>
        <p15:guide id="8" pos="249">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Content, Image Right - Background 2">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8" y="1419225"/>
            <a:ext cx="5797551" cy="2916238"/>
          </a:xfrm>
        </p:spPr>
        <p:txBody>
          <a:bodyPr rIns="180000">
            <a:normAutofit/>
          </a:bodyPr>
          <a:lstStyle>
            <a:lvl1pPr>
              <a:spcAft>
                <a:spcPts val="600"/>
              </a:spcAft>
              <a:buClr>
                <a:schemeClr val="bg1"/>
              </a:buClr>
              <a:defRPr sz="14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Type here to add text, or click the icons below to add other content types</a:t>
            </a:r>
          </a:p>
        </p:txBody>
      </p:sp>
      <p:sp>
        <p:nvSpPr>
          <p:cNvPr id="4" name="Title 4">
            <a:extLst>
              <a:ext uri="{FF2B5EF4-FFF2-40B4-BE49-F238E27FC236}">
                <a16:creationId xmlns:a16="http://schemas.microsoft.com/office/drawing/2014/main" id="{5F6B512E-3E3F-EE5A-92E3-0410714C76D9}"/>
              </a:ext>
            </a:extLst>
          </p:cNvPr>
          <p:cNvSpPr>
            <a:spLocks noGrp="1"/>
          </p:cNvSpPr>
          <p:nvPr>
            <p:ph type="title" hasCustomPrompt="1"/>
          </p:nvPr>
        </p:nvSpPr>
        <p:spPr>
          <a:xfrm>
            <a:off x="394882" y="303212"/>
            <a:ext cx="5816190" cy="941467"/>
          </a:xfrm>
        </p:spPr>
        <p:txBody>
          <a:bodyPr>
            <a:normAutofit/>
          </a:bodyPr>
          <a:lstStyle>
            <a:lvl1pPr>
              <a:defRPr sz="2800">
                <a:solidFill>
                  <a:schemeClr val="bg1"/>
                </a:solidFill>
              </a:defRPr>
            </a:lvl1pPr>
          </a:lstStyle>
          <a:p>
            <a:r>
              <a:rPr lang="en-US" dirty="0"/>
              <a:t>Click to add slide title</a:t>
            </a:r>
            <a:endParaRPr lang="en-GB" dirty="0"/>
          </a:p>
        </p:txBody>
      </p:sp>
      <p:sp>
        <p:nvSpPr>
          <p:cNvPr id="12" name="Picture Placeholder 2">
            <a:extLst>
              <a:ext uri="{FF2B5EF4-FFF2-40B4-BE49-F238E27FC236}">
                <a16:creationId xmlns:a16="http://schemas.microsoft.com/office/drawing/2014/main" id="{3B07DF4C-394A-F542-057F-D341374D09FD}"/>
              </a:ext>
            </a:extLst>
          </p:cNvPr>
          <p:cNvSpPr>
            <a:spLocks noGrp="1" noChangeAspect="1"/>
          </p:cNvSpPr>
          <p:nvPr>
            <p:ph type="pic" idx="13"/>
          </p:nvPr>
        </p:nvSpPr>
        <p:spPr>
          <a:xfrm>
            <a:off x="6535179" y="0"/>
            <a:ext cx="2608821" cy="4516438"/>
          </a:xfrm>
          <a:solidFill>
            <a:schemeClr val="bg1">
              <a:lumMod val="65000"/>
            </a:schemeClr>
          </a:solidFill>
        </p:spPr>
        <p:txBody>
          <a:bodyPr tIns="0" bIns="792000" anchor="ctr" anchorCtr="0">
            <a:normAutofit/>
          </a:bodyPr>
          <a:lstStyle>
            <a:lvl1pPr marL="0" indent="0" algn="ctr">
              <a:buNone/>
              <a:defRPr sz="12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6" name="TextBox 5">
            <a:extLst>
              <a:ext uri="{FF2B5EF4-FFF2-40B4-BE49-F238E27FC236}">
                <a16:creationId xmlns:a16="http://schemas.microsoft.com/office/drawing/2014/main" id="{5648FF77-F72F-7D9F-D050-1928A1928922}"/>
              </a:ext>
            </a:extLst>
          </p:cNvPr>
          <p:cNvSpPr txBox="1"/>
          <p:nvPr userDrawn="1"/>
        </p:nvSpPr>
        <p:spPr>
          <a:xfrm>
            <a:off x="-2144674" y="0"/>
            <a:ext cx="1980220" cy="455509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'Title, Content, Image Right - Background 2'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left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to the right of the slide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to select the existing image,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p:txBody>
      </p:sp>
      <p:sp>
        <p:nvSpPr>
          <p:cNvPr id="10" name="Red footer area">
            <a:extLst>
              <a:ext uri="{FF2B5EF4-FFF2-40B4-BE49-F238E27FC236}">
                <a16:creationId xmlns:a16="http://schemas.microsoft.com/office/drawing/2014/main" id="{D395BB5D-8BE9-81FE-557C-F9AFF6F713BC}"/>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footer gradient overlay">
            <a:extLst>
              <a:ext uri="{FF2B5EF4-FFF2-40B4-BE49-F238E27FC236}">
                <a16:creationId xmlns:a16="http://schemas.microsoft.com/office/drawing/2014/main" id="{1CF8E61C-6B4F-7D30-DC2C-38E099778117}"/>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ACCA Logo Bottom Left" descr="A black text on a white background&#10;&#10;Description automatically generated">
            <a:extLst>
              <a:ext uri="{FF2B5EF4-FFF2-40B4-BE49-F238E27FC236}">
                <a16:creationId xmlns:a16="http://schemas.microsoft.com/office/drawing/2014/main" id="{A26379A9-ABA1-9DAD-3AB4-2667A2DDF943}"/>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14" name="TextBox 13">
            <a:extLst>
              <a:ext uri="{FF2B5EF4-FFF2-40B4-BE49-F238E27FC236}">
                <a16:creationId xmlns:a16="http://schemas.microsoft.com/office/drawing/2014/main" id="{37BBCC77-DAFD-D743-7F4C-C73C91EA038D}"/>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5" name="Footer Placeholder 1">
            <a:extLst>
              <a:ext uri="{FF2B5EF4-FFF2-40B4-BE49-F238E27FC236}">
                <a16:creationId xmlns:a16="http://schemas.microsoft.com/office/drawing/2014/main" id="{AE4E6ACC-7599-641E-3E08-6A7AD91A8396}"/>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109306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2" orient="horz" pos="191">
          <p15:clr>
            <a:srgbClr val="5ACBF0"/>
          </p15:clr>
        </p15:guide>
        <p15:guide id="3" orient="horz" pos="781">
          <p15:clr>
            <a:srgbClr val="5ACBF0"/>
          </p15:clr>
        </p15:guide>
        <p15:guide id="4" orient="horz" pos="894">
          <p15:clr>
            <a:srgbClr val="5ACBF0"/>
          </p15:clr>
        </p15:guide>
        <p15:guide id="5" orient="horz" pos="2731">
          <p15:clr>
            <a:srgbClr val="5ACBF0"/>
          </p15:clr>
        </p15:guide>
        <p15:guide id="6" pos="3901">
          <p15:clr>
            <a:srgbClr val="5ACBF0"/>
          </p15:clr>
        </p15:guide>
        <p15:guide id="7" pos="4105">
          <p15:clr>
            <a:srgbClr val="5ACBF0"/>
          </p15:clr>
        </p15:guide>
        <p15:guide id="8" pos="249">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Content and Image Lef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1163" y="303212"/>
            <a:ext cx="5797549" cy="941927"/>
          </a:xfrm>
        </p:spPr>
        <p:txBody>
          <a:bodyPr>
            <a:normAutofit/>
          </a:bodyPr>
          <a:lstStyle>
            <a:lvl1pPr>
              <a:defRPr sz="2800"/>
            </a:lvl1pPr>
          </a:lstStyle>
          <a:p>
            <a:r>
              <a:rPr lang="en-US" dirty="0"/>
              <a:t>Click to add slide title</a:t>
            </a:r>
          </a:p>
        </p:txBody>
      </p:sp>
      <p:sp>
        <p:nvSpPr>
          <p:cNvPr id="3" name="Content Placeholder 2"/>
          <p:cNvSpPr>
            <a:spLocks noGrp="1"/>
          </p:cNvSpPr>
          <p:nvPr>
            <p:ph idx="1" hasCustomPrompt="1"/>
          </p:nvPr>
        </p:nvSpPr>
        <p:spPr>
          <a:xfrm>
            <a:off x="2951163" y="1419225"/>
            <a:ext cx="5797550" cy="2916238"/>
          </a:xfrm>
        </p:spPr>
        <p:txBody>
          <a:bodyPr>
            <a:normAutofit/>
          </a:bodyPr>
          <a:lstStyle>
            <a:lvl1pPr>
              <a:spcAft>
                <a:spcPts val="600"/>
              </a:spcAft>
              <a:defRPr sz="1400"/>
            </a:lvl1pPr>
          </a:lstStyle>
          <a:p>
            <a:pPr lvl="0"/>
            <a:r>
              <a:rPr lang="en-US" dirty="0"/>
              <a:t>Type here to add text, or click the icons below to add other content types</a:t>
            </a:r>
          </a:p>
        </p:txBody>
      </p:sp>
      <p:sp>
        <p:nvSpPr>
          <p:cNvPr id="7" name="Picture Placeholder 2">
            <a:extLst>
              <a:ext uri="{FF2B5EF4-FFF2-40B4-BE49-F238E27FC236}">
                <a16:creationId xmlns:a16="http://schemas.microsoft.com/office/drawing/2014/main" id="{F1025048-68CB-86FA-347B-3B699E46F1C5}"/>
              </a:ext>
            </a:extLst>
          </p:cNvPr>
          <p:cNvSpPr>
            <a:spLocks noGrp="1" noChangeAspect="1"/>
          </p:cNvSpPr>
          <p:nvPr>
            <p:ph type="pic" idx="13"/>
          </p:nvPr>
        </p:nvSpPr>
        <p:spPr>
          <a:xfrm>
            <a:off x="0" y="0"/>
            <a:ext cx="2627313" cy="4516438"/>
          </a:xfrm>
          <a:solidFill>
            <a:schemeClr val="bg1">
              <a:lumMod val="65000"/>
            </a:schemeClr>
          </a:solidFill>
        </p:spPr>
        <p:txBody>
          <a:bodyPr bIns="720000" anchor="ctr" anchorCtr="0">
            <a:normAutofit/>
          </a:bodyPr>
          <a:lstStyle>
            <a:lvl1pPr marL="0" indent="0" algn="ctr">
              <a:buNone/>
              <a:defRPr sz="12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6" name="TextBox 5">
            <a:extLst>
              <a:ext uri="{FF2B5EF4-FFF2-40B4-BE49-F238E27FC236}">
                <a16:creationId xmlns:a16="http://schemas.microsoft.com/office/drawing/2014/main" id="{A1B0C9C3-4513-D672-6976-7E7CC1C60BBA}"/>
              </a:ext>
            </a:extLst>
          </p:cNvPr>
          <p:cNvSpPr txBox="1"/>
          <p:nvPr userDrawn="1"/>
        </p:nvSpPr>
        <p:spPr>
          <a:xfrm>
            <a:off x="-2144674" y="0"/>
            <a:ext cx="1980220" cy="455509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'Title, Content and Image Left -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right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to the left of the slide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to select the existing image,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p:txBody>
      </p:sp>
      <p:sp>
        <p:nvSpPr>
          <p:cNvPr id="8" name="Red footer area">
            <a:extLst>
              <a:ext uri="{FF2B5EF4-FFF2-40B4-BE49-F238E27FC236}">
                <a16:creationId xmlns:a16="http://schemas.microsoft.com/office/drawing/2014/main" id="{A3FF1D49-D6BC-B7CC-E433-3AFE5D0D51DA}"/>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footer gradient overlay">
            <a:extLst>
              <a:ext uri="{FF2B5EF4-FFF2-40B4-BE49-F238E27FC236}">
                <a16:creationId xmlns:a16="http://schemas.microsoft.com/office/drawing/2014/main" id="{E18C881F-217B-8D9A-DAD0-3BC7E9689365}"/>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ACCA Logo Bottom Left" descr="A black text on a white background&#10;&#10;Description automatically generated">
            <a:extLst>
              <a:ext uri="{FF2B5EF4-FFF2-40B4-BE49-F238E27FC236}">
                <a16:creationId xmlns:a16="http://schemas.microsoft.com/office/drawing/2014/main" id="{81575B28-3B62-5906-6D4D-ABBDA0100558}"/>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4" name="TextBox 13">
            <a:extLst>
              <a:ext uri="{FF2B5EF4-FFF2-40B4-BE49-F238E27FC236}">
                <a16:creationId xmlns:a16="http://schemas.microsoft.com/office/drawing/2014/main" id="{422DCEE0-D981-E23C-E9E5-963F28589CF8}"/>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5" name="Footer Placeholder 1">
            <a:extLst>
              <a:ext uri="{FF2B5EF4-FFF2-40B4-BE49-F238E27FC236}">
                <a16:creationId xmlns:a16="http://schemas.microsoft.com/office/drawing/2014/main" id="{3D5EAACB-491E-D49B-0BD4-9C51336A8514}"/>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272028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894">
          <p15:clr>
            <a:srgbClr val="FBAE40"/>
          </p15:clr>
        </p15:guide>
        <p15:guide id="3" pos="1859">
          <p15:clr>
            <a:srgbClr val="FBAE40"/>
          </p15:clr>
        </p15:guide>
        <p15:guide id="4" pos="1655">
          <p15:clr>
            <a:srgbClr val="FBAE40"/>
          </p15:clr>
        </p15:guide>
        <p15:guide id="5" orient="horz" pos="2731">
          <p15:clr>
            <a:srgbClr val="FBAE40"/>
          </p15:clr>
        </p15:guide>
        <p15:guide id="6" orient="horz" pos="781">
          <p15:clr>
            <a:srgbClr val="FBAE40"/>
          </p15:clr>
        </p15:guide>
        <p15:guide id="7" orient="horz" pos="191">
          <p15:clr>
            <a:srgbClr val="FBAE40"/>
          </p15:clr>
        </p15:guide>
        <p15:guide id="8" pos="551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Content and Image Left - Background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E05101-F18A-E64A-6438-A2D6BE8379A1}"/>
              </a:ext>
            </a:extLst>
          </p:cNvPr>
          <p:cNvSpPr/>
          <p:nvPr userDrawn="1"/>
        </p:nvSpPr>
        <p:spPr>
          <a:xfrm>
            <a:off x="0" y="-1"/>
            <a:ext cx="9144000" cy="4638261"/>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a:extLst>
              <a:ext uri="{FF2B5EF4-FFF2-40B4-BE49-F238E27FC236}">
                <a16:creationId xmlns:a16="http://schemas.microsoft.com/office/drawing/2014/main" id="{9077CCD5-7F46-1DD4-0C46-114509F7CDD8}"/>
              </a:ext>
            </a:extLst>
          </p:cNvPr>
          <p:cNvSpPr/>
          <p:nvPr userDrawn="1"/>
        </p:nvSpPr>
        <p:spPr>
          <a:xfrm>
            <a:off x="0" y="0"/>
            <a:ext cx="9144000" cy="4638260"/>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hasCustomPrompt="1"/>
          </p:nvPr>
        </p:nvSpPr>
        <p:spPr>
          <a:xfrm>
            <a:off x="2951163" y="303212"/>
            <a:ext cx="5797549" cy="941927"/>
          </a:xfrm>
        </p:spPr>
        <p:txBody>
          <a:bodyPr>
            <a:normAutofit/>
          </a:bodyPr>
          <a:lstStyle>
            <a:lvl1pPr>
              <a:defRPr sz="2800">
                <a:solidFill>
                  <a:schemeClr val="bg1"/>
                </a:solidFill>
              </a:defRPr>
            </a:lvl1pPr>
          </a:lstStyle>
          <a:p>
            <a:r>
              <a:rPr lang="en-US" dirty="0"/>
              <a:t>Click to add slide title</a:t>
            </a:r>
          </a:p>
        </p:txBody>
      </p:sp>
      <p:sp>
        <p:nvSpPr>
          <p:cNvPr id="3" name="Content Placeholder 2"/>
          <p:cNvSpPr>
            <a:spLocks noGrp="1"/>
          </p:cNvSpPr>
          <p:nvPr>
            <p:ph idx="1" hasCustomPrompt="1"/>
          </p:nvPr>
        </p:nvSpPr>
        <p:spPr>
          <a:xfrm>
            <a:off x="2951163" y="1419225"/>
            <a:ext cx="5797550" cy="2916238"/>
          </a:xfrm>
        </p:spPr>
        <p:txBody>
          <a:bodyPr>
            <a:normAutofit/>
          </a:bodyPr>
          <a:lstStyle>
            <a:lvl1pPr>
              <a:spcAft>
                <a:spcPts val="600"/>
              </a:spcAft>
              <a:buClr>
                <a:schemeClr val="bg1"/>
              </a:buClr>
              <a:defRPr sz="1400">
                <a:solidFill>
                  <a:schemeClr val="bg1"/>
                </a:solidFill>
              </a:defRPr>
            </a:lvl1pPr>
          </a:lstStyle>
          <a:p>
            <a:pPr lvl="0"/>
            <a:r>
              <a:rPr lang="en-US" dirty="0"/>
              <a:t>Type here to add text, or click the icons below to add other content types</a:t>
            </a:r>
          </a:p>
        </p:txBody>
      </p:sp>
      <p:sp>
        <p:nvSpPr>
          <p:cNvPr id="7" name="Picture Placeholder 2">
            <a:extLst>
              <a:ext uri="{FF2B5EF4-FFF2-40B4-BE49-F238E27FC236}">
                <a16:creationId xmlns:a16="http://schemas.microsoft.com/office/drawing/2014/main" id="{F1025048-68CB-86FA-347B-3B699E46F1C5}"/>
              </a:ext>
            </a:extLst>
          </p:cNvPr>
          <p:cNvSpPr>
            <a:spLocks noGrp="1" noChangeAspect="1"/>
          </p:cNvSpPr>
          <p:nvPr>
            <p:ph type="pic" idx="13"/>
          </p:nvPr>
        </p:nvSpPr>
        <p:spPr>
          <a:xfrm>
            <a:off x="0" y="0"/>
            <a:ext cx="2627313" cy="4516438"/>
          </a:xfrm>
          <a:solidFill>
            <a:schemeClr val="bg1">
              <a:lumMod val="65000"/>
            </a:schemeClr>
          </a:solidFill>
        </p:spPr>
        <p:txBody>
          <a:bodyPr bIns="720000" anchor="ctr" anchorCtr="0">
            <a:normAutofit/>
          </a:bodyPr>
          <a:lstStyle>
            <a:lvl1pPr marL="0" indent="0" algn="ctr">
              <a:buNone/>
              <a:defRPr sz="12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6" name="TextBox 5">
            <a:extLst>
              <a:ext uri="{FF2B5EF4-FFF2-40B4-BE49-F238E27FC236}">
                <a16:creationId xmlns:a16="http://schemas.microsoft.com/office/drawing/2014/main" id="{F848568D-897B-3937-D148-B6BE14CB9E0C}"/>
              </a:ext>
            </a:extLst>
          </p:cNvPr>
          <p:cNvSpPr txBox="1"/>
          <p:nvPr userDrawn="1"/>
        </p:nvSpPr>
        <p:spPr>
          <a:xfrm>
            <a:off x="-2144674" y="0"/>
            <a:ext cx="1980220" cy="455509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'Title, Content and Image Left - Background 1'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right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to the left of the slide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to select the existing image,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p:txBody>
      </p:sp>
      <p:sp>
        <p:nvSpPr>
          <p:cNvPr id="8" name="Red footer area">
            <a:extLst>
              <a:ext uri="{FF2B5EF4-FFF2-40B4-BE49-F238E27FC236}">
                <a16:creationId xmlns:a16="http://schemas.microsoft.com/office/drawing/2014/main" id="{28CE4376-DA18-91C3-B2DA-5993DDAE8989}"/>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footer gradient overlay">
            <a:extLst>
              <a:ext uri="{FF2B5EF4-FFF2-40B4-BE49-F238E27FC236}">
                <a16:creationId xmlns:a16="http://schemas.microsoft.com/office/drawing/2014/main" id="{C949F256-11AD-041A-6247-19EF3945A8D2}"/>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ACCA Logo Bottom Left" descr="A black text on a white background&#10;&#10;Description automatically generated">
            <a:extLst>
              <a:ext uri="{FF2B5EF4-FFF2-40B4-BE49-F238E27FC236}">
                <a16:creationId xmlns:a16="http://schemas.microsoft.com/office/drawing/2014/main" id="{074E14D3-AEC5-994C-D793-FCE446E36CBF}"/>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6" name="TextBox 15">
            <a:extLst>
              <a:ext uri="{FF2B5EF4-FFF2-40B4-BE49-F238E27FC236}">
                <a16:creationId xmlns:a16="http://schemas.microsoft.com/office/drawing/2014/main" id="{BBBDBBE4-8D8C-4538-6A2D-FC44E7C4DC39}"/>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7" name="Footer Placeholder 1">
            <a:extLst>
              <a:ext uri="{FF2B5EF4-FFF2-40B4-BE49-F238E27FC236}">
                <a16:creationId xmlns:a16="http://schemas.microsoft.com/office/drawing/2014/main" id="{B1C90B88-370F-81C1-8198-12275CF6B0A4}"/>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267310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2" orient="horz" pos="894">
          <p15:clr>
            <a:srgbClr val="5ACBF0"/>
          </p15:clr>
        </p15:guide>
        <p15:guide id="3" pos="1859">
          <p15:clr>
            <a:srgbClr val="5ACBF0"/>
          </p15:clr>
        </p15:guide>
        <p15:guide id="4" pos="1655">
          <p15:clr>
            <a:srgbClr val="5ACBF0"/>
          </p15:clr>
        </p15:guide>
        <p15:guide id="5" orient="horz" pos="2731">
          <p15:clr>
            <a:srgbClr val="5ACBF0"/>
          </p15:clr>
        </p15:guide>
        <p15:guide id="6" orient="horz" pos="781">
          <p15:clr>
            <a:srgbClr val="5ACBF0"/>
          </p15:clr>
        </p15:guide>
        <p15:guide id="7" orient="horz" pos="191">
          <p15:clr>
            <a:srgbClr val="5ACBF0"/>
          </p15:clr>
        </p15:guide>
        <p15:guide id="8" pos="551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ection divider: Black 1">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655727-22B9-43EF-B658-CD2AF5E20134}"/>
              </a:ext>
            </a:extLst>
          </p:cNvPr>
          <p:cNvSpPr/>
          <p:nvPr userDrawn="1"/>
        </p:nvSpPr>
        <p:spPr>
          <a:xfrm>
            <a:off x="0" y="0"/>
            <a:ext cx="9144000" cy="4524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660440B-D6B3-D743-AE1A-B42C017626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4524375"/>
          </a:xfrm>
          <a:prstGeom prst="rect">
            <a:avLst/>
          </a:prstGeom>
        </p:spPr>
      </p:pic>
      <p:sp>
        <p:nvSpPr>
          <p:cNvPr id="2" name="Title 1"/>
          <p:cNvSpPr>
            <a:spLocks noGrp="1"/>
          </p:cNvSpPr>
          <p:nvPr>
            <p:ph type="ctrTitle" hasCustomPrompt="1"/>
          </p:nvPr>
        </p:nvSpPr>
        <p:spPr>
          <a:xfrm>
            <a:off x="571500" y="1200150"/>
            <a:ext cx="6664796" cy="1432322"/>
          </a:xfrm>
        </p:spPr>
        <p:txBody>
          <a:bodyPr lIns="0" rIns="0" anchor="b">
            <a:noAutofit/>
          </a:bodyPr>
          <a:lstStyle>
            <a:lvl1pPr algn="r">
              <a:defRPr sz="4000">
                <a:solidFill>
                  <a:schemeClr val="bg1"/>
                </a:solidFill>
              </a:defRPr>
            </a:lvl1pPr>
          </a:lstStyle>
          <a:p>
            <a:r>
              <a:rPr lang="en-US" dirty="0"/>
              <a:t>Add section title here</a:t>
            </a:r>
          </a:p>
        </p:txBody>
      </p:sp>
      <p:sp>
        <p:nvSpPr>
          <p:cNvPr id="3" name="Subtitle 2"/>
          <p:cNvSpPr>
            <a:spLocks noGrp="1"/>
          </p:cNvSpPr>
          <p:nvPr>
            <p:ph type="subTitle" idx="1" hasCustomPrompt="1"/>
          </p:nvPr>
        </p:nvSpPr>
        <p:spPr>
          <a:xfrm>
            <a:off x="571500" y="2701528"/>
            <a:ext cx="6664796" cy="1241822"/>
          </a:xfrm>
        </p:spPr>
        <p:txBody>
          <a:bodyPr lIns="0" rIns="18000">
            <a:noAutofit/>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further detail here</a:t>
            </a:r>
          </a:p>
        </p:txBody>
      </p:sp>
      <p:sp>
        <p:nvSpPr>
          <p:cNvPr id="5" name="Slide Number Placeholder 4">
            <a:extLst>
              <a:ext uri="{FF2B5EF4-FFF2-40B4-BE49-F238E27FC236}">
                <a16:creationId xmlns:a16="http://schemas.microsoft.com/office/drawing/2014/main" id="{058B8C25-763C-46E8-BE2A-FC708AC6A94D}"/>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18BF8B99-3B66-4A04-B545-B014CE1FE94E}"/>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'Section divider: Black 1'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6020146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Content and Image Left - Background 2">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1163" y="303212"/>
            <a:ext cx="5797549" cy="941927"/>
          </a:xfrm>
        </p:spPr>
        <p:txBody>
          <a:bodyPr>
            <a:normAutofit/>
          </a:bodyPr>
          <a:lstStyle>
            <a:lvl1pPr>
              <a:defRPr sz="2800">
                <a:solidFill>
                  <a:schemeClr val="bg1"/>
                </a:solidFill>
              </a:defRPr>
            </a:lvl1pPr>
          </a:lstStyle>
          <a:p>
            <a:r>
              <a:rPr lang="en-US" dirty="0"/>
              <a:t>Click to add slide title</a:t>
            </a:r>
          </a:p>
        </p:txBody>
      </p:sp>
      <p:sp>
        <p:nvSpPr>
          <p:cNvPr id="7" name="Picture Placeholder 2">
            <a:extLst>
              <a:ext uri="{FF2B5EF4-FFF2-40B4-BE49-F238E27FC236}">
                <a16:creationId xmlns:a16="http://schemas.microsoft.com/office/drawing/2014/main" id="{F1025048-68CB-86FA-347B-3B699E46F1C5}"/>
              </a:ext>
            </a:extLst>
          </p:cNvPr>
          <p:cNvSpPr>
            <a:spLocks noGrp="1" noChangeAspect="1"/>
          </p:cNvSpPr>
          <p:nvPr>
            <p:ph type="pic" idx="13"/>
          </p:nvPr>
        </p:nvSpPr>
        <p:spPr>
          <a:xfrm>
            <a:off x="0" y="0"/>
            <a:ext cx="2627313" cy="4516438"/>
          </a:xfrm>
          <a:solidFill>
            <a:schemeClr val="bg1">
              <a:lumMod val="65000"/>
            </a:schemeClr>
          </a:solidFill>
        </p:spPr>
        <p:txBody>
          <a:bodyPr bIns="720000" anchor="ctr" anchorCtr="0">
            <a:normAutofit/>
          </a:bodyPr>
          <a:lstStyle>
            <a:lvl1pPr marL="0" indent="0" algn="ctr">
              <a:buNone/>
              <a:defRPr sz="12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6" name="TextBox 5">
            <a:extLst>
              <a:ext uri="{FF2B5EF4-FFF2-40B4-BE49-F238E27FC236}">
                <a16:creationId xmlns:a16="http://schemas.microsoft.com/office/drawing/2014/main" id="{B327172E-0A97-537A-CFF3-06B2B4861BAC}"/>
              </a:ext>
            </a:extLst>
          </p:cNvPr>
          <p:cNvSpPr txBox="1"/>
          <p:nvPr userDrawn="1"/>
        </p:nvSpPr>
        <p:spPr>
          <a:xfrm>
            <a:off x="-2144674" y="0"/>
            <a:ext cx="1980220" cy="455509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'Title, Content and Image Left - Background 2'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right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to the left of the slide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to select the existing image,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a:p>
            <a:pPr marL="171450" indent="-171450" algn="l">
              <a:spcAft>
                <a:spcPts val="600"/>
              </a:spcAft>
              <a:buClr>
                <a:schemeClr val="accent1"/>
              </a:buClr>
              <a:buSzPct val="110000"/>
              <a:buFont typeface="Wingdings" panose="05000000000000000000" pitchFamily="2" charset="2"/>
              <a:buChar char="§"/>
            </a:pPr>
            <a:endParaRPr lang="en-GB" sz="1000" dirty="0"/>
          </a:p>
        </p:txBody>
      </p:sp>
      <p:sp>
        <p:nvSpPr>
          <p:cNvPr id="8" name="Red footer area">
            <a:extLst>
              <a:ext uri="{FF2B5EF4-FFF2-40B4-BE49-F238E27FC236}">
                <a16:creationId xmlns:a16="http://schemas.microsoft.com/office/drawing/2014/main" id="{AE481AF7-65A9-15DE-7C1E-DE826A787B40}"/>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footer gradient overlay">
            <a:extLst>
              <a:ext uri="{FF2B5EF4-FFF2-40B4-BE49-F238E27FC236}">
                <a16:creationId xmlns:a16="http://schemas.microsoft.com/office/drawing/2014/main" id="{F7B9812D-6B99-31CF-11A8-45E4F5CE0E00}"/>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ACCA Logo Bottom Left" descr="A black text on a white background&#10;&#10;Description automatically generated">
            <a:extLst>
              <a:ext uri="{FF2B5EF4-FFF2-40B4-BE49-F238E27FC236}">
                <a16:creationId xmlns:a16="http://schemas.microsoft.com/office/drawing/2014/main" id="{7F6898FF-F983-4AE9-273A-CEE487A9A079}"/>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14" name="TextBox 13">
            <a:extLst>
              <a:ext uri="{FF2B5EF4-FFF2-40B4-BE49-F238E27FC236}">
                <a16:creationId xmlns:a16="http://schemas.microsoft.com/office/drawing/2014/main" id="{6B15047D-9782-CA2B-9402-03C143FE9C9B}"/>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5" name="Footer Placeholder 1">
            <a:extLst>
              <a:ext uri="{FF2B5EF4-FFF2-40B4-BE49-F238E27FC236}">
                <a16:creationId xmlns:a16="http://schemas.microsoft.com/office/drawing/2014/main" id="{9AD58F39-2BE4-F822-7375-501E2A7701C4}"/>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16" name="Content Placeholder 2">
            <a:extLst>
              <a:ext uri="{FF2B5EF4-FFF2-40B4-BE49-F238E27FC236}">
                <a16:creationId xmlns:a16="http://schemas.microsoft.com/office/drawing/2014/main" id="{00E3FC58-3AED-D2C9-75C4-09E762FB7EED}"/>
              </a:ext>
            </a:extLst>
          </p:cNvPr>
          <p:cNvSpPr>
            <a:spLocks noGrp="1"/>
          </p:cNvSpPr>
          <p:nvPr>
            <p:ph idx="1" hasCustomPrompt="1"/>
          </p:nvPr>
        </p:nvSpPr>
        <p:spPr>
          <a:xfrm>
            <a:off x="2951163" y="1419225"/>
            <a:ext cx="5797550" cy="2916238"/>
          </a:xfrm>
        </p:spPr>
        <p:txBody>
          <a:bodyPr>
            <a:normAutofit/>
          </a:bodyPr>
          <a:lstStyle>
            <a:lvl1pPr>
              <a:spcAft>
                <a:spcPts val="600"/>
              </a:spcAft>
              <a:buClr>
                <a:schemeClr val="bg1"/>
              </a:buClr>
              <a:defRPr sz="1400">
                <a:solidFill>
                  <a:schemeClr val="bg1"/>
                </a:solidFill>
              </a:defRPr>
            </a:lvl1pPr>
          </a:lstStyle>
          <a:p>
            <a:pPr lvl="0"/>
            <a:r>
              <a:rPr lang="en-US" dirty="0"/>
              <a:t>Type here to add text, or click the icons below to add other content types</a:t>
            </a:r>
          </a:p>
        </p:txBody>
      </p:sp>
    </p:spTree>
    <p:extLst>
      <p:ext uri="{BB962C8B-B14F-4D97-AF65-F5344CB8AC3E}">
        <p14:creationId xmlns:p14="http://schemas.microsoft.com/office/powerpoint/2010/main" val="162457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2" orient="horz" pos="894">
          <p15:clr>
            <a:srgbClr val="5ACBF0"/>
          </p15:clr>
        </p15:guide>
        <p15:guide id="3" pos="1859">
          <p15:clr>
            <a:srgbClr val="5ACBF0"/>
          </p15:clr>
        </p15:guide>
        <p15:guide id="4" pos="1655">
          <p15:clr>
            <a:srgbClr val="5ACBF0"/>
          </p15:clr>
        </p15:guide>
        <p15:guide id="5" orient="horz" pos="2731">
          <p15:clr>
            <a:srgbClr val="5ACBF0"/>
          </p15:clr>
        </p15:guide>
        <p15:guide id="6" orient="horz" pos="781">
          <p15:clr>
            <a:srgbClr val="5ACBF0"/>
          </p15:clr>
        </p15:guide>
        <p15:guide id="7" orient="horz" pos="191">
          <p15:clr>
            <a:srgbClr val="5ACBF0"/>
          </p15:clr>
        </p15:guide>
        <p15:guide id="8" pos="551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x Text Box: None Highlighte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E571493-B6AF-D0DD-4662-F807FEF764AB}"/>
              </a:ext>
            </a:extLst>
          </p:cNvPr>
          <p:cNvSpPr>
            <a:spLocks noGrp="1"/>
          </p:cNvSpPr>
          <p:nvPr>
            <p:ph type="body" sz="quarter" idx="50" hasCustomPrompt="1"/>
          </p:nvPr>
        </p:nvSpPr>
        <p:spPr>
          <a:xfrm>
            <a:off x="522000"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18" name="Text Placeholder 16">
            <a:extLst>
              <a:ext uri="{FF2B5EF4-FFF2-40B4-BE49-F238E27FC236}">
                <a16:creationId xmlns:a16="http://schemas.microsoft.com/office/drawing/2014/main" id="{16A85987-B535-B028-6287-8095EABFAE43}"/>
              </a:ext>
            </a:extLst>
          </p:cNvPr>
          <p:cNvSpPr>
            <a:spLocks noGrp="1"/>
          </p:cNvSpPr>
          <p:nvPr>
            <p:ph type="body" sz="quarter" idx="51" hasCustomPrompt="1"/>
          </p:nvPr>
        </p:nvSpPr>
        <p:spPr>
          <a:xfrm>
            <a:off x="3534885"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19" name="Text Placeholder 16">
            <a:extLst>
              <a:ext uri="{FF2B5EF4-FFF2-40B4-BE49-F238E27FC236}">
                <a16:creationId xmlns:a16="http://schemas.microsoft.com/office/drawing/2014/main" id="{7C9DFF7D-764D-15B9-97E1-280965EC5AEC}"/>
              </a:ext>
            </a:extLst>
          </p:cNvPr>
          <p:cNvSpPr>
            <a:spLocks noGrp="1"/>
          </p:cNvSpPr>
          <p:nvPr>
            <p:ph type="body" sz="quarter" idx="52" hasCustomPrompt="1"/>
          </p:nvPr>
        </p:nvSpPr>
        <p:spPr>
          <a:xfrm>
            <a:off x="6587685"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4" name="TextBox 3">
            <a:extLst>
              <a:ext uri="{FF2B5EF4-FFF2-40B4-BE49-F238E27FC236}">
                <a16:creationId xmlns:a16="http://schemas.microsoft.com/office/drawing/2014/main" id="{E2E28DF8-A6E2-424E-0CBB-C6AA9378EE1B}"/>
              </a:ext>
            </a:extLst>
          </p:cNvPr>
          <p:cNvSpPr txBox="1"/>
          <p:nvPr userDrawn="1"/>
        </p:nvSpPr>
        <p:spPr>
          <a:xfrm>
            <a:off x="-2144674" y="0"/>
            <a:ext cx="1980220" cy="455509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'3x Text Box: None Highlighted'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right click on your slide background and choose 'Format Background. Then from the 'Fill' menu  select ‘Solid fill’ to choose a colour background, or select 'Picture or texture fill' and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a:p>
            <a:pPr marL="171450" indent="-171450" algn="l">
              <a:spcAft>
                <a:spcPts val="600"/>
              </a:spcAft>
              <a:buClr>
                <a:schemeClr val="accent1"/>
              </a:buClr>
              <a:buSzPct val="110000"/>
              <a:buFont typeface="Aptos" panose="020B0004020202020204" pitchFamily="34" charset="0"/>
              <a:buChar char="§"/>
            </a:pPr>
            <a:endParaRPr lang="en-GB" sz="1000" dirty="0"/>
          </a:p>
        </p:txBody>
      </p:sp>
      <p:sp>
        <p:nvSpPr>
          <p:cNvPr id="6" name="Red footer area">
            <a:extLst>
              <a:ext uri="{FF2B5EF4-FFF2-40B4-BE49-F238E27FC236}">
                <a16:creationId xmlns:a16="http://schemas.microsoft.com/office/drawing/2014/main" id="{EB8955BA-6384-C955-9229-C3AD816D45E4}"/>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footer gradient overlay">
            <a:extLst>
              <a:ext uri="{FF2B5EF4-FFF2-40B4-BE49-F238E27FC236}">
                <a16:creationId xmlns:a16="http://schemas.microsoft.com/office/drawing/2014/main" id="{98449B5C-F163-5D85-A2EB-5A6F43F19195}"/>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ACCA Logo Bottom Left" descr="A black text on a white background&#10;&#10;Description automatically generated">
            <a:extLst>
              <a:ext uri="{FF2B5EF4-FFF2-40B4-BE49-F238E27FC236}">
                <a16:creationId xmlns:a16="http://schemas.microsoft.com/office/drawing/2014/main" id="{161C79C3-8ACE-55FA-5455-DE2F061081B7}"/>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14" name="TextBox 13">
            <a:extLst>
              <a:ext uri="{FF2B5EF4-FFF2-40B4-BE49-F238E27FC236}">
                <a16:creationId xmlns:a16="http://schemas.microsoft.com/office/drawing/2014/main" id="{2262BD05-32BC-89AC-7D8C-54B195EB2319}"/>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5" name="Footer Placeholder 1">
            <a:extLst>
              <a:ext uri="{FF2B5EF4-FFF2-40B4-BE49-F238E27FC236}">
                <a16:creationId xmlns:a16="http://schemas.microsoft.com/office/drawing/2014/main" id="{D3164862-A187-A28E-F9A0-063B2EAAE59B}"/>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147240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2" pos="1633">
          <p15:clr>
            <a:srgbClr val="5ACBF0"/>
          </p15:clr>
        </p15:guide>
        <p15:guide id="3" pos="2200">
          <p15:clr>
            <a:srgbClr val="5ACBF0"/>
          </p15:clr>
        </p15:guide>
        <p15:guide id="4" pos="3515">
          <p15:clr>
            <a:srgbClr val="5ACBF0"/>
          </p15:clr>
        </p15:guide>
        <p15:guide id="5" pos="4127">
          <p15:clr>
            <a:srgbClr val="5ACBF0"/>
          </p15:clr>
        </p15:guide>
        <p15:guide id="6" orient="horz" pos="2845">
          <p15:clr>
            <a:srgbClr val="5ACBF0"/>
          </p15:clr>
        </p15:guide>
        <p15:guide id="7" orient="horz" pos="2731">
          <p15:clr>
            <a:srgbClr val="5ACBF0"/>
          </p15:clr>
        </p15:guide>
        <p15:guide id="8" orient="horz" pos="327">
          <p15:clr>
            <a:srgbClr val="5ACBF0"/>
          </p15:clr>
        </p15:guide>
        <p15:guide id="9" pos="317">
          <p15:clr>
            <a:srgbClr val="5ACBF0"/>
          </p15:clr>
        </p15:guide>
        <p15:guide id="10" pos="5443">
          <p15:clr>
            <a:srgbClr val="5ACBF0"/>
          </p15:clr>
        </p15:guide>
        <p15:guide id="11" pos="1905">
          <p15:clr>
            <a:srgbClr val="FBAE40"/>
          </p15:clr>
        </p15:guide>
        <p15:guide id="12" pos="3833">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x Text Box: Left Highlighte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5DDE183-6550-1D32-7D90-EF3099D9B10D}"/>
              </a:ext>
            </a:extLst>
          </p:cNvPr>
          <p:cNvSpPr/>
          <p:nvPr userDrawn="1"/>
        </p:nvSpPr>
        <p:spPr>
          <a:xfrm>
            <a:off x="0" y="0"/>
            <a:ext cx="3024188" cy="4516438"/>
          </a:xfrm>
          <a:prstGeom prst="rect">
            <a:avLst/>
          </a:prstGeom>
          <a:solidFill>
            <a:srgbClr val="E500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3A0B821-3825-663E-17FF-55AAA04247E3}"/>
              </a:ext>
            </a:extLst>
          </p:cNvPr>
          <p:cNvSpPr txBox="1"/>
          <p:nvPr userDrawn="1"/>
        </p:nvSpPr>
        <p:spPr>
          <a:xfrm>
            <a:off x="-2144674" y="0"/>
            <a:ext cx="1980220" cy="455509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'3x Text Box: Left Highlighted'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right click on your slide background and choose 'Format Background. Then from the 'Fill' menu  select ‘Solid fill’ to choose a colour background, or select 'Picture or texture fill' and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a:p>
            <a:pPr marL="0" indent="0" algn="l">
              <a:spcAft>
                <a:spcPts val="600"/>
              </a:spcAft>
              <a:buClr>
                <a:schemeClr val="accent1"/>
              </a:buClr>
              <a:buSzPct val="110000"/>
              <a:buFont typeface="Aptos" panose="020B0004020202020204" pitchFamily="34" charset="0"/>
              <a:buNone/>
            </a:pPr>
            <a:endParaRPr lang="en-GB" sz="1000" dirty="0"/>
          </a:p>
        </p:txBody>
      </p:sp>
      <p:sp>
        <p:nvSpPr>
          <p:cNvPr id="6" name="Red footer area">
            <a:extLst>
              <a:ext uri="{FF2B5EF4-FFF2-40B4-BE49-F238E27FC236}">
                <a16:creationId xmlns:a16="http://schemas.microsoft.com/office/drawing/2014/main" id="{DF34BF3A-6A43-F925-CBC6-07429BD38306}"/>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footer gradient overlay">
            <a:extLst>
              <a:ext uri="{FF2B5EF4-FFF2-40B4-BE49-F238E27FC236}">
                <a16:creationId xmlns:a16="http://schemas.microsoft.com/office/drawing/2014/main" id="{D6B9FA1E-4D65-F08A-938B-2D33F1DF7481}"/>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ACCA Logo Bottom Left" descr="A black text on a white background&#10;&#10;Description automatically generated">
            <a:extLst>
              <a:ext uri="{FF2B5EF4-FFF2-40B4-BE49-F238E27FC236}">
                <a16:creationId xmlns:a16="http://schemas.microsoft.com/office/drawing/2014/main" id="{4E3AAD8B-31BC-DB1F-CB8D-A83B69FD11F7}"/>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15" name="TextBox 14">
            <a:extLst>
              <a:ext uri="{FF2B5EF4-FFF2-40B4-BE49-F238E27FC236}">
                <a16:creationId xmlns:a16="http://schemas.microsoft.com/office/drawing/2014/main" id="{54955877-A331-CACF-6605-64D17CD4126B}"/>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6" name="Footer Placeholder 1">
            <a:extLst>
              <a:ext uri="{FF2B5EF4-FFF2-40B4-BE49-F238E27FC236}">
                <a16:creationId xmlns:a16="http://schemas.microsoft.com/office/drawing/2014/main" id="{C809A738-F373-7231-F76A-3367A113EF51}"/>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3" name="Text Placeholder 16">
            <a:extLst>
              <a:ext uri="{FF2B5EF4-FFF2-40B4-BE49-F238E27FC236}">
                <a16:creationId xmlns:a16="http://schemas.microsoft.com/office/drawing/2014/main" id="{05F6728E-2EF2-8C79-8956-FFE8B4C0E499}"/>
              </a:ext>
            </a:extLst>
          </p:cNvPr>
          <p:cNvSpPr>
            <a:spLocks noGrp="1"/>
          </p:cNvSpPr>
          <p:nvPr>
            <p:ph type="body" sz="quarter" idx="50" hasCustomPrompt="1"/>
          </p:nvPr>
        </p:nvSpPr>
        <p:spPr>
          <a:xfrm>
            <a:off x="522000"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26" name="Text Placeholder 16">
            <a:extLst>
              <a:ext uri="{FF2B5EF4-FFF2-40B4-BE49-F238E27FC236}">
                <a16:creationId xmlns:a16="http://schemas.microsoft.com/office/drawing/2014/main" id="{2F0DC906-750B-812E-C5C6-0A3053F0D48B}"/>
              </a:ext>
            </a:extLst>
          </p:cNvPr>
          <p:cNvSpPr>
            <a:spLocks noGrp="1"/>
          </p:cNvSpPr>
          <p:nvPr>
            <p:ph type="body" sz="quarter" idx="51" hasCustomPrompt="1"/>
          </p:nvPr>
        </p:nvSpPr>
        <p:spPr>
          <a:xfrm>
            <a:off x="3534885"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27" name="Text Placeholder 16">
            <a:extLst>
              <a:ext uri="{FF2B5EF4-FFF2-40B4-BE49-F238E27FC236}">
                <a16:creationId xmlns:a16="http://schemas.microsoft.com/office/drawing/2014/main" id="{EB598ED3-CF34-1407-1D99-1C9C66958BC9}"/>
              </a:ext>
            </a:extLst>
          </p:cNvPr>
          <p:cNvSpPr>
            <a:spLocks noGrp="1"/>
          </p:cNvSpPr>
          <p:nvPr>
            <p:ph type="body" sz="quarter" idx="52" hasCustomPrompt="1"/>
          </p:nvPr>
        </p:nvSpPr>
        <p:spPr>
          <a:xfrm>
            <a:off x="6587685"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Tree>
    <p:extLst>
      <p:ext uri="{BB962C8B-B14F-4D97-AF65-F5344CB8AC3E}">
        <p14:creationId xmlns:p14="http://schemas.microsoft.com/office/powerpoint/2010/main" val="241917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2" pos="1633">
          <p15:clr>
            <a:srgbClr val="5ACBF0"/>
          </p15:clr>
        </p15:guide>
        <p15:guide id="6" orient="horz" pos="2845">
          <p15:clr>
            <a:srgbClr val="5ACBF0"/>
          </p15:clr>
        </p15:guide>
        <p15:guide id="7" orient="horz" pos="2731">
          <p15:clr>
            <a:srgbClr val="5ACBF0"/>
          </p15:clr>
        </p15:guide>
        <p15:guide id="8" orient="horz" pos="327">
          <p15:clr>
            <a:srgbClr val="5ACBF0"/>
          </p15:clr>
        </p15:guide>
        <p15:guide id="9" pos="317">
          <p15:clr>
            <a:srgbClr val="5ACBF0"/>
          </p15:clr>
        </p15:guide>
        <p15:guide id="10" pos="5443">
          <p15:clr>
            <a:srgbClr val="5ACBF0"/>
          </p15:clr>
        </p15:guide>
        <p15:guide id="11" pos="2200">
          <p15:clr>
            <a:srgbClr val="5ACBF0"/>
          </p15:clr>
        </p15:guide>
        <p15:guide id="12" pos="3515">
          <p15:clr>
            <a:srgbClr val="5ACBF0"/>
          </p15:clr>
        </p15:guide>
        <p15:guide id="13" pos="4127">
          <p15:clr>
            <a:srgbClr val="5ACBF0"/>
          </p15:clr>
        </p15:guide>
        <p15:guide id="14" pos="1905">
          <p15:clr>
            <a:srgbClr val="FBAE40"/>
          </p15:clr>
        </p15:guide>
        <p15:guide id="15" pos="3833">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x Text Box: Left &amp; Centre Highlighte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F876803-3DA4-15D2-EDBF-E0EA8ED938F3}"/>
              </a:ext>
            </a:extLst>
          </p:cNvPr>
          <p:cNvSpPr/>
          <p:nvPr userDrawn="1"/>
        </p:nvSpPr>
        <p:spPr>
          <a:xfrm>
            <a:off x="3024188" y="0"/>
            <a:ext cx="3060700" cy="451643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FC159B-616B-3BB4-2F83-7D83CF49D407}"/>
              </a:ext>
            </a:extLst>
          </p:cNvPr>
          <p:cNvSpPr/>
          <p:nvPr userDrawn="1"/>
        </p:nvSpPr>
        <p:spPr>
          <a:xfrm>
            <a:off x="0" y="0"/>
            <a:ext cx="3024188" cy="4516438"/>
          </a:xfrm>
          <a:prstGeom prst="rect">
            <a:avLst/>
          </a:prstGeom>
          <a:solidFill>
            <a:srgbClr val="E500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08B5A73-D182-893C-7A4E-40912ADAD027}"/>
              </a:ext>
            </a:extLst>
          </p:cNvPr>
          <p:cNvSpPr txBox="1"/>
          <p:nvPr userDrawn="1"/>
        </p:nvSpPr>
        <p:spPr>
          <a:xfrm>
            <a:off x="-2144674" y="0"/>
            <a:ext cx="1980220" cy="455509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'3x Text Box: Left &amp; Centre Highlighted'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right click on your slide background and choose 'Format Background. Then from the 'Fill' menu  select ‘Solid fill’ to choose a colour background, or select 'Picture or texture fill' and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a:p>
            <a:pPr marL="171450" indent="-171450" algn="l">
              <a:spcAft>
                <a:spcPts val="600"/>
              </a:spcAft>
              <a:buClr>
                <a:schemeClr val="accent1"/>
              </a:buClr>
              <a:buSzPct val="110000"/>
              <a:buFont typeface="Aptos" panose="020B0004020202020204" pitchFamily="34" charset="0"/>
              <a:buChar char="§"/>
            </a:pPr>
            <a:endParaRPr lang="en-GB" sz="1000" dirty="0"/>
          </a:p>
        </p:txBody>
      </p:sp>
      <p:sp>
        <p:nvSpPr>
          <p:cNvPr id="5" name="Red footer area">
            <a:extLst>
              <a:ext uri="{FF2B5EF4-FFF2-40B4-BE49-F238E27FC236}">
                <a16:creationId xmlns:a16="http://schemas.microsoft.com/office/drawing/2014/main" id="{60B7D423-BCE9-7EF8-4D14-BCC55EAE58D5}"/>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footer gradient overlay">
            <a:extLst>
              <a:ext uri="{FF2B5EF4-FFF2-40B4-BE49-F238E27FC236}">
                <a16:creationId xmlns:a16="http://schemas.microsoft.com/office/drawing/2014/main" id="{14AA8180-C7E0-651B-29F5-08088E6466FF}"/>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ACCA Logo Bottom Left" descr="A black text on a white background&#10;&#10;Description automatically generated">
            <a:extLst>
              <a:ext uri="{FF2B5EF4-FFF2-40B4-BE49-F238E27FC236}">
                <a16:creationId xmlns:a16="http://schemas.microsoft.com/office/drawing/2014/main" id="{6AE63D4C-0531-9797-775F-4AF4E16AFD09}"/>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16" name="TextBox 15">
            <a:extLst>
              <a:ext uri="{FF2B5EF4-FFF2-40B4-BE49-F238E27FC236}">
                <a16:creationId xmlns:a16="http://schemas.microsoft.com/office/drawing/2014/main" id="{C1BFA1DD-1C4D-D250-646A-A80CDB43DB96}"/>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7" name="Footer Placeholder 1">
            <a:extLst>
              <a:ext uri="{FF2B5EF4-FFF2-40B4-BE49-F238E27FC236}">
                <a16:creationId xmlns:a16="http://schemas.microsoft.com/office/drawing/2014/main" id="{A1D48843-7ECD-1F6B-8D59-9E74D9477265}"/>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4" name="Text Placeholder 16">
            <a:extLst>
              <a:ext uri="{FF2B5EF4-FFF2-40B4-BE49-F238E27FC236}">
                <a16:creationId xmlns:a16="http://schemas.microsoft.com/office/drawing/2014/main" id="{FBE3152F-EB61-D6D7-E689-231FCD25DAC7}"/>
              </a:ext>
            </a:extLst>
          </p:cNvPr>
          <p:cNvSpPr>
            <a:spLocks noGrp="1"/>
          </p:cNvSpPr>
          <p:nvPr>
            <p:ph type="body" sz="quarter" idx="50" hasCustomPrompt="1"/>
          </p:nvPr>
        </p:nvSpPr>
        <p:spPr>
          <a:xfrm>
            <a:off x="522000"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25" name="Text Placeholder 16">
            <a:extLst>
              <a:ext uri="{FF2B5EF4-FFF2-40B4-BE49-F238E27FC236}">
                <a16:creationId xmlns:a16="http://schemas.microsoft.com/office/drawing/2014/main" id="{060B435A-D629-58A9-0583-38CDE056DE99}"/>
              </a:ext>
            </a:extLst>
          </p:cNvPr>
          <p:cNvSpPr>
            <a:spLocks noGrp="1"/>
          </p:cNvSpPr>
          <p:nvPr>
            <p:ph type="body" sz="quarter" idx="51" hasCustomPrompt="1"/>
          </p:nvPr>
        </p:nvSpPr>
        <p:spPr>
          <a:xfrm>
            <a:off x="3534885"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27" name="Text Placeholder 16">
            <a:extLst>
              <a:ext uri="{FF2B5EF4-FFF2-40B4-BE49-F238E27FC236}">
                <a16:creationId xmlns:a16="http://schemas.microsoft.com/office/drawing/2014/main" id="{FC6C6703-F81B-3B55-9AB6-AEC848082D76}"/>
              </a:ext>
            </a:extLst>
          </p:cNvPr>
          <p:cNvSpPr>
            <a:spLocks noGrp="1"/>
          </p:cNvSpPr>
          <p:nvPr>
            <p:ph type="body" sz="quarter" idx="52" hasCustomPrompt="1"/>
          </p:nvPr>
        </p:nvSpPr>
        <p:spPr>
          <a:xfrm>
            <a:off x="6587685"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Tree>
    <p:extLst>
      <p:ext uri="{BB962C8B-B14F-4D97-AF65-F5344CB8AC3E}">
        <p14:creationId xmlns:p14="http://schemas.microsoft.com/office/powerpoint/2010/main" val="401830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2" pos="1633">
          <p15:clr>
            <a:srgbClr val="5ACBF0"/>
          </p15:clr>
        </p15:guide>
        <p15:guide id="3" pos="2200">
          <p15:clr>
            <a:srgbClr val="5ACBF0"/>
          </p15:clr>
        </p15:guide>
        <p15:guide id="4" pos="3515">
          <p15:clr>
            <a:srgbClr val="5ACBF0"/>
          </p15:clr>
        </p15:guide>
        <p15:guide id="6" orient="horz" pos="2845">
          <p15:clr>
            <a:srgbClr val="5ACBF0"/>
          </p15:clr>
        </p15:guide>
        <p15:guide id="7" orient="horz" pos="2731">
          <p15:clr>
            <a:srgbClr val="5ACBF0"/>
          </p15:clr>
        </p15:guide>
        <p15:guide id="8" orient="horz" pos="327">
          <p15:clr>
            <a:srgbClr val="5ACBF0"/>
          </p15:clr>
        </p15:guide>
        <p15:guide id="9" pos="317">
          <p15:clr>
            <a:srgbClr val="5ACBF0"/>
          </p15:clr>
        </p15:guide>
        <p15:guide id="10" pos="5443">
          <p15:clr>
            <a:srgbClr val="5ACBF0"/>
          </p15:clr>
        </p15:guide>
        <p15:guide id="11" pos="4127">
          <p15:clr>
            <a:srgbClr val="5ACBF0"/>
          </p15:clr>
        </p15:guide>
        <p15:guide id="12" pos="1905">
          <p15:clr>
            <a:srgbClr val="FBAE40"/>
          </p15:clr>
        </p15:guide>
        <p15:guide id="13" pos="3833">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x Text Box: ALL Highlighte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262B13-E909-60C5-2343-2B89B9A039E7}"/>
              </a:ext>
            </a:extLst>
          </p:cNvPr>
          <p:cNvSpPr/>
          <p:nvPr userDrawn="1"/>
        </p:nvSpPr>
        <p:spPr>
          <a:xfrm>
            <a:off x="3024188" y="0"/>
            <a:ext cx="3060700" cy="451643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8578C07-BD70-0341-11DD-13C11C4CA396}"/>
              </a:ext>
            </a:extLst>
          </p:cNvPr>
          <p:cNvSpPr/>
          <p:nvPr userDrawn="1"/>
        </p:nvSpPr>
        <p:spPr>
          <a:xfrm>
            <a:off x="0" y="0"/>
            <a:ext cx="3024188" cy="4516438"/>
          </a:xfrm>
          <a:prstGeom prst="rect">
            <a:avLst/>
          </a:prstGeom>
          <a:solidFill>
            <a:srgbClr val="E500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8298F90-9080-D4F9-D487-1A5B93D0B65E}"/>
              </a:ext>
            </a:extLst>
          </p:cNvPr>
          <p:cNvSpPr/>
          <p:nvPr userDrawn="1"/>
        </p:nvSpPr>
        <p:spPr>
          <a:xfrm>
            <a:off x="6084888" y="0"/>
            <a:ext cx="3059112" cy="4516438"/>
          </a:xfrm>
          <a:prstGeom prst="rect">
            <a:avLst/>
          </a:prstGeom>
          <a:solidFill>
            <a:srgbClr val="6407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D5546DF-BE27-17F5-382E-5DFD6043B188}"/>
              </a:ext>
            </a:extLst>
          </p:cNvPr>
          <p:cNvSpPr txBox="1"/>
          <p:nvPr userDrawn="1"/>
        </p:nvSpPr>
        <p:spPr>
          <a:xfrm>
            <a:off x="-2144674" y="0"/>
            <a:ext cx="1980220" cy="455509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'3x Text Box: ALL Highlighted'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right click on your slide background and choose 'Format Background. Then from the 'Fill' menu  select ‘Solid fill’ to choose a colour background, or select 'Picture or texture fill' and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a:p>
            <a:pPr marL="171450" indent="-171450" algn="l">
              <a:spcAft>
                <a:spcPts val="600"/>
              </a:spcAft>
              <a:buClr>
                <a:schemeClr val="accent1"/>
              </a:buClr>
              <a:buSzPct val="110000"/>
              <a:buFont typeface="Aptos" panose="020B0004020202020204" pitchFamily="34" charset="0"/>
              <a:buChar char="§"/>
            </a:pPr>
            <a:endParaRPr lang="en-GB" sz="1000" dirty="0"/>
          </a:p>
        </p:txBody>
      </p:sp>
      <p:sp>
        <p:nvSpPr>
          <p:cNvPr id="6" name="Red footer area">
            <a:extLst>
              <a:ext uri="{FF2B5EF4-FFF2-40B4-BE49-F238E27FC236}">
                <a16:creationId xmlns:a16="http://schemas.microsoft.com/office/drawing/2014/main" id="{692E5FC8-491D-F442-0495-A99F55D6200C}"/>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footer gradient overlay">
            <a:extLst>
              <a:ext uri="{FF2B5EF4-FFF2-40B4-BE49-F238E27FC236}">
                <a16:creationId xmlns:a16="http://schemas.microsoft.com/office/drawing/2014/main" id="{E05FBBD1-E5EE-175A-D56D-D1867BECEC0E}"/>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ACCA Logo Bottom Left" descr="A black text on a white background&#10;&#10;Description automatically generated">
            <a:extLst>
              <a:ext uri="{FF2B5EF4-FFF2-40B4-BE49-F238E27FC236}">
                <a16:creationId xmlns:a16="http://schemas.microsoft.com/office/drawing/2014/main" id="{B792D934-ADAB-2590-1092-67F0DBD57844}"/>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17" name="TextBox 16">
            <a:extLst>
              <a:ext uri="{FF2B5EF4-FFF2-40B4-BE49-F238E27FC236}">
                <a16:creationId xmlns:a16="http://schemas.microsoft.com/office/drawing/2014/main" id="{9B4C5364-E6A2-8EF0-6906-011AF3222972}"/>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8" name="Footer Placeholder 1">
            <a:extLst>
              <a:ext uri="{FF2B5EF4-FFF2-40B4-BE49-F238E27FC236}">
                <a16:creationId xmlns:a16="http://schemas.microsoft.com/office/drawing/2014/main" id="{94F6A85A-B93A-345B-90EF-CC19795BB288}"/>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2" name="Text Placeholder 16">
            <a:extLst>
              <a:ext uri="{FF2B5EF4-FFF2-40B4-BE49-F238E27FC236}">
                <a16:creationId xmlns:a16="http://schemas.microsoft.com/office/drawing/2014/main" id="{B1C96D1C-B623-78BE-6CF2-6668064D0BBB}"/>
              </a:ext>
            </a:extLst>
          </p:cNvPr>
          <p:cNvSpPr>
            <a:spLocks noGrp="1"/>
          </p:cNvSpPr>
          <p:nvPr>
            <p:ph type="body" sz="quarter" idx="50" hasCustomPrompt="1"/>
          </p:nvPr>
        </p:nvSpPr>
        <p:spPr>
          <a:xfrm>
            <a:off x="522000"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23" name="Text Placeholder 16">
            <a:extLst>
              <a:ext uri="{FF2B5EF4-FFF2-40B4-BE49-F238E27FC236}">
                <a16:creationId xmlns:a16="http://schemas.microsoft.com/office/drawing/2014/main" id="{70E20B84-85F3-DA70-BB60-1A411B2D5608}"/>
              </a:ext>
            </a:extLst>
          </p:cNvPr>
          <p:cNvSpPr>
            <a:spLocks noGrp="1"/>
          </p:cNvSpPr>
          <p:nvPr>
            <p:ph type="body" sz="quarter" idx="51" hasCustomPrompt="1"/>
          </p:nvPr>
        </p:nvSpPr>
        <p:spPr>
          <a:xfrm>
            <a:off x="3534885"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24" name="Text Placeholder 16">
            <a:extLst>
              <a:ext uri="{FF2B5EF4-FFF2-40B4-BE49-F238E27FC236}">
                <a16:creationId xmlns:a16="http://schemas.microsoft.com/office/drawing/2014/main" id="{9B88CA6A-D9CE-38AC-B94F-8408F2E1B7AF}"/>
              </a:ext>
            </a:extLst>
          </p:cNvPr>
          <p:cNvSpPr>
            <a:spLocks noGrp="1"/>
          </p:cNvSpPr>
          <p:nvPr>
            <p:ph type="body" sz="quarter" idx="52" hasCustomPrompt="1"/>
          </p:nvPr>
        </p:nvSpPr>
        <p:spPr>
          <a:xfrm>
            <a:off x="6587685"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Tree>
    <p:extLst>
      <p:ext uri="{BB962C8B-B14F-4D97-AF65-F5344CB8AC3E}">
        <p14:creationId xmlns:p14="http://schemas.microsoft.com/office/powerpoint/2010/main" val="65148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2" pos="1633">
          <p15:clr>
            <a:srgbClr val="5ACBF0"/>
          </p15:clr>
        </p15:guide>
        <p15:guide id="3" pos="2200">
          <p15:clr>
            <a:srgbClr val="5ACBF0"/>
          </p15:clr>
        </p15:guide>
        <p15:guide id="4" pos="3515">
          <p15:clr>
            <a:srgbClr val="5ACBF0"/>
          </p15:clr>
        </p15:guide>
        <p15:guide id="5" pos="4127">
          <p15:clr>
            <a:srgbClr val="5ACBF0"/>
          </p15:clr>
        </p15:guide>
        <p15:guide id="6" orient="horz" pos="2845">
          <p15:clr>
            <a:srgbClr val="5ACBF0"/>
          </p15:clr>
        </p15:guide>
        <p15:guide id="7" orient="horz" pos="2731">
          <p15:clr>
            <a:srgbClr val="5ACBF0"/>
          </p15:clr>
        </p15:guide>
        <p15:guide id="8" orient="horz" pos="327">
          <p15:clr>
            <a:srgbClr val="5ACBF0"/>
          </p15:clr>
        </p15:guide>
        <p15:guide id="9" pos="317">
          <p15:clr>
            <a:srgbClr val="5ACBF0"/>
          </p15:clr>
        </p15:guide>
        <p15:guide id="10" pos="5443">
          <p15:clr>
            <a:srgbClr val="5ACBF0"/>
          </p15:clr>
        </p15:guide>
        <p15:guide id="11" pos="1905">
          <p15:clr>
            <a:srgbClr val="FBAE40"/>
          </p15:clr>
        </p15:guide>
        <p15:guide id="12" pos="3833">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x Text Box: Centre Highlighte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8A38D97-7BDD-5D5A-BB2D-1D46F61EB8BC}"/>
              </a:ext>
            </a:extLst>
          </p:cNvPr>
          <p:cNvSpPr/>
          <p:nvPr userDrawn="1"/>
        </p:nvSpPr>
        <p:spPr>
          <a:xfrm>
            <a:off x="3024188" y="0"/>
            <a:ext cx="3060700" cy="451643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69BEB97-89A7-1FE6-4DB1-3F120E072FAA}"/>
              </a:ext>
            </a:extLst>
          </p:cNvPr>
          <p:cNvSpPr txBox="1"/>
          <p:nvPr userDrawn="1"/>
        </p:nvSpPr>
        <p:spPr>
          <a:xfrm>
            <a:off x="-2144674" y="0"/>
            <a:ext cx="1980220" cy="455509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'3x Text Box: Centre Highlighted'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right click on your slide background and choose 'Format Background. Then from the 'Fill' menu  select ‘Solid fill’ to choose a colour background, or select 'Picture or texture fill' and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a:p>
            <a:pPr marL="171450" indent="-171450" algn="l">
              <a:spcAft>
                <a:spcPts val="600"/>
              </a:spcAft>
              <a:buClr>
                <a:schemeClr val="accent1"/>
              </a:buClr>
              <a:buSzPct val="110000"/>
              <a:buFont typeface="Aptos" panose="020B0004020202020204" pitchFamily="34" charset="0"/>
              <a:buChar char="§"/>
            </a:pPr>
            <a:endParaRPr lang="en-GB" sz="1000" dirty="0"/>
          </a:p>
        </p:txBody>
      </p:sp>
      <p:sp>
        <p:nvSpPr>
          <p:cNvPr id="6" name="Red footer area">
            <a:extLst>
              <a:ext uri="{FF2B5EF4-FFF2-40B4-BE49-F238E27FC236}">
                <a16:creationId xmlns:a16="http://schemas.microsoft.com/office/drawing/2014/main" id="{2B6C580F-B9F3-BE7B-AB6C-2399B2C2745B}"/>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footer gradient overlay">
            <a:extLst>
              <a:ext uri="{FF2B5EF4-FFF2-40B4-BE49-F238E27FC236}">
                <a16:creationId xmlns:a16="http://schemas.microsoft.com/office/drawing/2014/main" id="{0DBAB075-8AB4-1A5C-B975-EDDD62C66E01}"/>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ACCA Logo Bottom Left" descr="A black text on a white background&#10;&#10;Description automatically generated">
            <a:extLst>
              <a:ext uri="{FF2B5EF4-FFF2-40B4-BE49-F238E27FC236}">
                <a16:creationId xmlns:a16="http://schemas.microsoft.com/office/drawing/2014/main" id="{29C6B939-21FF-2574-AA8A-CBF90C7D0AC8}"/>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13" name="TextBox 12">
            <a:extLst>
              <a:ext uri="{FF2B5EF4-FFF2-40B4-BE49-F238E27FC236}">
                <a16:creationId xmlns:a16="http://schemas.microsoft.com/office/drawing/2014/main" id="{9A9EDD64-FE86-0871-962A-671C294635A8}"/>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6" name="Footer Placeholder 1">
            <a:extLst>
              <a:ext uri="{FF2B5EF4-FFF2-40B4-BE49-F238E27FC236}">
                <a16:creationId xmlns:a16="http://schemas.microsoft.com/office/drawing/2014/main" id="{E68C472F-C9D7-DB0E-2554-CDEA32B313BB}"/>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1" name="Text Placeholder 16">
            <a:extLst>
              <a:ext uri="{FF2B5EF4-FFF2-40B4-BE49-F238E27FC236}">
                <a16:creationId xmlns:a16="http://schemas.microsoft.com/office/drawing/2014/main" id="{8F851991-5801-144C-8689-A87CB77807B1}"/>
              </a:ext>
            </a:extLst>
          </p:cNvPr>
          <p:cNvSpPr>
            <a:spLocks noGrp="1"/>
          </p:cNvSpPr>
          <p:nvPr>
            <p:ph type="body" sz="quarter" idx="51" hasCustomPrompt="1"/>
          </p:nvPr>
        </p:nvSpPr>
        <p:spPr>
          <a:xfrm>
            <a:off x="3534885"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23" name="Text Placeholder 16">
            <a:extLst>
              <a:ext uri="{FF2B5EF4-FFF2-40B4-BE49-F238E27FC236}">
                <a16:creationId xmlns:a16="http://schemas.microsoft.com/office/drawing/2014/main" id="{442B46DE-B4F6-2D78-537B-2E3FA0D751BD}"/>
              </a:ext>
            </a:extLst>
          </p:cNvPr>
          <p:cNvSpPr>
            <a:spLocks noGrp="1"/>
          </p:cNvSpPr>
          <p:nvPr>
            <p:ph type="body" sz="quarter" idx="50" hasCustomPrompt="1"/>
          </p:nvPr>
        </p:nvSpPr>
        <p:spPr>
          <a:xfrm>
            <a:off x="522000"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24" name="Text Placeholder 16">
            <a:extLst>
              <a:ext uri="{FF2B5EF4-FFF2-40B4-BE49-F238E27FC236}">
                <a16:creationId xmlns:a16="http://schemas.microsoft.com/office/drawing/2014/main" id="{49CAAA63-893F-08D8-596D-3DCDBDA9F281}"/>
              </a:ext>
            </a:extLst>
          </p:cNvPr>
          <p:cNvSpPr>
            <a:spLocks noGrp="1"/>
          </p:cNvSpPr>
          <p:nvPr>
            <p:ph type="body" sz="quarter" idx="52" hasCustomPrompt="1"/>
          </p:nvPr>
        </p:nvSpPr>
        <p:spPr>
          <a:xfrm>
            <a:off x="6587685"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Tree>
    <p:extLst>
      <p:ext uri="{BB962C8B-B14F-4D97-AF65-F5344CB8AC3E}">
        <p14:creationId xmlns:p14="http://schemas.microsoft.com/office/powerpoint/2010/main" val="31515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3" pos="2200">
          <p15:clr>
            <a:srgbClr val="5ACBF0"/>
          </p15:clr>
        </p15:guide>
        <p15:guide id="4" pos="3515">
          <p15:clr>
            <a:srgbClr val="5ACBF0"/>
          </p15:clr>
        </p15:guide>
        <p15:guide id="6" orient="horz" pos="2845">
          <p15:clr>
            <a:srgbClr val="5ACBF0"/>
          </p15:clr>
        </p15:guide>
        <p15:guide id="7" orient="horz" pos="2731">
          <p15:clr>
            <a:srgbClr val="5ACBF0"/>
          </p15:clr>
        </p15:guide>
        <p15:guide id="8" orient="horz" pos="327">
          <p15:clr>
            <a:srgbClr val="5ACBF0"/>
          </p15:clr>
        </p15:guide>
        <p15:guide id="9" pos="317">
          <p15:clr>
            <a:srgbClr val="5ACBF0"/>
          </p15:clr>
        </p15:guide>
        <p15:guide id="10" pos="5443">
          <p15:clr>
            <a:srgbClr val="5ACBF0"/>
          </p15:clr>
        </p15:guide>
        <p15:guide id="11" pos="1633">
          <p15:clr>
            <a:srgbClr val="5ACBF0"/>
          </p15:clr>
        </p15:guide>
        <p15:guide id="12" pos="4127">
          <p15:clr>
            <a:srgbClr val="5ACBF0"/>
          </p15:clr>
        </p15:guide>
        <p15:guide id="13" pos="1905">
          <p15:clr>
            <a:srgbClr val="FBAE40"/>
          </p15:clr>
        </p15:guide>
        <p15:guide id="14" pos="3833">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x Text Box: Centre &amp; Right Highlighte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8E2EC9C-47E1-E85D-9DBA-4834FDF21F10}"/>
              </a:ext>
            </a:extLst>
          </p:cNvPr>
          <p:cNvSpPr/>
          <p:nvPr userDrawn="1"/>
        </p:nvSpPr>
        <p:spPr>
          <a:xfrm>
            <a:off x="3024188" y="0"/>
            <a:ext cx="3060700" cy="451643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19FE577-9487-DE0D-428E-29FBC35E6AAC}"/>
              </a:ext>
            </a:extLst>
          </p:cNvPr>
          <p:cNvSpPr/>
          <p:nvPr userDrawn="1"/>
        </p:nvSpPr>
        <p:spPr>
          <a:xfrm>
            <a:off x="6084888" y="0"/>
            <a:ext cx="3059112" cy="4516438"/>
          </a:xfrm>
          <a:prstGeom prst="rect">
            <a:avLst/>
          </a:prstGeom>
          <a:solidFill>
            <a:srgbClr val="6407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6CF7B-EE64-52C7-B0BA-FB3DBC5BEAA7}"/>
              </a:ext>
            </a:extLst>
          </p:cNvPr>
          <p:cNvSpPr txBox="1"/>
          <p:nvPr userDrawn="1"/>
        </p:nvSpPr>
        <p:spPr>
          <a:xfrm>
            <a:off x="-2144674" y="0"/>
            <a:ext cx="1980220" cy="455509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'3x Text Box: Centre &amp; Right Highlighted'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right click on your slide background and choose 'Format Background. Then from the 'Fill' menu  select ‘Solid fill’ to choose a colour background, or select 'Picture or texture fill' and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a:p>
            <a:pPr marL="171450" indent="-171450" algn="l">
              <a:spcAft>
                <a:spcPts val="600"/>
              </a:spcAft>
              <a:buClr>
                <a:schemeClr val="accent1"/>
              </a:buClr>
              <a:buSzPct val="110000"/>
              <a:buFont typeface="Aptos" panose="020B0004020202020204" pitchFamily="34" charset="0"/>
              <a:buChar char="§"/>
            </a:pPr>
            <a:endParaRPr lang="en-GB" sz="1000" dirty="0"/>
          </a:p>
        </p:txBody>
      </p:sp>
      <p:sp>
        <p:nvSpPr>
          <p:cNvPr id="5" name="Red footer area">
            <a:extLst>
              <a:ext uri="{FF2B5EF4-FFF2-40B4-BE49-F238E27FC236}">
                <a16:creationId xmlns:a16="http://schemas.microsoft.com/office/drawing/2014/main" id="{05BA376C-052D-45BF-7BE3-78739FB4AF3A}"/>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footer gradient overlay">
            <a:extLst>
              <a:ext uri="{FF2B5EF4-FFF2-40B4-BE49-F238E27FC236}">
                <a16:creationId xmlns:a16="http://schemas.microsoft.com/office/drawing/2014/main" id="{F2F969CD-8506-531D-5FD8-EF034869DA28}"/>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ACCA Logo Bottom Left" descr="A black text on a white background&#10;&#10;Description automatically generated">
            <a:extLst>
              <a:ext uri="{FF2B5EF4-FFF2-40B4-BE49-F238E27FC236}">
                <a16:creationId xmlns:a16="http://schemas.microsoft.com/office/drawing/2014/main" id="{15EFA99A-28D0-AD67-C171-42AB988842F1}"/>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13" name="TextBox 12">
            <a:extLst>
              <a:ext uri="{FF2B5EF4-FFF2-40B4-BE49-F238E27FC236}">
                <a16:creationId xmlns:a16="http://schemas.microsoft.com/office/drawing/2014/main" id="{D6F887B6-CC58-41B1-123B-32AFD7A94288}"/>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7" name="Footer Placeholder 1">
            <a:extLst>
              <a:ext uri="{FF2B5EF4-FFF2-40B4-BE49-F238E27FC236}">
                <a16:creationId xmlns:a16="http://schemas.microsoft.com/office/drawing/2014/main" id="{B85142A6-9F99-4069-2497-1088FC53D732}"/>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2" name="Text Placeholder 16">
            <a:extLst>
              <a:ext uri="{FF2B5EF4-FFF2-40B4-BE49-F238E27FC236}">
                <a16:creationId xmlns:a16="http://schemas.microsoft.com/office/drawing/2014/main" id="{E316A533-1C34-FF77-B677-55F0B51C01FA}"/>
              </a:ext>
            </a:extLst>
          </p:cNvPr>
          <p:cNvSpPr>
            <a:spLocks noGrp="1"/>
          </p:cNvSpPr>
          <p:nvPr>
            <p:ph type="body" sz="quarter" idx="51" hasCustomPrompt="1"/>
          </p:nvPr>
        </p:nvSpPr>
        <p:spPr>
          <a:xfrm>
            <a:off x="3534885"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23" name="Text Placeholder 16">
            <a:extLst>
              <a:ext uri="{FF2B5EF4-FFF2-40B4-BE49-F238E27FC236}">
                <a16:creationId xmlns:a16="http://schemas.microsoft.com/office/drawing/2014/main" id="{EE132446-33BA-AC5E-E4D2-9C576DB7B7FF}"/>
              </a:ext>
            </a:extLst>
          </p:cNvPr>
          <p:cNvSpPr>
            <a:spLocks noGrp="1"/>
          </p:cNvSpPr>
          <p:nvPr>
            <p:ph type="body" sz="quarter" idx="52" hasCustomPrompt="1"/>
          </p:nvPr>
        </p:nvSpPr>
        <p:spPr>
          <a:xfrm>
            <a:off x="6587685"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24" name="Text Placeholder 16">
            <a:extLst>
              <a:ext uri="{FF2B5EF4-FFF2-40B4-BE49-F238E27FC236}">
                <a16:creationId xmlns:a16="http://schemas.microsoft.com/office/drawing/2014/main" id="{F523BE70-661D-1501-33DB-24AC2D0FD5B9}"/>
              </a:ext>
            </a:extLst>
          </p:cNvPr>
          <p:cNvSpPr>
            <a:spLocks noGrp="1"/>
          </p:cNvSpPr>
          <p:nvPr>
            <p:ph type="body" sz="quarter" idx="50" hasCustomPrompt="1"/>
          </p:nvPr>
        </p:nvSpPr>
        <p:spPr>
          <a:xfrm>
            <a:off x="522000"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Tree>
    <p:extLst>
      <p:ext uri="{BB962C8B-B14F-4D97-AF65-F5344CB8AC3E}">
        <p14:creationId xmlns:p14="http://schemas.microsoft.com/office/powerpoint/2010/main" val="255613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3" pos="2200">
          <p15:clr>
            <a:srgbClr val="5ACBF0"/>
          </p15:clr>
        </p15:guide>
        <p15:guide id="4" pos="3515">
          <p15:clr>
            <a:srgbClr val="5ACBF0"/>
          </p15:clr>
        </p15:guide>
        <p15:guide id="5" pos="4127">
          <p15:clr>
            <a:srgbClr val="5ACBF0"/>
          </p15:clr>
        </p15:guide>
        <p15:guide id="6" orient="horz" pos="2845">
          <p15:clr>
            <a:srgbClr val="5ACBF0"/>
          </p15:clr>
        </p15:guide>
        <p15:guide id="7" orient="horz" pos="2731">
          <p15:clr>
            <a:srgbClr val="5ACBF0"/>
          </p15:clr>
        </p15:guide>
        <p15:guide id="8" orient="horz" pos="327">
          <p15:clr>
            <a:srgbClr val="5ACBF0"/>
          </p15:clr>
        </p15:guide>
        <p15:guide id="9" pos="317">
          <p15:clr>
            <a:srgbClr val="5ACBF0"/>
          </p15:clr>
        </p15:guide>
        <p15:guide id="10" pos="5443">
          <p15:clr>
            <a:srgbClr val="5ACBF0"/>
          </p15:clr>
        </p15:guide>
        <p15:guide id="11" pos="1633">
          <p15:clr>
            <a:srgbClr val="5ACBF0"/>
          </p15:clr>
        </p15:guide>
        <p15:guide id="12" pos="1905">
          <p15:clr>
            <a:srgbClr val="FBAE40"/>
          </p15:clr>
        </p15:guide>
        <p15:guide id="13" pos="3833">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x Text Box: Right Highlighte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4B063-0232-7BAB-2EB8-6402B85844F8}"/>
              </a:ext>
            </a:extLst>
          </p:cNvPr>
          <p:cNvSpPr/>
          <p:nvPr userDrawn="1"/>
        </p:nvSpPr>
        <p:spPr>
          <a:xfrm>
            <a:off x="6084888" y="0"/>
            <a:ext cx="3059112" cy="4516438"/>
          </a:xfrm>
          <a:prstGeom prst="rect">
            <a:avLst/>
          </a:prstGeom>
          <a:solidFill>
            <a:srgbClr val="6407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6CF7B-EE64-52C7-B0BA-FB3DBC5BEAA7}"/>
              </a:ext>
            </a:extLst>
          </p:cNvPr>
          <p:cNvSpPr txBox="1"/>
          <p:nvPr userDrawn="1"/>
        </p:nvSpPr>
        <p:spPr>
          <a:xfrm>
            <a:off x="-2144674" y="0"/>
            <a:ext cx="1980220" cy="455509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'3x Text Box: Right Highlighted'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right click on your slide background and choose 'Format Background. Then from the 'Fill' menu  select ‘Solid fill’ to choose a colour background, or select 'Picture or texture fill' and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a:p>
            <a:pPr marL="171450" indent="-171450" algn="l">
              <a:spcAft>
                <a:spcPts val="600"/>
              </a:spcAft>
              <a:buClr>
                <a:schemeClr val="accent1"/>
              </a:buClr>
              <a:buSzPct val="110000"/>
              <a:buFont typeface="Aptos" panose="020B0004020202020204" pitchFamily="34" charset="0"/>
              <a:buChar char="§"/>
            </a:pPr>
            <a:endParaRPr lang="en-GB" sz="1000" dirty="0"/>
          </a:p>
        </p:txBody>
      </p:sp>
      <p:sp>
        <p:nvSpPr>
          <p:cNvPr id="5" name="Red footer area">
            <a:extLst>
              <a:ext uri="{FF2B5EF4-FFF2-40B4-BE49-F238E27FC236}">
                <a16:creationId xmlns:a16="http://schemas.microsoft.com/office/drawing/2014/main" id="{E51BB704-28EF-6E5A-A510-ECB7DCBA27FA}"/>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footer gradient overlay">
            <a:extLst>
              <a:ext uri="{FF2B5EF4-FFF2-40B4-BE49-F238E27FC236}">
                <a16:creationId xmlns:a16="http://schemas.microsoft.com/office/drawing/2014/main" id="{95003348-B346-522E-B0D5-7B96DE4DBAA2}"/>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7" name="ACCA Logo Bottom Left" descr="A black text on a white background&#10;&#10;Description automatically generated">
            <a:extLst>
              <a:ext uri="{FF2B5EF4-FFF2-40B4-BE49-F238E27FC236}">
                <a16:creationId xmlns:a16="http://schemas.microsoft.com/office/drawing/2014/main" id="{CCCF940B-C7A5-6868-13A5-10DC65F8F222}"/>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12" name="TextBox 11">
            <a:extLst>
              <a:ext uri="{FF2B5EF4-FFF2-40B4-BE49-F238E27FC236}">
                <a16:creationId xmlns:a16="http://schemas.microsoft.com/office/drawing/2014/main" id="{9C4B22DF-F32F-2B36-079C-D028F35D368E}"/>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3" name="Footer Placeholder 1">
            <a:extLst>
              <a:ext uri="{FF2B5EF4-FFF2-40B4-BE49-F238E27FC236}">
                <a16:creationId xmlns:a16="http://schemas.microsoft.com/office/drawing/2014/main" id="{79924D09-098C-1076-D3E1-3F56C4A918CE}"/>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2" name="Text Placeholder 16">
            <a:extLst>
              <a:ext uri="{FF2B5EF4-FFF2-40B4-BE49-F238E27FC236}">
                <a16:creationId xmlns:a16="http://schemas.microsoft.com/office/drawing/2014/main" id="{9D2B7B7D-C64C-568F-A20F-9FEFE1FF9838}"/>
              </a:ext>
            </a:extLst>
          </p:cNvPr>
          <p:cNvSpPr>
            <a:spLocks noGrp="1"/>
          </p:cNvSpPr>
          <p:nvPr>
            <p:ph type="body" sz="quarter" idx="52" hasCustomPrompt="1"/>
          </p:nvPr>
        </p:nvSpPr>
        <p:spPr>
          <a:xfrm>
            <a:off x="6587685"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23" name="Text Placeholder 16">
            <a:extLst>
              <a:ext uri="{FF2B5EF4-FFF2-40B4-BE49-F238E27FC236}">
                <a16:creationId xmlns:a16="http://schemas.microsoft.com/office/drawing/2014/main" id="{C6100EAD-3313-987A-A996-1CA1224D7607}"/>
              </a:ext>
            </a:extLst>
          </p:cNvPr>
          <p:cNvSpPr>
            <a:spLocks noGrp="1"/>
          </p:cNvSpPr>
          <p:nvPr>
            <p:ph type="body" sz="quarter" idx="51" hasCustomPrompt="1"/>
          </p:nvPr>
        </p:nvSpPr>
        <p:spPr>
          <a:xfrm>
            <a:off x="3534885"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24" name="Text Placeholder 16">
            <a:extLst>
              <a:ext uri="{FF2B5EF4-FFF2-40B4-BE49-F238E27FC236}">
                <a16:creationId xmlns:a16="http://schemas.microsoft.com/office/drawing/2014/main" id="{60A1466D-1701-BF45-56A0-06D1D685C7D3}"/>
              </a:ext>
            </a:extLst>
          </p:cNvPr>
          <p:cNvSpPr>
            <a:spLocks noGrp="1"/>
          </p:cNvSpPr>
          <p:nvPr>
            <p:ph type="body" sz="quarter" idx="50" hasCustomPrompt="1"/>
          </p:nvPr>
        </p:nvSpPr>
        <p:spPr>
          <a:xfrm>
            <a:off x="522000"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Tree>
    <p:extLst>
      <p:ext uri="{BB962C8B-B14F-4D97-AF65-F5344CB8AC3E}">
        <p14:creationId xmlns:p14="http://schemas.microsoft.com/office/powerpoint/2010/main" val="99975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5" pos="4127">
          <p15:clr>
            <a:srgbClr val="5ACBF0"/>
          </p15:clr>
        </p15:guide>
        <p15:guide id="6" orient="horz" pos="2845">
          <p15:clr>
            <a:srgbClr val="5ACBF0"/>
          </p15:clr>
        </p15:guide>
        <p15:guide id="7" orient="horz" pos="2731">
          <p15:clr>
            <a:srgbClr val="5ACBF0"/>
          </p15:clr>
        </p15:guide>
        <p15:guide id="8" orient="horz" pos="327">
          <p15:clr>
            <a:srgbClr val="5ACBF0"/>
          </p15:clr>
        </p15:guide>
        <p15:guide id="9" pos="317">
          <p15:clr>
            <a:srgbClr val="5ACBF0"/>
          </p15:clr>
        </p15:guide>
        <p15:guide id="10" pos="5443">
          <p15:clr>
            <a:srgbClr val="5ACBF0"/>
          </p15:clr>
        </p15:guide>
        <p15:guide id="11" pos="1633">
          <p15:clr>
            <a:srgbClr val="5ACBF0"/>
          </p15:clr>
        </p15:guide>
        <p15:guide id="12" pos="2200">
          <p15:clr>
            <a:srgbClr val="5ACBF0"/>
          </p15:clr>
        </p15:guide>
        <p15:guide id="13" pos="3515">
          <p15:clr>
            <a:srgbClr val="5ACBF0"/>
          </p15:clr>
        </p15:guide>
        <p15:guide id="14" pos="1905">
          <p15:clr>
            <a:srgbClr val="FBAE40"/>
          </p15:clr>
        </p15:guide>
        <p15:guide id="15" pos="3833">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x Text Box: Left &amp; Right Highlighte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A96833B-A7FE-2F63-1F23-6A78D26BC23B}"/>
              </a:ext>
            </a:extLst>
          </p:cNvPr>
          <p:cNvSpPr/>
          <p:nvPr userDrawn="1"/>
        </p:nvSpPr>
        <p:spPr>
          <a:xfrm>
            <a:off x="0" y="0"/>
            <a:ext cx="3024188" cy="4516438"/>
          </a:xfrm>
          <a:prstGeom prst="rect">
            <a:avLst/>
          </a:prstGeom>
          <a:solidFill>
            <a:srgbClr val="E500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D380165-4D3C-F667-23D3-D0A0D077F221}"/>
              </a:ext>
            </a:extLst>
          </p:cNvPr>
          <p:cNvSpPr/>
          <p:nvPr userDrawn="1"/>
        </p:nvSpPr>
        <p:spPr>
          <a:xfrm>
            <a:off x="6084888" y="0"/>
            <a:ext cx="3059112" cy="4516438"/>
          </a:xfrm>
          <a:prstGeom prst="rect">
            <a:avLst/>
          </a:prstGeom>
          <a:solidFill>
            <a:srgbClr val="6407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D5546DF-BE27-17F5-382E-5DFD6043B188}"/>
              </a:ext>
            </a:extLst>
          </p:cNvPr>
          <p:cNvSpPr txBox="1"/>
          <p:nvPr userDrawn="1"/>
        </p:nvSpPr>
        <p:spPr>
          <a:xfrm>
            <a:off x="-2144674" y="0"/>
            <a:ext cx="1980220" cy="455509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'3x Text Box: Left &amp; Right Highlighted'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right click on your slide background and choose 'Format Background. Then from the 'Fill' menu  select ‘Solid fill’ to choose a colour background, or select 'Picture or texture fill' and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a:p>
            <a:pPr marL="171450" indent="-171450" algn="l">
              <a:spcAft>
                <a:spcPts val="600"/>
              </a:spcAft>
              <a:buClr>
                <a:schemeClr val="accent1"/>
              </a:buClr>
              <a:buSzPct val="110000"/>
              <a:buFont typeface="Aptos" panose="020B0004020202020204" pitchFamily="34" charset="0"/>
              <a:buChar char="§"/>
            </a:pPr>
            <a:endParaRPr lang="en-GB" sz="1000" dirty="0"/>
          </a:p>
        </p:txBody>
      </p:sp>
      <p:sp>
        <p:nvSpPr>
          <p:cNvPr id="6" name="Red footer area">
            <a:extLst>
              <a:ext uri="{FF2B5EF4-FFF2-40B4-BE49-F238E27FC236}">
                <a16:creationId xmlns:a16="http://schemas.microsoft.com/office/drawing/2014/main" id="{692E5FC8-491D-F442-0495-A99F55D6200C}"/>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footer gradient overlay">
            <a:extLst>
              <a:ext uri="{FF2B5EF4-FFF2-40B4-BE49-F238E27FC236}">
                <a16:creationId xmlns:a16="http://schemas.microsoft.com/office/drawing/2014/main" id="{E05FBBD1-E5EE-175A-D56D-D1867BECEC0E}"/>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ACCA Logo Bottom Left" descr="A black text on a white background&#10;&#10;Description automatically generated">
            <a:extLst>
              <a:ext uri="{FF2B5EF4-FFF2-40B4-BE49-F238E27FC236}">
                <a16:creationId xmlns:a16="http://schemas.microsoft.com/office/drawing/2014/main" id="{B792D934-ADAB-2590-1092-67F0DBD57844}"/>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17" name="TextBox 16">
            <a:extLst>
              <a:ext uri="{FF2B5EF4-FFF2-40B4-BE49-F238E27FC236}">
                <a16:creationId xmlns:a16="http://schemas.microsoft.com/office/drawing/2014/main" id="{9B4C5364-E6A2-8EF0-6906-011AF3222972}"/>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8" name="Footer Placeholder 1">
            <a:extLst>
              <a:ext uri="{FF2B5EF4-FFF2-40B4-BE49-F238E27FC236}">
                <a16:creationId xmlns:a16="http://schemas.microsoft.com/office/drawing/2014/main" id="{94F6A85A-B93A-345B-90EF-CC19795BB288}"/>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 name="Text Placeholder 16">
            <a:extLst>
              <a:ext uri="{FF2B5EF4-FFF2-40B4-BE49-F238E27FC236}">
                <a16:creationId xmlns:a16="http://schemas.microsoft.com/office/drawing/2014/main" id="{E95B4470-DCF0-3647-7314-348B1C9216CA}"/>
              </a:ext>
            </a:extLst>
          </p:cNvPr>
          <p:cNvSpPr>
            <a:spLocks noGrp="1"/>
          </p:cNvSpPr>
          <p:nvPr>
            <p:ph type="body" sz="quarter" idx="50" hasCustomPrompt="1"/>
          </p:nvPr>
        </p:nvSpPr>
        <p:spPr>
          <a:xfrm>
            <a:off x="522000"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7" name="Text Placeholder 16">
            <a:extLst>
              <a:ext uri="{FF2B5EF4-FFF2-40B4-BE49-F238E27FC236}">
                <a16:creationId xmlns:a16="http://schemas.microsoft.com/office/drawing/2014/main" id="{FED49EB6-F1D8-89C0-DC3B-4916C1A0A43B}"/>
              </a:ext>
            </a:extLst>
          </p:cNvPr>
          <p:cNvSpPr>
            <a:spLocks noGrp="1"/>
          </p:cNvSpPr>
          <p:nvPr>
            <p:ph type="body" sz="quarter" idx="52" hasCustomPrompt="1"/>
          </p:nvPr>
        </p:nvSpPr>
        <p:spPr>
          <a:xfrm>
            <a:off x="6587685"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8" name="Text Placeholder 16">
            <a:extLst>
              <a:ext uri="{FF2B5EF4-FFF2-40B4-BE49-F238E27FC236}">
                <a16:creationId xmlns:a16="http://schemas.microsoft.com/office/drawing/2014/main" id="{5230DBDD-10A7-3C4D-5B40-C64E4D9F628C}"/>
              </a:ext>
            </a:extLst>
          </p:cNvPr>
          <p:cNvSpPr>
            <a:spLocks noGrp="1"/>
          </p:cNvSpPr>
          <p:nvPr>
            <p:ph type="body" sz="quarter" idx="51" hasCustomPrompt="1"/>
          </p:nvPr>
        </p:nvSpPr>
        <p:spPr>
          <a:xfrm>
            <a:off x="3534885" y="519113"/>
            <a:ext cx="2034315"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Tree>
    <p:extLst>
      <p:ext uri="{BB962C8B-B14F-4D97-AF65-F5344CB8AC3E}">
        <p14:creationId xmlns:p14="http://schemas.microsoft.com/office/powerpoint/2010/main" val="129833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2" pos="1633">
          <p15:clr>
            <a:srgbClr val="5ACBF0"/>
          </p15:clr>
        </p15:guide>
        <p15:guide id="5" pos="4127">
          <p15:clr>
            <a:srgbClr val="5ACBF0"/>
          </p15:clr>
        </p15:guide>
        <p15:guide id="6" orient="horz" pos="2845">
          <p15:clr>
            <a:srgbClr val="5ACBF0"/>
          </p15:clr>
        </p15:guide>
        <p15:guide id="7" orient="horz" pos="2731">
          <p15:clr>
            <a:srgbClr val="5ACBF0"/>
          </p15:clr>
        </p15:guide>
        <p15:guide id="8" orient="horz" pos="327">
          <p15:clr>
            <a:srgbClr val="5ACBF0"/>
          </p15:clr>
        </p15:guide>
        <p15:guide id="9" pos="317">
          <p15:clr>
            <a:srgbClr val="5ACBF0"/>
          </p15:clr>
        </p15:guide>
        <p15:guide id="10" pos="5443">
          <p15:clr>
            <a:srgbClr val="5ACBF0"/>
          </p15:clr>
        </p15:guide>
        <p15:guide id="11" pos="2200">
          <p15:clr>
            <a:srgbClr val="5ACBF0"/>
          </p15:clr>
        </p15:guide>
        <p15:guide id="12" pos="3515">
          <p15:clr>
            <a:srgbClr val="5ACBF0"/>
          </p15:clr>
        </p15:guide>
        <p15:guide id="13" pos="1905">
          <p15:clr>
            <a:srgbClr val="FBAE40"/>
          </p15:clr>
        </p15:guide>
        <p15:guide id="14" pos="3833">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x Text Box: None Highlighte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5546DF-BE27-17F5-382E-5DFD6043B188}"/>
              </a:ext>
            </a:extLst>
          </p:cNvPr>
          <p:cNvSpPr txBox="1"/>
          <p:nvPr userDrawn="1"/>
        </p:nvSpPr>
        <p:spPr>
          <a:xfrm>
            <a:off x="-2144674" y="0"/>
            <a:ext cx="1980220" cy="455509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live pack PowerPoint template, click the home or insert tab – then click the dropdown arrow under the 'New Slide' button and select the ‘4x Text Box: None Highlighted '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right click on your slide background and choose 'Format Background. Then from the 'Fill' menu  select ‘Solid fill’ to choose a colour background, or select 'Picture or texture fill' and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a:p>
            <a:pPr marL="171450" indent="-171450" algn="l">
              <a:spcAft>
                <a:spcPts val="600"/>
              </a:spcAft>
              <a:buClr>
                <a:schemeClr val="accent1"/>
              </a:buClr>
              <a:buSzPct val="110000"/>
              <a:buFont typeface="Aptos" panose="020B0004020202020204" pitchFamily="34" charset="0"/>
              <a:buChar char="§"/>
            </a:pPr>
            <a:endParaRPr lang="en-GB" sz="1000" dirty="0"/>
          </a:p>
        </p:txBody>
      </p:sp>
      <p:sp>
        <p:nvSpPr>
          <p:cNvPr id="6" name="Red footer area">
            <a:extLst>
              <a:ext uri="{FF2B5EF4-FFF2-40B4-BE49-F238E27FC236}">
                <a16:creationId xmlns:a16="http://schemas.microsoft.com/office/drawing/2014/main" id="{692E5FC8-491D-F442-0495-A99F55D6200C}"/>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footer gradient overlay">
            <a:extLst>
              <a:ext uri="{FF2B5EF4-FFF2-40B4-BE49-F238E27FC236}">
                <a16:creationId xmlns:a16="http://schemas.microsoft.com/office/drawing/2014/main" id="{E05FBBD1-E5EE-175A-D56D-D1867BECEC0E}"/>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ACCA Logo Bottom Left" descr="A black text on a white background&#10;&#10;Description automatically generated">
            <a:extLst>
              <a:ext uri="{FF2B5EF4-FFF2-40B4-BE49-F238E27FC236}">
                <a16:creationId xmlns:a16="http://schemas.microsoft.com/office/drawing/2014/main" id="{B792D934-ADAB-2590-1092-67F0DBD578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16438"/>
            <a:ext cx="638762" cy="638762"/>
          </a:xfrm>
          <a:prstGeom prst="rect">
            <a:avLst/>
          </a:prstGeom>
        </p:spPr>
      </p:pic>
      <p:sp>
        <p:nvSpPr>
          <p:cNvPr id="17" name="TextBox 16">
            <a:extLst>
              <a:ext uri="{FF2B5EF4-FFF2-40B4-BE49-F238E27FC236}">
                <a16:creationId xmlns:a16="http://schemas.microsoft.com/office/drawing/2014/main" id="{9B4C5364-E6A2-8EF0-6906-011AF3222972}"/>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8" name="Footer Placeholder 1">
            <a:extLst>
              <a:ext uri="{FF2B5EF4-FFF2-40B4-BE49-F238E27FC236}">
                <a16:creationId xmlns:a16="http://schemas.microsoft.com/office/drawing/2014/main" id="{94F6A85A-B93A-345B-90EF-CC19795BB288}"/>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3" name="Text Placeholder 16">
            <a:extLst>
              <a:ext uri="{FF2B5EF4-FFF2-40B4-BE49-F238E27FC236}">
                <a16:creationId xmlns:a16="http://schemas.microsoft.com/office/drawing/2014/main" id="{9182E832-BC85-C2A1-BC70-611BDC1D5FFE}"/>
              </a:ext>
            </a:extLst>
          </p:cNvPr>
          <p:cNvSpPr>
            <a:spLocks noGrp="1"/>
          </p:cNvSpPr>
          <p:nvPr>
            <p:ph type="body" sz="quarter" idx="50" hasCustomPrompt="1"/>
          </p:nvPr>
        </p:nvSpPr>
        <p:spPr>
          <a:xfrm>
            <a:off x="257973" y="519113"/>
            <a:ext cx="1764000"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5" name="Text Placeholder 16">
            <a:extLst>
              <a:ext uri="{FF2B5EF4-FFF2-40B4-BE49-F238E27FC236}">
                <a16:creationId xmlns:a16="http://schemas.microsoft.com/office/drawing/2014/main" id="{7C56BB7B-6FD4-2BF9-830D-54C88653BE59}"/>
              </a:ext>
            </a:extLst>
          </p:cNvPr>
          <p:cNvSpPr>
            <a:spLocks noGrp="1"/>
          </p:cNvSpPr>
          <p:nvPr>
            <p:ph type="body" sz="quarter" idx="52" hasCustomPrompt="1"/>
          </p:nvPr>
        </p:nvSpPr>
        <p:spPr>
          <a:xfrm>
            <a:off x="4828455" y="519113"/>
            <a:ext cx="1764000"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10" name="Text Placeholder 16">
            <a:extLst>
              <a:ext uri="{FF2B5EF4-FFF2-40B4-BE49-F238E27FC236}">
                <a16:creationId xmlns:a16="http://schemas.microsoft.com/office/drawing/2014/main" id="{72B88FB1-2A6B-F147-0BCE-20BB7D132697}"/>
              </a:ext>
            </a:extLst>
          </p:cNvPr>
          <p:cNvSpPr>
            <a:spLocks noGrp="1"/>
          </p:cNvSpPr>
          <p:nvPr>
            <p:ph type="body" sz="quarter" idx="51" hasCustomPrompt="1"/>
          </p:nvPr>
        </p:nvSpPr>
        <p:spPr>
          <a:xfrm>
            <a:off x="2545491" y="519113"/>
            <a:ext cx="1764000"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11" name="Text Placeholder 8">
            <a:extLst>
              <a:ext uri="{FF2B5EF4-FFF2-40B4-BE49-F238E27FC236}">
                <a16:creationId xmlns:a16="http://schemas.microsoft.com/office/drawing/2014/main" id="{5C8BF032-DFCC-BBA9-BBFA-7F6139DF7AE8}"/>
              </a:ext>
            </a:extLst>
          </p:cNvPr>
          <p:cNvSpPr>
            <a:spLocks noGrp="1"/>
          </p:cNvSpPr>
          <p:nvPr>
            <p:ph type="body" sz="quarter" idx="53" hasCustomPrompt="1"/>
          </p:nvPr>
        </p:nvSpPr>
        <p:spPr>
          <a:xfrm>
            <a:off x="7117485" y="519113"/>
            <a:ext cx="1764000" cy="3816350"/>
          </a:xfrm>
        </p:spPr>
        <p:txBody>
          <a:bodyPr/>
          <a:lstStyle>
            <a:lvl1pPr marL="285750" indent="-285750">
              <a:buClr>
                <a:schemeClr val="bg1"/>
              </a:buClr>
              <a:buFont typeface="Wingdings" panose="05000000000000000000" pitchFamily="2" charset="2"/>
              <a:buChar char="§"/>
              <a:defRPr>
                <a:solidFill>
                  <a:schemeClr val="bg1"/>
                </a:solidFill>
              </a:defRPr>
            </a:lvl1pPr>
          </a:lstStyle>
          <a:p>
            <a:pPr lvl="0"/>
            <a:r>
              <a:rPr lang="en-US" dirty="0"/>
              <a:t>Type here to add text, or click the icons below to add other content types</a:t>
            </a:r>
          </a:p>
        </p:txBody>
      </p:sp>
    </p:spTree>
    <p:extLst>
      <p:ext uri="{BB962C8B-B14F-4D97-AF65-F5344CB8AC3E}">
        <p14:creationId xmlns:p14="http://schemas.microsoft.com/office/powerpoint/2010/main" val="77557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a14="http://schemas.microsoft.com/office/drawing/2010/main" xmlns="">
      <p:transition spd="med">
        <p:fade/>
      </p:transition>
    </mc:Fallback>
  </mc:AlternateContent>
  <p:extLst>
    <p:ext uri="{DCECCB84-F9BA-43D5-87BE-67443E8EF086}">
      <p15:sldGuideLst xmlns:p15="http://schemas.microsoft.com/office/powerpoint/2012/main">
        <p15:guide id="2" pos="1270">
          <p15:clr>
            <a:srgbClr val="5ACBF0"/>
          </p15:clr>
        </p15:guide>
        <p15:guide id="5" pos="4150">
          <p15:clr>
            <a:srgbClr val="5ACBF0"/>
          </p15:clr>
        </p15:guide>
        <p15:guide id="6" orient="horz" pos="2845">
          <p15:clr>
            <a:srgbClr val="5ACBF0"/>
          </p15:clr>
        </p15:guide>
        <p15:guide id="7" orient="horz" pos="2731">
          <p15:clr>
            <a:srgbClr val="5ACBF0"/>
          </p15:clr>
        </p15:guide>
        <p15:guide id="8" orient="horz" pos="327">
          <p15:clr>
            <a:srgbClr val="5ACBF0"/>
          </p15:clr>
        </p15:guide>
        <p15:guide id="9" pos="158">
          <p15:clr>
            <a:srgbClr val="5ACBF0"/>
          </p15:clr>
        </p15:guide>
        <p15:guide id="10" pos="5602">
          <p15:clr>
            <a:srgbClr val="5ACBF0"/>
          </p15:clr>
        </p15:guide>
        <p15:guide id="11" pos="2721">
          <p15:clr>
            <a:srgbClr val="5ACBF0"/>
          </p15:clr>
        </p15:guide>
        <p15:guide id="12" pos="3039">
          <p15:clr>
            <a:srgbClr val="5ACBF0"/>
          </p15:clr>
        </p15:guide>
        <p15:guide id="13" pos="1587">
          <p15:clr>
            <a:srgbClr val="5ACBF0"/>
          </p15:clr>
        </p15:guide>
        <p15:guide id="14" pos="446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ection divider: Black 2">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45CB37-4553-4BF8-8B74-52805E2BB06E}"/>
              </a:ext>
            </a:extLst>
          </p:cNvPr>
          <p:cNvSpPr/>
          <p:nvPr userDrawn="1"/>
        </p:nvSpPr>
        <p:spPr>
          <a:xfrm>
            <a:off x="0" y="0"/>
            <a:ext cx="9144000" cy="4524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FF6EF36-EAED-C74A-8D8D-94ACD2A150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4524375"/>
          </a:xfrm>
          <a:prstGeom prst="rect">
            <a:avLst/>
          </a:prstGeom>
        </p:spPr>
      </p:pic>
      <p:sp>
        <p:nvSpPr>
          <p:cNvPr id="2" name="Title 1"/>
          <p:cNvSpPr>
            <a:spLocks noGrp="1"/>
          </p:cNvSpPr>
          <p:nvPr>
            <p:ph type="ctrTitle" hasCustomPrompt="1"/>
          </p:nvPr>
        </p:nvSpPr>
        <p:spPr>
          <a:xfrm>
            <a:off x="1835696" y="1200150"/>
            <a:ext cx="6732042" cy="1432322"/>
          </a:xfrm>
        </p:spPr>
        <p:txBody>
          <a:bodyPr lIns="0" rIns="0" anchor="b">
            <a:noAutofit/>
          </a:bodyPr>
          <a:lstStyle>
            <a:lvl1pPr algn="l">
              <a:defRPr sz="4000">
                <a:solidFill>
                  <a:schemeClr val="bg1"/>
                </a:solidFill>
              </a:defRPr>
            </a:lvl1pPr>
          </a:lstStyle>
          <a:p>
            <a:r>
              <a:rPr lang="en-US" dirty="0"/>
              <a:t>Add section title here</a:t>
            </a:r>
          </a:p>
        </p:txBody>
      </p:sp>
      <p:sp>
        <p:nvSpPr>
          <p:cNvPr id="3" name="Subtitle 2"/>
          <p:cNvSpPr>
            <a:spLocks noGrp="1"/>
          </p:cNvSpPr>
          <p:nvPr>
            <p:ph type="subTitle" idx="1" hasCustomPrompt="1"/>
          </p:nvPr>
        </p:nvSpPr>
        <p:spPr>
          <a:xfrm>
            <a:off x="1835696" y="2701528"/>
            <a:ext cx="6732042" cy="1241822"/>
          </a:xfrm>
        </p:spPr>
        <p:txBody>
          <a:bodyPr lIns="18000" rIns="0">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further detail here</a:t>
            </a:r>
          </a:p>
        </p:txBody>
      </p:sp>
      <p:sp>
        <p:nvSpPr>
          <p:cNvPr id="4" name="Slide Number Placeholder 3">
            <a:extLst>
              <a:ext uri="{FF2B5EF4-FFF2-40B4-BE49-F238E27FC236}">
                <a16:creationId xmlns:a16="http://schemas.microsoft.com/office/drawing/2014/main" id="{76380426-4FD7-451A-AFC7-2A8F8859C656}"/>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9762F268-C7E0-4D60-BC31-E9D766CBC565}"/>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'Section divider: Black 2'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7655322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x Text Box: ALL Highlighte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FD30C4-5CEE-611B-1848-964DFE39A178}"/>
              </a:ext>
            </a:extLst>
          </p:cNvPr>
          <p:cNvSpPr/>
          <p:nvPr userDrawn="1"/>
        </p:nvSpPr>
        <p:spPr>
          <a:xfrm>
            <a:off x="-4542" y="-1"/>
            <a:ext cx="2289030" cy="45164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108C4F-9C02-BA04-F7D9-DA8B57FDA13F}"/>
              </a:ext>
            </a:extLst>
          </p:cNvPr>
          <p:cNvSpPr/>
          <p:nvPr userDrawn="1"/>
        </p:nvSpPr>
        <p:spPr>
          <a:xfrm>
            <a:off x="2282976" y="-1"/>
            <a:ext cx="2289030" cy="451643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5162713-0C27-28E6-0F09-38E10A19E2BF}"/>
              </a:ext>
            </a:extLst>
          </p:cNvPr>
          <p:cNvSpPr/>
          <p:nvPr userDrawn="1"/>
        </p:nvSpPr>
        <p:spPr>
          <a:xfrm>
            <a:off x="4565940" y="-1"/>
            <a:ext cx="2289030" cy="451643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38C873-08D8-3153-0654-03429CAE4A66}"/>
              </a:ext>
            </a:extLst>
          </p:cNvPr>
          <p:cNvSpPr/>
          <p:nvPr userDrawn="1"/>
        </p:nvSpPr>
        <p:spPr>
          <a:xfrm>
            <a:off x="6854970" y="-1"/>
            <a:ext cx="2289030" cy="451643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D5546DF-BE27-17F5-382E-5DFD6043B188}"/>
              </a:ext>
            </a:extLst>
          </p:cNvPr>
          <p:cNvSpPr txBox="1"/>
          <p:nvPr userDrawn="1"/>
        </p:nvSpPr>
        <p:spPr>
          <a:xfrm>
            <a:off x="-2144674" y="0"/>
            <a:ext cx="1980220" cy="201593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live pack PowerPoint template, click the home or insert tab – then click the dropdown arrow under the 'New Slide' button and select the ‘4x Text Box: ALL Highlighted'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
        <p:nvSpPr>
          <p:cNvPr id="6" name="Red footer area">
            <a:extLst>
              <a:ext uri="{FF2B5EF4-FFF2-40B4-BE49-F238E27FC236}">
                <a16:creationId xmlns:a16="http://schemas.microsoft.com/office/drawing/2014/main" id="{692E5FC8-491D-F442-0495-A99F55D6200C}"/>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footer gradient overlay">
            <a:extLst>
              <a:ext uri="{FF2B5EF4-FFF2-40B4-BE49-F238E27FC236}">
                <a16:creationId xmlns:a16="http://schemas.microsoft.com/office/drawing/2014/main" id="{E05FBBD1-E5EE-175A-D56D-D1867BECEC0E}"/>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ACCA Logo Bottom Left" descr="A black text on a white background&#10;&#10;Description automatically generated">
            <a:extLst>
              <a:ext uri="{FF2B5EF4-FFF2-40B4-BE49-F238E27FC236}">
                <a16:creationId xmlns:a16="http://schemas.microsoft.com/office/drawing/2014/main" id="{B792D934-ADAB-2590-1092-67F0DBD578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16438"/>
            <a:ext cx="638762" cy="638762"/>
          </a:xfrm>
          <a:prstGeom prst="rect">
            <a:avLst/>
          </a:prstGeom>
        </p:spPr>
      </p:pic>
      <p:sp>
        <p:nvSpPr>
          <p:cNvPr id="17" name="TextBox 16">
            <a:extLst>
              <a:ext uri="{FF2B5EF4-FFF2-40B4-BE49-F238E27FC236}">
                <a16:creationId xmlns:a16="http://schemas.microsoft.com/office/drawing/2014/main" id="{9B4C5364-E6A2-8EF0-6906-011AF3222972}"/>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8" name="Footer Placeholder 1">
            <a:extLst>
              <a:ext uri="{FF2B5EF4-FFF2-40B4-BE49-F238E27FC236}">
                <a16:creationId xmlns:a16="http://schemas.microsoft.com/office/drawing/2014/main" id="{94F6A85A-B93A-345B-90EF-CC19795BB288}"/>
              </a:ext>
            </a:extLst>
          </p:cNvPr>
          <p:cNvSpPr>
            <a:spLocks noGrp="1"/>
          </p:cNvSpPr>
          <p:nvPr userDrawn="1">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 name="Text Placeholder 16">
            <a:extLst>
              <a:ext uri="{FF2B5EF4-FFF2-40B4-BE49-F238E27FC236}">
                <a16:creationId xmlns:a16="http://schemas.microsoft.com/office/drawing/2014/main" id="{E95B4470-DCF0-3647-7314-348B1C9216CA}"/>
              </a:ext>
            </a:extLst>
          </p:cNvPr>
          <p:cNvSpPr>
            <a:spLocks noGrp="1"/>
          </p:cNvSpPr>
          <p:nvPr userDrawn="1">
            <p:ph type="body" sz="quarter" idx="50" hasCustomPrompt="1"/>
          </p:nvPr>
        </p:nvSpPr>
        <p:spPr>
          <a:xfrm>
            <a:off x="257973" y="519113"/>
            <a:ext cx="1764000"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7" name="Text Placeholder 16">
            <a:extLst>
              <a:ext uri="{FF2B5EF4-FFF2-40B4-BE49-F238E27FC236}">
                <a16:creationId xmlns:a16="http://schemas.microsoft.com/office/drawing/2014/main" id="{FED49EB6-F1D8-89C0-DC3B-4916C1A0A43B}"/>
              </a:ext>
            </a:extLst>
          </p:cNvPr>
          <p:cNvSpPr>
            <a:spLocks noGrp="1"/>
          </p:cNvSpPr>
          <p:nvPr userDrawn="1">
            <p:ph type="body" sz="quarter" idx="52" hasCustomPrompt="1"/>
          </p:nvPr>
        </p:nvSpPr>
        <p:spPr>
          <a:xfrm>
            <a:off x="4828455" y="519113"/>
            <a:ext cx="1764000"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8" name="Text Placeholder 16">
            <a:extLst>
              <a:ext uri="{FF2B5EF4-FFF2-40B4-BE49-F238E27FC236}">
                <a16:creationId xmlns:a16="http://schemas.microsoft.com/office/drawing/2014/main" id="{5230DBDD-10A7-3C4D-5B40-C64E4D9F628C}"/>
              </a:ext>
            </a:extLst>
          </p:cNvPr>
          <p:cNvSpPr>
            <a:spLocks noGrp="1"/>
          </p:cNvSpPr>
          <p:nvPr userDrawn="1">
            <p:ph type="body" sz="quarter" idx="51" hasCustomPrompt="1"/>
          </p:nvPr>
        </p:nvSpPr>
        <p:spPr>
          <a:xfrm>
            <a:off x="2545491" y="519113"/>
            <a:ext cx="1764000" cy="3816350"/>
          </a:xfrm>
        </p:spPr>
        <p:txBody>
          <a:bodyPr/>
          <a:lstStyle>
            <a:lvl1pPr>
              <a:buClr>
                <a:schemeClr val="bg1"/>
              </a:buClr>
              <a:defRPr>
                <a:solidFill>
                  <a:schemeClr val="bg1"/>
                </a:solidFill>
              </a:defRPr>
            </a:lvl1pPr>
          </a:lstStyle>
          <a:p>
            <a:pPr lvl="0"/>
            <a:r>
              <a:rPr lang="en-US" dirty="0"/>
              <a:t>Type here to add text, or click the icons below to add other content types</a:t>
            </a:r>
          </a:p>
        </p:txBody>
      </p:sp>
      <p:sp>
        <p:nvSpPr>
          <p:cNvPr id="9" name="Text Placeholder 8">
            <a:extLst>
              <a:ext uri="{FF2B5EF4-FFF2-40B4-BE49-F238E27FC236}">
                <a16:creationId xmlns:a16="http://schemas.microsoft.com/office/drawing/2014/main" id="{C2CE184C-3576-21DB-0BEE-4555725CC3C3}"/>
              </a:ext>
            </a:extLst>
          </p:cNvPr>
          <p:cNvSpPr>
            <a:spLocks noGrp="1"/>
          </p:cNvSpPr>
          <p:nvPr userDrawn="1">
            <p:ph type="body" sz="quarter" idx="53" hasCustomPrompt="1"/>
          </p:nvPr>
        </p:nvSpPr>
        <p:spPr>
          <a:xfrm>
            <a:off x="7117485" y="519113"/>
            <a:ext cx="1764000" cy="3816350"/>
          </a:xfrm>
        </p:spPr>
        <p:txBody>
          <a:bodyPr/>
          <a:lstStyle>
            <a:lvl1pPr marL="285750" indent="-285750">
              <a:buClr>
                <a:schemeClr val="bg1"/>
              </a:buClr>
              <a:buFont typeface="Wingdings" panose="05000000000000000000" pitchFamily="2" charset="2"/>
              <a:buChar char="§"/>
              <a:defRPr>
                <a:solidFill>
                  <a:schemeClr val="bg1"/>
                </a:solidFill>
              </a:defRPr>
            </a:lvl1pPr>
          </a:lstStyle>
          <a:p>
            <a:pPr lvl="0"/>
            <a:r>
              <a:rPr lang="en-US" dirty="0"/>
              <a:t>Type here to add text, or click the icons below to add other content types</a:t>
            </a:r>
          </a:p>
        </p:txBody>
      </p:sp>
    </p:spTree>
    <p:extLst>
      <p:ext uri="{BB962C8B-B14F-4D97-AF65-F5344CB8AC3E}">
        <p14:creationId xmlns:p14="http://schemas.microsoft.com/office/powerpoint/2010/main" val="349019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a14="http://schemas.microsoft.com/office/drawing/2010/main" xmlns="">
      <p:transition spd="med">
        <p:fade/>
      </p:transition>
    </mc:Fallback>
  </mc:AlternateContent>
  <p:extLst>
    <p:ext uri="{DCECCB84-F9BA-43D5-87BE-67443E8EF086}">
      <p15:sldGuideLst xmlns:p15="http://schemas.microsoft.com/office/powerpoint/2012/main">
        <p15:guide id="2" pos="1270">
          <p15:clr>
            <a:srgbClr val="5ACBF0"/>
          </p15:clr>
        </p15:guide>
        <p15:guide id="5" pos="4150">
          <p15:clr>
            <a:srgbClr val="5ACBF0"/>
          </p15:clr>
        </p15:guide>
        <p15:guide id="6" orient="horz" pos="2845">
          <p15:clr>
            <a:srgbClr val="5ACBF0"/>
          </p15:clr>
        </p15:guide>
        <p15:guide id="7" orient="horz" pos="2731">
          <p15:clr>
            <a:srgbClr val="5ACBF0"/>
          </p15:clr>
        </p15:guide>
        <p15:guide id="8" orient="horz" pos="327">
          <p15:clr>
            <a:srgbClr val="5ACBF0"/>
          </p15:clr>
        </p15:guide>
        <p15:guide id="9" pos="158">
          <p15:clr>
            <a:srgbClr val="5ACBF0"/>
          </p15:clr>
        </p15:guide>
        <p15:guide id="10" pos="4468">
          <p15:clr>
            <a:srgbClr val="5ACBF0"/>
          </p15:clr>
        </p15:guide>
        <p15:guide id="11" pos="1587">
          <p15:clr>
            <a:srgbClr val="5ACBF0"/>
          </p15:clr>
        </p15:guide>
        <p15:guide id="12" pos="3039">
          <p15:clr>
            <a:srgbClr val="5ACBF0"/>
          </p15:clr>
        </p15:guide>
        <p15:guide id="13" pos="2721">
          <p15:clr>
            <a:srgbClr val="5ACBF0"/>
          </p15:clr>
        </p15:guide>
        <p15:guide id="14" pos="5602">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Quote Slide: Text Only - White">
    <p:bg>
      <p:bgPr>
        <a:gradFill>
          <a:gsLst>
            <a:gs pos="8400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pic>
        <p:nvPicPr>
          <p:cNvPr id="11" name="Picture 10" descr="A black symbol on a white background&#10;&#10;Description automatically generated">
            <a:extLst>
              <a:ext uri="{FF2B5EF4-FFF2-40B4-BE49-F238E27FC236}">
                <a16:creationId xmlns:a16="http://schemas.microsoft.com/office/drawing/2014/main" id="{30C7C07F-1054-F763-1C50-9DBCD673C445}"/>
              </a:ext>
            </a:extLst>
          </p:cNvPr>
          <p:cNvPicPr>
            <a:picLocks noChangeAspect="1"/>
          </p:cNvPicPr>
          <p:nvPr userDrawn="1"/>
        </p:nvPicPr>
        <p:blipFill>
          <a:blip r:embed="rId2"/>
          <a:stretch>
            <a:fillRect/>
          </a:stretch>
        </p:blipFill>
        <p:spPr>
          <a:xfrm>
            <a:off x="8352000" y="3844262"/>
            <a:ext cx="792000" cy="792000"/>
          </a:xfrm>
          <a:prstGeom prst="rect">
            <a:avLst/>
          </a:prstGeom>
        </p:spPr>
      </p:pic>
      <p:pic>
        <p:nvPicPr>
          <p:cNvPr id="7" name="Picture 6" descr="A black number on a red background&#10;&#10;Description automatically generated">
            <a:extLst>
              <a:ext uri="{FF2B5EF4-FFF2-40B4-BE49-F238E27FC236}">
                <a16:creationId xmlns:a16="http://schemas.microsoft.com/office/drawing/2014/main" id="{83ED06BB-0BB7-B526-5D86-53E537910E66}"/>
              </a:ext>
            </a:extLst>
          </p:cNvPr>
          <p:cNvPicPr>
            <a:picLocks noChangeAspect="1"/>
          </p:cNvPicPr>
          <p:nvPr userDrawn="1"/>
        </p:nvPicPr>
        <p:blipFill>
          <a:blip r:embed="rId3"/>
          <a:stretch>
            <a:fillRect/>
          </a:stretch>
        </p:blipFill>
        <p:spPr>
          <a:xfrm>
            <a:off x="0" y="0"/>
            <a:ext cx="795600" cy="795600"/>
          </a:xfrm>
          <a:prstGeom prst="rect">
            <a:avLst/>
          </a:prstGeom>
        </p:spPr>
      </p:pic>
      <p:pic>
        <p:nvPicPr>
          <p:cNvPr id="10" name="Picture 9" descr="A black and pink sign&#10;&#10;Description automatically generated">
            <a:extLst>
              <a:ext uri="{FF2B5EF4-FFF2-40B4-BE49-F238E27FC236}">
                <a16:creationId xmlns:a16="http://schemas.microsoft.com/office/drawing/2014/main" id="{0EB3334B-7FFC-CE99-E45F-928F7E62F492}"/>
              </a:ext>
            </a:extLst>
          </p:cNvPr>
          <p:cNvPicPr>
            <a:picLocks noChangeAspect="1"/>
          </p:cNvPicPr>
          <p:nvPr userDrawn="1"/>
        </p:nvPicPr>
        <p:blipFill>
          <a:blip r:embed="rId4"/>
          <a:stretch>
            <a:fillRect/>
          </a:stretch>
        </p:blipFill>
        <p:spPr>
          <a:xfrm>
            <a:off x="8348400" y="3724275"/>
            <a:ext cx="795600" cy="795600"/>
          </a:xfrm>
          <a:prstGeom prst="rect">
            <a:avLst/>
          </a:prstGeom>
        </p:spPr>
      </p:pic>
      <p:sp>
        <p:nvSpPr>
          <p:cNvPr id="4" name="Text Placeholder 9">
            <a:extLst>
              <a:ext uri="{FF2B5EF4-FFF2-40B4-BE49-F238E27FC236}">
                <a16:creationId xmlns:a16="http://schemas.microsoft.com/office/drawing/2014/main" id="{CD502844-B010-D26E-31F4-058B22E08823}"/>
              </a:ext>
            </a:extLst>
          </p:cNvPr>
          <p:cNvSpPr>
            <a:spLocks noGrp="1"/>
          </p:cNvSpPr>
          <p:nvPr>
            <p:ph type="body" sz="quarter" idx="14" hasCustomPrompt="1"/>
          </p:nvPr>
        </p:nvSpPr>
        <p:spPr>
          <a:xfrm>
            <a:off x="2447925" y="1369217"/>
            <a:ext cx="4248150" cy="2355057"/>
          </a:xfrm>
        </p:spPr>
        <p:txBody>
          <a:bodyPr>
            <a:noAutofit/>
          </a:bodyPr>
          <a:lstStyle>
            <a:lvl1pPr marL="0" indent="0" algn="ctr">
              <a:buClr>
                <a:schemeClr val="tx2"/>
              </a:buClr>
              <a:buFont typeface="Aptos" panose="020B0004020202020204" pitchFamily="34" charset="0"/>
              <a:buNone/>
              <a:defRPr sz="2000" b="1">
                <a:solidFill>
                  <a:schemeClr val="tx1"/>
                </a:solidFill>
              </a:defRPr>
            </a:lvl1pPr>
          </a:lstStyle>
          <a:p>
            <a:pPr lvl="0"/>
            <a:r>
              <a:rPr lang="en-US" dirty="0"/>
              <a:t>Type here to add quoted text and all appropriate attribution(s)</a:t>
            </a:r>
          </a:p>
        </p:txBody>
      </p:sp>
      <p:sp>
        <p:nvSpPr>
          <p:cNvPr id="5" name="TextBox 4">
            <a:extLst>
              <a:ext uri="{FF2B5EF4-FFF2-40B4-BE49-F238E27FC236}">
                <a16:creationId xmlns:a16="http://schemas.microsoft.com/office/drawing/2014/main" id="{A21D28DD-9840-86F1-7277-CB14843FE1B4}"/>
              </a:ext>
            </a:extLst>
          </p:cNvPr>
          <p:cNvSpPr txBox="1"/>
          <p:nvPr userDrawn="1"/>
        </p:nvSpPr>
        <p:spPr>
          <a:xfrm>
            <a:off x="-2144674" y="0"/>
            <a:ext cx="1980220" cy="2169825"/>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'Quote Slide: Text Only -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quote text into the placeholder in the centre of the slide</a:t>
            </a:r>
          </a:p>
        </p:txBody>
      </p:sp>
      <p:sp>
        <p:nvSpPr>
          <p:cNvPr id="6" name="Red footer area">
            <a:extLst>
              <a:ext uri="{FF2B5EF4-FFF2-40B4-BE49-F238E27FC236}">
                <a16:creationId xmlns:a16="http://schemas.microsoft.com/office/drawing/2014/main" id="{6805C573-1D56-7ADA-00DB-A30655489B06}"/>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footer gradient overlay">
            <a:extLst>
              <a:ext uri="{FF2B5EF4-FFF2-40B4-BE49-F238E27FC236}">
                <a16:creationId xmlns:a16="http://schemas.microsoft.com/office/drawing/2014/main" id="{2B3919C6-44EF-CD10-00DA-CBA371E38B11}"/>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ACCA Logo Bottom Left" descr="A black text on a white background&#10;&#10;Description automatically generated">
            <a:extLst>
              <a:ext uri="{FF2B5EF4-FFF2-40B4-BE49-F238E27FC236}">
                <a16:creationId xmlns:a16="http://schemas.microsoft.com/office/drawing/2014/main" id="{6D7968FF-A0DA-9A45-87F4-E30DC96D9391}"/>
              </a:ext>
            </a:extLst>
          </p:cNvPr>
          <p:cNvPicPr>
            <a:picLocks noChangeAspect="1"/>
          </p:cNvPicPr>
          <p:nvPr userDrawn="1"/>
        </p:nvPicPr>
        <p:blipFill>
          <a:blip r:embed="rId5"/>
          <a:stretch>
            <a:fillRect/>
          </a:stretch>
        </p:blipFill>
        <p:spPr>
          <a:xfrm>
            <a:off x="0" y="4516438"/>
            <a:ext cx="638762" cy="638762"/>
          </a:xfrm>
          <a:prstGeom prst="rect">
            <a:avLst/>
          </a:prstGeom>
        </p:spPr>
      </p:pic>
      <p:sp>
        <p:nvSpPr>
          <p:cNvPr id="15" name="TextBox 14">
            <a:extLst>
              <a:ext uri="{FF2B5EF4-FFF2-40B4-BE49-F238E27FC236}">
                <a16:creationId xmlns:a16="http://schemas.microsoft.com/office/drawing/2014/main" id="{0952A023-93D8-DC9F-DE5F-A83B39ED2962}"/>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6" name="Footer Placeholder 1">
            <a:extLst>
              <a:ext uri="{FF2B5EF4-FFF2-40B4-BE49-F238E27FC236}">
                <a16:creationId xmlns:a16="http://schemas.microsoft.com/office/drawing/2014/main" id="{F613D08A-7C1C-8854-F2D4-E2ACB23D0A53}"/>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356989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pos="1542">
          <p15:clr>
            <a:srgbClr val="FBAE40"/>
          </p15:clr>
        </p15:guide>
        <p15:guide id="3" pos="4218">
          <p15:clr>
            <a:srgbClr val="FBAE40"/>
          </p15:clr>
        </p15:guide>
        <p15:guide id="4" orient="horz" pos="2346">
          <p15:clr>
            <a:srgbClr val="FBAE40"/>
          </p15:clr>
        </p15:guide>
        <p15:guide id="5" orient="horz" pos="849">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Quote Slide: Text Only - Background 1">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66F2097D-82D3-7E70-CC5E-30BBC97DAAF3}"/>
              </a:ext>
            </a:extLst>
          </p:cNvPr>
          <p:cNvSpPr>
            <a:spLocks noGrp="1"/>
          </p:cNvSpPr>
          <p:nvPr>
            <p:ph type="body" sz="quarter" idx="14" hasCustomPrompt="1"/>
          </p:nvPr>
        </p:nvSpPr>
        <p:spPr>
          <a:xfrm>
            <a:off x="2464055" y="1369218"/>
            <a:ext cx="4215889" cy="2355057"/>
          </a:xfrm>
        </p:spPr>
        <p:txBody>
          <a:bodyPr>
            <a:noAutofit/>
          </a:bodyPr>
          <a:lstStyle>
            <a:lvl1pPr marL="0" indent="0" algn="ctr">
              <a:buClr>
                <a:schemeClr val="bg1"/>
              </a:buClr>
              <a:buFont typeface="Aptos" panose="020B0004020202020204" pitchFamily="34" charset="0"/>
              <a:buNone/>
              <a:defRPr sz="2000" b="1">
                <a:solidFill>
                  <a:schemeClr val="bg1"/>
                </a:solidFill>
              </a:defRPr>
            </a:lvl1pPr>
          </a:lstStyle>
          <a:p>
            <a:pPr lvl="0"/>
            <a:r>
              <a:rPr lang="en-US" dirty="0"/>
              <a:t>Type here to add quoted text and all appropriate attribution(s)</a:t>
            </a:r>
          </a:p>
        </p:txBody>
      </p:sp>
      <p:pic>
        <p:nvPicPr>
          <p:cNvPr id="9" name="Picture 8" descr="A black number six on a white background&#10;&#10;Description automatically generated">
            <a:extLst>
              <a:ext uri="{FF2B5EF4-FFF2-40B4-BE49-F238E27FC236}">
                <a16:creationId xmlns:a16="http://schemas.microsoft.com/office/drawing/2014/main" id="{731D83FB-E017-46D0-5377-402A9B796F0A}"/>
              </a:ext>
            </a:extLst>
          </p:cNvPr>
          <p:cNvPicPr>
            <a:picLocks noChangeAspect="1"/>
          </p:cNvPicPr>
          <p:nvPr userDrawn="1"/>
        </p:nvPicPr>
        <p:blipFill>
          <a:blip r:embed="rId3"/>
          <a:stretch>
            <a:fillRect/>
          </a:stretch>
        </p:blipFill>
        <p:spPr>
          <a:xfrm>
            <a:off x="0" y="0"/>
            <a:ext cx="792000" cy="792000"/>
          </a:xfrm>
          <a:prstGeom prst="rect">
            <a:avLst/>
          </a:prstGeom>
        </p:spPr>
      </p:pic>
      <p:pic>
        <p:nvPicPr>
          <p:cNvPr id="11" name="Picture 10" descr="A black symbol on a white background&#10;&#10;Description automatically generated">
            <a:extLst>
              <a:ext uri="{FF2B5EF4-FFF2-40B4-BE49-F238E27FC236}">
                <a16:creationId xmlns:a16="http://schemas.microsoft.com/office/drawing/2014/main" id="{30C7C07F-1054-F763-1C50-9DBCD673C445}"/>
              </a:ext>
            </a:extLst>
          </p:cNvPr>
          <p:cNvPicPr>
            <a:picLocks noChangeAspect="1"/>
          </p:cNvPicPr>
          <p:nvPr userDrawn="1"/>
        </p:nvPicPr>
        <p:blipFill>
          <a:blip r:embed="rId4"/>
          <a:stretch>
            <a:fillRect/>
          </a:stretch>
        </p:blipFill>
        <p:spPr>
          <a:xfrm>
            <a:off x="8352000" y="3724438"/>
            <a:ext cx="792000" cy="792000"/>
          </a:xfrm>
          <a:prstGeom prst="rect">
            <a:avLst/>
          </a:prstGeom>
        </p:spPr>
      </p:pic>
      <p:sp>
        <p:nvSpPr>
          <p:cNvPr id="6" name="TextBox 5">
            <a:extLst>
              <a:ext uri="{FF2B5EF4-FFF2-40B4-BE49-F238E27FC236}">
                <a16:creationId xmlns:a16="http://schemas.microsoft.com/office/drawing/2014/main" id="{73FC57B9-B5DB-6E64-ED82-20E6AB8A4A03}"/>
              </a:ext>
            </a:extLst>
          </p:cNvPr>
          <p:cNvSpPr txBox="1"/>
          <p:nvPr userDrawn="1"/>
        </p:nvSpPr>
        <p:spPr>
          <a:xfrm>
            <a:off x="-2144674" y="0"/>
            <a:ext cx="1980220" cy="2169825"/>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'Quote Slide: Text Only - Background 1'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quote text into the placeholder in the centre of the slide</a:t>
            </a:r>
          </a:p>
        </p:txBody>
      </p:sp>
      <p:sp>
        <p:nvSpPr>
          <p:cNvPr id="5" name="Red footer area">
            <a:extLst>
              <a:ext uri="{FF2B5EF4-FFF2-40B4-BE49-F238E27FC236}">
                <a16:creationId xmlns:a16="http://schemas.microsoft.com/office/drawing/2014/main" id="{ED92F1DA-95B0-B4B6-9C85-5B5D45BD2EB1}"/>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footer gradient overlay">
            <a:extLst>
              <a:ext uri="{FF2B5EF4-FFF2-40B4-BE49-F238E27FC236}">
                <a16:creationId xmlns:a16="http://schemas.microsoft.com/office/drawing/2014/main" id="{C836EA84-43BD-86E2-DF08-D8DEFB37E988}"/>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ACCA Logo Bottom Left" descr="A black text on a white background&#10;&#10;Description automatically generated">
            <a:extLst>
              <a:ext uri="{FF2B5EF4-FFF2-40B4-BE49-F238E27FC236}">
                <a16:creationId xmlns:a16="http://schemas.microsoft.com/office/drawing/2014/main" id="{4F9E38FD-64D2-19DC-F141-FF0DE759F710}"/>
              </a:ext>
            </a:extLst>
          </p:cNvPr>
          <p:cNvPicPr>
            <a:picLocks noChangeAspect="1"/>
          </p:cNvPicPr>
          <p:nvPr userDrawn="1"/>
        </p:nvPicPr>
        <p:blipFill>
          <a:blip r:embed="rId5"/>
          <a:stretch>
            <a:fillRect/>
          </a:stretch>
        </p:blipFill>
        <p:spPr>
          <a:xfrm>
            <a:off x="0" y="4516438"/>
            <a:ext cx="638762" cy="638762"/>
          </a:xfrm>
          <a:prstGeom prst="rect">
            <a:avLst/>
          </a:prstGeom>
        </p:spPr>
      </p:pic>
      <p:sp>
        <p:nvSpPr>
          <p:cNvPr id="14" name="TextBox 13">
            <a:extLst>
              <a:ext uri="{FF2B5EF4-FFF2-40B4-BE49-F238E27FC236}">
                <a16:creationId xmlns:a16="http://schemas.microsoft.com/office/drawing/2014/main" id="{E2FC5968-E982-8422-093D-9084351B194B}"/>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5" name="Footer Placeholder 1">
            <a:extLst>
              <a:ext uri="{FF2B5EF4-FFF2-40B4-BE49-F238E27FC236}">
                <a16:creationId xmlns:a16="http://schemas.microsoft.com/office/drawing/2014/main" id="{793FE8C4-603E-9975-6057-35DBE7D32DD1}"/>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29684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2" orient="horz" pos="849">
          <p15:clr>
            <a:srgbClr val="5ACBF0"/>
          </p15:clr>
        </p15:guide>
        <p15:guide id="3" orient="horz" pos="2346">
          <p15:clr>
            <a:srgbClr val="5ACBF0"/>
          </p15:clr>
        </p15:guide>
        <p15:guide id="4" pos="1542">
          <p15:clr>
            <a:srgbClr val="5ACBF0"/>
          </p15:clr>
        </p15:guide>
        <p15:guide id="5" pos="4218">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Quote with image: White">
    <p:bg>
      <p:bgPr>
        <a:gradFill>
          <a:gsLst>
            <a:gs pos="8400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1EACFC7-D7EF-3286-C5B4-E61B01B478E4}"/>
              </a:ext>
            </a:extLst>
          </p:cNvPr>
          <p:cNvSpPr>
            <a:spLocks noGrp="1"/>
          </p:cNvSpPr>
          <p:nvPr>
            <p:ph type="body" sz="quarter" idx="14" hasCustomPrompt="1"/>
          </p:nvPr>
        </p:nvSpPr>
        <p:spPr>
          <a:xfrm>
            <a:off x="4331721" y="1369218"/>
            <a:ext cx="4236018" cy="2355057"/>
          </a:xfrm>
        </p:spPr>
        <p:txBody>
          <a:bodyPr lIns="0">
            <a:noAutofit/>
          </a:bodyPr>
          <a:lstStyle>
            <a:lvl1pPr marL="0" indent="0">
              <a:buClr>
                <a:schemeClr val="tx2"/>
              </a:buClr>
              <a:buFont typeface="Aptos" panose="020B0004020202020204" pitchFamily="34" charset="0"/>
              <a:buNone/>
              <a:defRPr sz="2000" b="1">
                <a:solidFill>
                  <a:schemeClr val="tx1"/>
                </a:solidFill>
              </a:defRPr>
            </a:lvl1pPr>
          </a:lstStyle>
          <a:p>
            <a:pPr lvl="0"/>
            <a:r>
              <a:rPr lang="en-US" dirty="0"/>
              <a:t>Type here to add quoted text and all appropriate attribution(s)</a:t>
            </a:r>
          </a:p>
        </p:txBody>
      </p:sp>
      <p:sp>
        <p:nvSpPr>
          <p:cNvPr id="7" name="Picture Placeholder 2">
            <a:extLst>
              <a:ext uri="{FF2B5EF4-FFF2-40B4-BE49-F238E27FC236}">
                <a16:creationId xmlns:a16="http://schemas.microsoft.com/office/drawing/2014/main" id="{01F41674-D2FC-7BCF-AADD-C1CC0308C18E}"/>
              </a:ext>
            </a:extLst>
          </p:cNvPr>
          <p:cNvSpPr>
            <a:spLocks noGrp="1" noChangeAspect="1"/>
          </p:cNvSpPr>
          <p:nvPr>
            <p:ph type="pic" idx="13"/>
          </p:nvPr>
        </p:nvSpPr>
        <p:spPr>
          <a:xfrm>
            <a:off x="1082654" y="1369219"/>
            <a:ext cx="2492465" cy="2355056"/>
          </a:xfrm>
          <a:solidFill>
            <a:schemeClr val="bg1">
              <a:lumMod val="65000"/>
            </a:schemeClr>
          </a:solidFill>
        </p:spPr>
        <p:txBody>
          <a:bodyPr bIns="756000" anchor="ctr" anchorCtr="0">
            <a:normAutofit/>
          </a:bodyPr>
          <a:lstStyle>
            <a:lvl1pPr marL="0" indent="0" algn="ctr">
              <a:buNone/>
              <a:defRPr sz="12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2" name="TextBox 1">
            <a:extLst>
              <a:ext uri="{FF2B5EF4-FFF2-40B4-BE49-F238E27FC236}">
                <a16:creationId xmlns:a16="http://schemas.microsoft.com/office/drawing/2014/main" id="{3D8337B5-5F89-E0F2-5EE9-6C7B0BC9B136}"/>
              </a:ext>
            </a:extLst>
          </p:cNvPr>
          <p:cNvSpPr txBox="1"/>
          <p:nvPr userDrawn="1"/>
        </p:nvSpPr>
        <p:spPr>
          <a:xfrm>
            <a:off x="-2144674" y="0"/>
            <a:ext cx="1980220" cy="363176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'Quote Slide:  With Picture'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quote text into the placeholder on the right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left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
        <p:nvSpPr>
          <p:cNvPr id="6" name="Red footer area">
            <a:extLst>
              <a:ext uri="{FF2B5EF4-FFF2-40B4-BE49-F238E27FC236}">
                <a16:creationId xmlns:a16="http://schemas.microsoft.com/office/drawing/2014/main" id="{3FF1F34F-7D43-B874-0B0C-5BA7EC068B5D}"/>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footer gradient overlay">
            <a:extLst>
              <a:ext uri="{FF2B5EF4-FFF2-40B4-BE49-F238E27FC236}">
                <a16:creationId xmlns:a16="http://schemas.microsoft.com/office/drawing/2014/main" id="{8B2ED6A2-B7E1-4975-E6FB-6621D9A76893}"/>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ACCA Logo Bottom Left" descr="A black text on a white background&#10;&#10;Description automatically generated">
            <a:extLst>
              <a:ext uri="{FF2B5EF4-FFF2-40B4-BE49-F238E27FC236}">
                <a16:creationId xmlns:a16="http://schemas.microsoft.com/office/drawing/2014/main" id="{85937060-DA60-44A6-ADF0-FE4C52FDB6B1}"/>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5" name="TextBox 14">
            <a:extLst>
              <a:ext uri="{FF2B5EF4-FFF2-40B4-BE49-F238E27FC236}">
                <a16:creationId xmlns:a16="http://schemas.microsoft.com/office/drawing/2014/main" id="{15406878-D8AC-5287-F454-306F7D4BA815}"/>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6" name="Footer Placeholder 1">
            <a:extLst>
              <a:ext uri="{FF2B5EF4-FFF2-40B4-BE49-F238E27FC236}">
                <a16:creationId xmlns:a16="http://schemas.microsoft.com/office/drawing/2014/main" id="{522A81D5-7932-F7B8-5B52-81E2CD809FE9}"/>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pic>
        <p:nvPicPr>
          <p:cNvPr id="3" name="Picture 2" descr="A black number on a red background&#10;&#10;Description automatically generated">
            <a:extLst>
              <a:ext uri="{FF2B5EF4-FFF2-40B4-BE49-F238E27FC236}">
                <a16:creationId xmlns:a16="http://schemas.microsoft.com/office/drawing/2014/main" id="{E6BBEF2C-ABF5-96F2-4B1A-C6C342B0EE90}"/>
              </a:ext>
            </a:extLst>
          </p:cNvPr>
          <p:cNvPicPr>
            <a:picLocks noChangeAspect="1"/>
          </p:cNvPicPr>
          <p:nvPr userDrawn="1"/>
        </p:nvPicPr>
        <p:blipFill>
          <a:blip r:embed="rId3"/>
          <a:stretch>
            <a:fillRect/>
          </a:stretch>
        </p:blipFill>
        <p:spPr>
          <a:xfrm>
            <a:off x="0" y="0"/>
            <a:ext cx="795600" cy="795600"/>
          </a:xfrm>
          <a:prstGeom prst="rect">
            <a:avLst/>
          </a:prstGeom>
        </p:spPr>
      </p:pic>
      <p:pic>
        <p:nvPicPr>
          <p:cNvPr id="4" name="Picture 3" descr="A black and pink sign&#10;&#10;Description automatically generated">
            <a:extLst>
              <a:ext uri="{FF2B5EF4-FFF2-40B4-BE49-F238E27FC236}">
                <a16:creationId xmlns:a16="http://schemas.microsoft.com/office/drawing/2014/main" id="{D3447FC3-82DC-D971-E190-FDF4A8904D84}"/>
              </a:ext>
            </a:extLst>
          </p:cNvPr>
          <p:cNvPicPr>
            <a:picLocks noChangeAspect="1"/>
          </p:cNvPicPr>
          <p:nvPr userDrawn="1"/>
        </p:nvPicPr>
        <p:blipFill>
          <a:blip r:embed="rId4"/>
          <a:stretch>
            <a:fillRect/>
          </a:stretch>
        </p:blipFill>
        <p:spPr>
          <a:xfrm>
            <a:off x="8348400" y="3724275"/>
            <a:ext cx="795600" cy="795600"/>
          </a:xfrm>
          <a:prstGeom prst="rect">
            <a:avLst/>
          </a:prstGeom>
        </p:spPr>
      </p:pic>
    </p:spTree>
    <p:extLst>
      <p:ext uri="{BB962C8B-B14F-4D97-AF65-F5344CB8AC3E}">
        <p14:creationId xmlns:p14="http://schemas.microsoft.com/office/powerpoint/2010/main" val="183427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2" pos="2721">
          <p15:clr>
            <a:srgbClr val="5ACBF0"/>
          </p15:clr>
        </p15:guide>
        <p15:guide id="3" orient="horz" pos="849">
          <p15:clr>
            <a:srgbClr val="5ACBF0"/>
          </p15:clr>
        </p15:guide>
        <p15:guide id="4" orient="horz" pos="2346">
          <p15:clr>
            <a:srgbClr val="5ACBF0"/>
          </p15:clr>
        </p15:guide>
        <p15:guide id="5" pos="5397">
          <p15:clr>
            <a:srgbClr val="5ACBF0"/>
          </p15:clr>
        </p15:guide>
        <p15:guide id="6" pos="2245">
          <p15:clr>
            <a:srgbClr val="5ACBF0"/>
          </p15:clr>
        </p15:guide>
        <p15:guide id="7" pos="68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ote with image: Background 1">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1EACFC7-D7EF-3286-C5B4-E61B01B478E4}"/>
              </a:ext>
            </a:extLst>
          </p:cNvPr>
          <p:cNvSpPr>
            <a:spLocks noGrp="1"/>
          </p:cNvSpPr>
          <p:nvPr>
            <p:ph type="body" sz="quarter" idx="14" hasCustomPrompt="1"/>
          </p:nvPr>
        </p:nvSpPr>
        <p:spPr>
          <a:xfrm>
            <a:off x="4331721" y="1369218"/>
            <a:ext cx="4236018" cy="2355057"/>
          </a:xfrm>
        </p:spPr>
        <p:txBody>
          <a:bodyPr lIns="0">
            <a:noAutofit/>
          </a:bodyPr>
          <a:lstStyle>
            <a:lvl1pPr marL="0" indent="0">
              <a:buClr>
                <a:schemeClr val="bg1"/>
              </a:buClr>
              <a:buFont typeface="Aptos" panose="020B0004020202020204" pitchFamily="34" charset="0"/>
              <a:buNone/>
              <a:defRPr sz="2000" b="1">
                <a:solidFill>
                  <a:schemeClr val="bg1"/>
                </a:solidFill>
              </a:defRPr>
            </a:lvl1pPr>
          </a:lstStyle>
          <a:p>
            <a:pPr lvl="0"/>
            <a:r>
              <a:rPr lang="en-US" dirty="0"/>
              <a:t>Type here to add quoted text and all appropriate attribution(s)</a:t>
            </a:r>
          </a:p>
        </p:txBody>
      </p:sp>
      <p:sp>
        <p:nvSpPr>
          <p:cNvPr id="7" name="Picture Placeholder 2">
            <a:extLst>
              <a:ext uri="{FF2B5EF4-FFF2-40B4-BE49-F238E27FC236}">
                <a16:creationId xmlns:a16="http://schemas.microsoft.com/office/drawing/2014/main" id="{01F41674-D2FC-7BCF-AADD-C1CC0308C18E}"/>
              </a:ext>
            </a:extLst>
          </p:cNvPr>
          <p:cNvSpPr>
            <a:spLocks noGrp="1" noChangeAspect="1"/>
          </p:cNvSpPr>
          <p:nvPr>
            <p:ph type="pic" idx="13"/>
          </p:nvPr>
        </p:nvSpPr>
        <p:spPr>
          <a:xfrm>
            <a:off x="1082654" y="1369219"/>
            <a:ext cx="2492465" cy="2355056"/>
          </a:xfrm>
          <a:solidFill>
            <a:schemeClr val="bg1">
              <a:lumMod val="65000"/>
            </a:schemeClr>
          </a:solidFill>
        </p:spPr>
        <p:txBody>
          <a:bodyPr bIns="756000" anchor="ctr" anchorCtr="0">
            <a:normAutofit/>
          </a:bodyPr>
          <a:lstStyle>
            <a:lvl1pPr marL="0" indent="0" algn="ctr">
              <a:buNone/>
              <a:defRPr sz="12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pic>
        <p:nvPicPr>
          <p:cNvPr id="9" name="Picture 8" descr="A black number six on a white background&#10;&#10;Description automatically generated">
            <a:extLst>
              <a:ext uri="{FF2B5EF4-FFF2-40B4-BE49-F238E27FC236}">
                <a16:creationId xmlns:a16="http://schemas.microsoft.com/office/drawing/2014/main" id="{731D83FB-E017-46D0-5377-402A9B796F0A}"/>
              </a:ext>
            </a:extLst>
          </p:cNvPr>
          <p:cNvPicPr>
            <a:picLocks noChangeAspect="1"/>
          </p:cNvPicPr>
          <p:nvPr userDrawn="1"/>
        </p:nvPicPr>
        <p:blipFill>
          <a:blip r:embed="rId3"/>
          <a:stretch>
            <a:fillRect/>
          </a:stretch>
        </p:blipFill>
        <p:spPr>
          <a:xfrm>
            <a:off x="0" y="0"/>
            <a:ext cx="792000" cy="792000"/>
          </a:xfrm>
          <a:prstGeom prst="rect">
            <a:avLst/>
          </a:prstGeom>
        </p:spPr>
      </p:pic>
      <p:pic>
        <p:nvPicPr>
          <p:cNvPr id="11" name="Picture 10" descr="A black symbol on a white background&#10;&#10;Description automatically generated">
            <a:extLst>
              <a:ext uri="{FF2B5EF4-FFF2-40B4-BE49-F238E27FC236}">
                <a16:creationId xmlns:a16="http://schemas.microsoft.com/office/drawing/2014/main" id="{30C7C07F-1054-F763-1C50-9DBCD673C445}"/>
              </a:ext>
            </a:extLst>
          </p:cNvPr>
          <p:cNvPicPr>
            <a:picLocks noChangeAspect="1"/>
          </p:cNvPicPr>
          <p:nvPr userDrawn="1"/>
        </p:nvPicPr>
        <p:blipFill>
          <a:blip r:embed="rId4"/>
          <a:stretch>
            <a:fillRect/>
          </a:stretch>
        </p:blipFill>
        <p:spPr>
          <a:xfrm>
            <a:off x="8352000" y="3724438"/>
            <a:ext cx="792000" cy="792000"/>
          </a:xfrm>
          <a:prstGeom prst="rect">
            <a:avLst/>
          </a:prstGeom>
        </p:spPr>
      </p:pic>
      <p:sp>
        <p:nvSpPr>
          <p:cNvPr id="2" name="TextBox 1">
            <a:extLst>
              <a:ext uri="{FF2B5EF4-FFF2-40B4-BE49-F238E27FC236}">
                <a16:creationId xmlns:a16="http://schemas.microsoft.com/office/drawing/2014/main" id="{3D8337B5-5F89-E0F2-5EE9-6C7B0BC9B136}"/>
              </a:ext>
            </a:extLst>
          </p:cNvPr>
          <p:cNvSpPr txBox="1"/>
          <p:nvPr userDrawn="1"/>
        </p:nvSpPr>
        <p:spPr>
          <a:xfrm>
            <a:off x="-2144674" y="0"/>
            <a:ext cx="1980220" cy="363176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'Quote Slide:  With Picture'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quote text into the placeholder on the right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left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
        <p:nvSpPr>
          <p:cNvPr id="6" name="Red footer area">
            <a:extLst>
              <a:ext uri="{FF2B5EF4-FFF2-40B4-BE49-F238E27FC236}">
                <a16:creationId xmlns:a16="http://schemas.microsoft.com/office/drawing/2014/main" id="{3FF1F34F-7D43-B874-0B0C-5BA7EC068B5D}"/>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footer gradient overlay">
            <a:extLst>
              <a:ext uri="{FF2B5EF4-FFF2-40B4-BE49-F238E27FC236}">
                <a16:creationId xmlns:a16="http://schemas.microsoft.com/office/drawing/2014/main" id="{8B2ED6A2-B7E1-4975-E6FB-6621D9A76893}"/>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ACCA Logo Bottom Left" descr="A black text on a white background&#10;&#10;Description automatically generated">
            <a:extLst>
              <a:ext uri="{FF2B5EF4-FFF2-40B4-BE49-F238E27FC236}">
                <a16:creationId xmlns:a16="http://schemas.microsoft.com/office/drawing/2014/main" id="{85937060-DA60-44A6-ADF0-FE4C52FDB6B1}"/>
              </a:ext>
            </a:extLst>
          </p:cNvPr>
          <p:cNvPicPr>
            <a:picLocks noChangeAspect="1"/>
          </p:cNvPicPr>
          <p:nvPr userDrawn="1"/>
        </p:nvPicPr>
        <p:blipFill>
          <a:blip r:embed="rId5"/>
          <a:stretch>
            <a:fillRect/>
          </a:stretch>
        </p:blipFill>
        <p:spPr>
          <a:xfrm>
            <a:off x="0" y="4516438"/>
            <a:ext cx="638762" cy="638762"/>
          </a:xfrm>
          <a:prstGeom prst="rect">
            <a:avLst/>
          </a:prstGeom>
        </p:spPr>
      </p:pic>
      <p:sp>
        <p:nvSpPr>
          <p:cNvPr id="15" name="TextBox 14">
            <a:extLst>
              <a:ext uri="{FF2B5EF4-FFF2-40B4-BE49-F238E27FC236}">
                <a16:creationId xmlns:a16="http://schemas.microsoft.com/office/drawing/2014/main" id="{15406878-D8AC-5287-F454-306F7D4BA815}"/>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6" name="Footer Placeholder 1">
            <a:extLst>
              <a:ext uri="{FF2B5EF4-FFF2-40B4-BE49-F238E27FC236}">
                <a16:creationId xmlns:a16="http://schemas.microsoft.com/office/drawing/2014/main" id="{522A81D5-7932-F7B8-5B52-81E2CD809FE9}"/>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360995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2" pos="2721">
          <p15:clr>
            <a:srgbClr val="5ACBF0"/>
          </p15:clr>
        </p15:guide>
        <p15:guide id="3" orient="horz" pos="849">
          <p15:clr>
            <a:srgbClr val="5ACBF0"/>
          </p15:clr>
        </p15:guide>
        <p15:guide id="4" orient="horz" pos="2346">
          <p15:clr>
            <a:srgbClr val="5ACBF0"/>
          </p15:clr>
        </p15:guide>
        <p15:guide id="5" pos="5397">
          <p15:clr>
            <a:srgbClr val="5ACBF0"/>
          </p15:clr>
        </p15:guide>
        <p15:guide id="6" pos="2245">
          <p15:clr>
            <a:srgbClr val="5ACBF0"/>
          </p15:clr>
        </p15:guide>
        <p15:guide id="7" pos="680">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ank you slide (locked tex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F51A22A-4020-9DF6-180D-59514156F58C}"/>
              </a:ext>
            </a:extLst>
          </p:cNvPr>
          <p:cNvSpPr txBox="1">
            <a:spLocks/>
          </p:cNvSpPr>
          <p:nvPr userDrawn="1"/>
        </p:nvSpPr>
        <p:spPr>
          <a:xfrm>
            <a:off x="503237" y="1625705"/>
            <a:ext cx="8137525" cy="1323439"/>
          </a:xfrm>
          <a:prstGeom prst="rect">
            <a:avLst/>
          </a:prstGeom>
          <a:noFill/>
        </p:spPr>
        <p:txBody>
          <a:bodyPr wrap="square" anchor="ctr" anchorCtr="0">
            <a:spAutoFit/>
          </a:bodyPr>
          <a:lstStyle/>
          <a:p>
            <a:pPr lvl="0" algn="ctr"/>
            <a:r>
              <a:rPr lang="en-GB" sz="8000" b="1" dirty="0">
                <a:solidFill>
                  <a:schemeClr val="bg1"/>
                </a:solidFill>
              </a:rPr>
              <a:t>Thank you.</a:t>
            </a:r>
          </a:p>
        </p:txBody>
      </p:sp>
      <p:sp>
        <p:nvSpPr>
          <p:cNvPr id="4" name="TextBox 3">
            <a:extLst>
              <a:ext uri="{FF2B5EF4-FFF2-40B4-BE49-F238E27FC236}">
                <a16:creationId xmlns:a16="http://schemas.microsoft.com/office/drawing/2014/main" id="{43B58799-6128-6178-E42E-B365A4BBCDFF}"/>
              </a:ext>
            </a:extLst>
          </p:cNvPr>
          <p:cNvSpPr txBox="1"/>
          <p:nvPr userDrawn="1"/>
        </p:nvSpPr>
        <p:spPr>
          <a:xfrm>
            <a:off x="-2144674" y="0"/>
            <a:ext cx="1980220" cy="201593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'Thank you slide (locked text)'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This slide should be used ‘as-is’ - do not make alterations. </a:t>
            </a:r>
          </a:p>
        </p:txBody>
      </p:sp>
      <p:sp>
        <p:nvSpPr>
          <p:cNvPr id="6" name="Red footer area">
            <a:extLst>
              <a:ext uri="{FF2B5EF4-FFF2-40B4-BE49-F238E27FC236}">
                <a16:creationId xmlns:a16="http://schemas.microsoft.com/office/drawing/2014/main" id="{AEB1F3F4-1AE5-9E94-69A4-716C4473EC3B}"/>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footer gradient overlay">
            <a:extLst>
              <a:ext uri="{FF2B5EF4-FFF2-40B4-BE49-F238E27FC236}">
                <a16:creationId xmlns:a16="http://schemas.microsoft.com/office/drawing/2014/main" id="{75F9A82C-F3F3-8A99-9A83-031E04E967E8}"/>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0" name="ACCA Logo Bottom Left" descr="A black text on a white background&#10;&#10;Description automatically generated">
            <a:extLst>
              <a:ext uri="{FF2B5EF4-FFF2-40B4-BE49-F238E27FC236}">
                <a16:creationId xmlns:a16="http://schemas.microsoft.com/office/drawing/2014/main" id="{0637BB50-B8E8-8922-B8C3-BB9394772F98}"/>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12" name="TextBox 11">
            <a:extLst>
              <a:ext uri="{FF2B5EF4-FFF2-40B4-BE49-F238E27FC236}">
                <a16:creationId xmlns:a16="http://schemas.microsoft.com/office/drawing/2014/main" id="{EA710ECF-4D43-6A80-29B3-46A7976C24B3}"/>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3" name="Footer Placeholder 1">
            <a:extLst>
              <a:ext uri="{FF2B5EF4-FFF2-40B4-BE49-F238E27FC236}">
                <a16:creationId xmlns:a16="http://schemas.microsoft.com/office/drawing/2014/main" id="{2AA42528-41E6-A01D-D8ED-BCF4ACDC5CF0}"/>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148532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845">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am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4BDE09-A5A2-9116-DB3D-1DDF9C5797D8}"/>
              </a:ext>
            </a:extLst>
          </p:cNvPr>
          <p:cNvSpPr>
            <a:spLocks noGrp="1"/>
          </p:cNvSpPr>
          <p:nvPr>
            <p:ph type="title" hasCustomPrompt="1"/>
          </p:nvPr>
        </p:nvSpPr>
        <p:spPr>
          <a:xfrm>
            <a:off x="522000" y="303212"/>
            <a:ext cx="8118763" cy="941467"/>
          </a:xfrm>
        </p:spPr>
        <p:txBody>
          <a:bodyPr>
            <a:normAutofit/>
          </a:bodyPr>
          <a:lstStyle>
            <a:lvl1pPr>
              <a:defRPr sz="2800">
                <a:solidFill>
                  <a:schemeClr val="bg1"/>
                </a:solidFill>
              </a:defRPr>
            </a:lvl1pPr>
          </a:lstStyle>
          <a:p>
            <a:r>
              <a:rPr lang="en-US" dirty="0"/>
              <a:t>Click to add slide title</a:t>
            </a:r>
            <a:endParaRPr lang="en-GB" dirty="0"/>
          </a:p>
        </p:txBody>
      </p:sp>
      <p:sp>
        <p:nvSpPr>
          <p:cNvPr id="24" name="Picture Placeholder 10">
            <a:extLst>
              <a:ext uri="{FF2B5EF4-FFF2-40B4-BE49-F238E27FC236}">
                <a16:creationId xmlns:a16="http://schemas.microsoft.com/office/drawing/2014/main" id="{C8474316-3A20-929B-D79E-452B13CBDDC7}"/>
              </a:ext>
            </a:extLst>
          </p:cNvPr>
          <p:cNvSpPr>
            <a:spLocks noGrp="1"/>
          </p:cNvSpPr>
          <p:nvPr>
            <p:ph type="pic" sz="quarter" idx="13" hasCustomPrompt="1"/>
          </p:nvPr>
        </p:nvSpPr>
        <p:spPr>
          <a:xfrm>
            <a:off x="503238" y="1434353"/>
            <a:ext cx="931386" cy="919479"/>
          </a:xfrm>
          <a:solidFill>
            <a:schemeClr val="bg1">
              <a:lumMod val="65000"/>
            </a:schemeClr>
          </a:solidFill>
          <a:ln w="6350">
            <a:solidFill>
              <a:schemeClr val="bg1">
                <a:alpha val="75000"/>
              </a:schemeClr>
            </a:solidFill>
          </a:ln>
        </p:spPr>
        <p:txBody>
          <a:bodyPr lIns="108000" tIns="684000" rIns="108000" bIns="0">
            <a:noAutofit/>
          </a:bodyPr>
          <a:lstStyle>
            <a:lvl1pPr marL="0" indent="0" algn="ctr">
              <a:lnSpc>
                <a:spcPct val="90000"/>
              </a:lnSpc>
              <a:spcBef>
                <a:spcPts val="0"/>
              </a:spcBef>
              <a:buNone/>
              <a:defRPr sz="700">
                <a:solidFill>
                  <a:schemeClr val="bg1"/>
                </a:solidFill>
              </a:defRPr>
            </a:lvl1pPr>
          </a:lstStyle>
          <a:p>
            <a:r>
              <a:rPr lang="en-GB" dirty="0"/>
              <a:t>Click icon to insert picture</a:t>
            </a:r>
          </a:p>
        </p:txBody>
      </p:sp>
      <p:sp>
        <p:nvSpPr>
          <p:cNvPr id="25" name="Text Placeholder 31">
            <a:extLst>
              <a:ext uri="{FF2B5EF4-FFF2-40B4-BE49-F238E27FC236}">
                <a16:creationId xmlns:a16="http://schemas.microsoft.com/office/drawing/2014/main" id="{CF8F5B24-A7CC-F33D-1915-6F9AF5591C06}"/>
              </a:ext>
            </a:extLst>
          </p:cNvPr>
          <p:cNvSpPr>
            <a:spLocks noGrp="1"/>
          </p:cNvSpPr>
          <p:nvPr>
            <p:ph type="body" sz="quarter" idx="38" hasCustomPrompt="1"/>
          </p:nvPr>
        </p:nvSpPr>
        <p:spPr>
          <a:xfrm>
            <a:off x="1494393" y="1434353"/>
            <a:ext cx="1505507" cy="902537"/>
          </a:xfrm>
        </p:spPr>
        <p:txBody>
          <a:bodyPr lIns="72000">
            <a:noAutofit/>
          </a:bodyPr>
          <a:lstStyle>
            <a:lvl1pPr marL="0" indent="0" algn="l">
              <a:lnSpc>
                <a:spcPct val="150000"/>
              </a:lnSpc>
              <a:spcBef>
                <a:spcPts val="0"/>
              </a:spcBef>
              <a:buClr>
                <a:schemeClr val="bg1"/>
              </a:buClr>
              <a:buFont typeface="Aptos" panose="020B0004020202020204" pitchFamily="34" charset="0"/>
              <a:buNone/>
              <a:defRPr sz="1200" b="0">
                <a:solidFill>
                  <a:schemeClr val="bg1"/>
                </a:solidFill>
                <a:latin typeface="+mj-lt"/>
              </a:defRPr>
            </a:lvl1pPr>
          </a:lstStyle>
          <a:p>
            <a:pPr lvl="0"/>
            <a:r>
              <a:rPr lang="en-GB" dirty="0"/>
              <a:t>Insert name,</a:t>
            </a:r>
            <a:br>
              <a:rPr lang="en-GB" dirty="0"/>
            </a:br>
            <a:r>
              <a:rPr lang="en-GB" dirty="0"/>
              <a:t>job title here</a:t>
            </a:r>
          </a:p>
        </p:txBody>
      </p:sp>
      <p:sp>
        <p:nvSpPr>
          <p:cNvPr id="26" name="Picture Placeholder 10">
            <a:extLst>
              <a:ext uri="{FF2B5EF4-FFF2-40B4-BE49-F238E27FC236}">
                <a16:creationId xmlns:a16="http://schemas.microsoft.com/office/drawing/2014/main" id="{A22348DA-4650-6694-EDEF-FD2A1732F052}"/>
              </a:ext>
            </a:extLst>
          </p:cNvPr>
          <p:cNvSpPr>
            <a:spLocks noGrp="1"/>
          </p:cNvSpPr>
          <p:nvPr>
            <p:ph type="pic" sz="quarter" idx="39" hasCustomPrompt="1"/>
          </p:nvPr>
        </p:nvSpPr>
        <p:spPr>
          <a:xfrm>
            <a:off x="3323669" y="1434353"/>
            <a:ext cx="931386" cy="919479"/>
          </a:xfrm>
          <a:solidFill>
            <a:schemeClr val="bg1">
              <a:lumMod val="65000"/>
            </a:schemeClr>
          </a:solidFill>
          <a:ln w="6350">
            <a:solidFill>
              <a:schemeClr val="bg1">
                <a:alpha val="75000"/>
              </a:schemeClr>
            </a:solidFill>
          </a:ln>
        </p:spPr>
        <p:txBody>
          <a:bodyPr lIns="108000" tIns="684000" rIns="108000" bIns="0">
            <a:noAutofit/>
          </a:bodyPr>
          <a:lstStyle>
            <a:lvl1pPr marL="0" indent="0" algn="ctr">
              <a:lnSpc>
                <a:spcPct val="90000"/>
              </a:lnSpc>
              <a:spcBef>
                <a:spcPts val="0"/>
              </a:spcBef>
              <a:buNone/>
              <a:defRPr sz="700">
                <a:solidFill>
                  <a:schemeClr val="bg1"/>
                </a:solidFill>
              </a:defRPr>
            </a:lvl1pPr>
          </a:lstStyle>
          <a:p>
            <a:r>
              <a:rPr lang="en-GB" dirty="0"/>
              <a:t>Click icon to insert picture</a:t>
            </a:r>
          </a:p>
        </p:txBody>
      </p:sp>
      <p:sp>
        <p:nvSpPr>
          <p:cNvPr id="27" name="Text Placeholder 31">
            <a:extLst>
              <a:ext uri="{FF2B5EF4-FFF2-40B4-BE49-F238E27FC236}">
                <a16:creationId xmlns:a16="http://schemas.microsoft.com/office/drawing/2014/main" id="{1392FCC8-2046-B1A5-35BD-C3F38A47DDC4}"/>
              </a:ext>
            </a:extLst>
          </p:cNvPr>
          <p:cNvSpPr>
            <a:spLocks noGrp="1"/>
          </p:cNvSpPr>
          <p:nvPr>
            <p:ph type="body" sz="quarter" idx="40" hasCustomPrompt="1"/>
          </p:nvPr>
        </p:nvSpPr>
        <p:spPr>
          <a:xfrm>
            <a:off x="4314824" y="1434353"/>
            <a:ext cx="1505507" cy="902537"/>
          </a:xfrm>
        </p:spPr>
        <p:txBody>
          <a:bodyPr lIns="72000">
            <a:noAutofit/>
          </a:bodyPr>
          <a:lstStyle>
            <a:lvl1pPr marL="0" indent="0" algn="l">
              <a:lnSpc>
                <a:spcPct val="150000"/>
              </a:lnSpc>
              <a:spcBef>
                <a:spcPts val="0"/>
              </a:spcBef>
              <a:buClr>
                <a:schemeClr val="bg1"/>
              </a:buClr>
              <a:buFont typeface="Aptos" panose="020B0004020202020204" pitchFamily="34" charset="0"/>
              <a:buNone/>
              <a:defRPr sz="1200" b="0">
                <a:solidFill>
                  <a:schemeClr val="bg1"/>
                </a:solidFill>
                <a:latin typeface="+mj-lt"/>
              </a:defRPr>
            </a:lvl1pPr>
          </a:lstStyle>
          <a:p>
            <a:pPr lvl="0"/>
            <a:r>
              <a:rPr lang="en-GB" dirty="0"/>
              <a:t>Insert name,</a:t>
            </a:r>
            <a:br>
              <a:rPr lang="en-GB" dirty="0"/>
            </a:br>
            <a:r>
              <a:rPr lang="en-GB" dirty="0"/>
              <a:t>job title here</a:t>
            </a:r>
          </a:p>
        </p:txBody>
      </p:sp>
      <p:sp>
        <p:nvSpPr>
          <p:cNvPr id="28" name="Picture Placeholder 10">
            <a:extLst>
              <a:ext uri="{FF2B5EF4-FFF2-40B4-BE49-F238E27FC236}">
                <a16:creationId xmlns:a16="http://schemas.microsoft.com/office/drawing/2014/main" id="{518E58B1-6A4C-7780-6D05-E27BADE9AD38}"/>
              </a:ext>
            </a:extLst>
          </p:cNvPr>
          <p:cNvSpPr>
            <a:spLocks noGrp="1"/>
          </p:cNvSpPr>
          <p:nvPr>
            <p:ph type="pic" sz="quarter" idx="41" hasCustomPrompt="1"/>
          </p:nvPr>
        </p:nvSpPr>
        <p:spPr>
          <a:xfrm>
            <a:off x="6148864" y="1434353"/>
            <a:ext cx="931386" cy="919479"/>
          </a:xfrm>
          <a:solidFill>
            <a:schemeClr val="bg1">
              <a:lumMod val="65000"/>
            </a:schemeClr>
          </a:solidFill>
          <a:ln w="6350">
            <a:solidFill>
              <a:schemeClr val="bg1">
                <a:alpha val="75000"/>
              </a:schemeClr>
            </a:solidFill>
          </a:ln>
        </p:spPr>
        <p:txBody>
          <a:bodyPr lIns="108000" tIns="684000" rIns="108000" bIns="0">
            <a:noAutofit/>
          </a:bodyPr>
          <a:lstStyle>
            <a:lvl1pPr marL="0" indent="0" algn="ctr">
              <a:lnSpc>
                <a:spcPct val="90000"/>
              </a:lnSpc>
              <a:spcBef>
                <a:spcPts val="0"/>
              </a:spcBef>
              <a:buNone/>
              <a:defRPr sz="700">
                <a:solidFill>
                  <a:schemeClr val="bg1"/>
                </a:solidFill>
              </a:defRPr>
            </a:lvl1pPr>
          </a:lstStyle>
          <a:p>
            <a:r>
              <a:rPr lang="en-GB" dirty="0"/>
              <a:t>Click icon to insert picture</a:t>
            </a:r>
          </a:p>
        </p:txBody>
      </p:sp>
      <p:sp>
        <p:nvSpPr>
          <p:cNvPr id="29" name="Text Placeholder 31">
            <a:extLst>
              <a:ext uri="{FF2B5EF4-FFF2-40B4-BE49-F238E27FC236}">
                <a16:creationId xmlns:a16="http://schemas.microsoft.com/office/drawing/2014/main" id="{995D59BF-7CB2-EF1F-404F-1024C4090024}"/>
              </a:ext>
            </a:extLst>
          </p:cNvPr>
          <p:cNvSpPr>
            <a:spLocks noGrp="1"/>
          </p:cNvSpPr>
          <p:nvPr>
            <p:ph type="body" sz="quarter" idx="42" hasCustomPrompt="1"/>
          </p:nvPr>
        </p:nvSpPr>
        <p:spPr>
          <a:xfrm>
            <a:off x="7135255" y="1434353"/>
            <a:ext cx="1505507" cy="902537"/>
          </a:xfrm>
        </p:spPr>
        <p:txBody>
          <a:bodyPr lIns="72000">
            <a:noAutofit/>
          </a:bodyPr>
          <a:lstStyle>
            <a:lvl1pPr marL="0" indent="0" algn="l">
              <a:lnSpc>
                <a:spcPct val="150000"/>
              </a:lnSpc>
              <a:spcBef>
                <a:spcPts val="0"/>
              </a:spcBef>
              <a:buClr>
                <a:schemeClr val="bg1"/>
              </a:buClr>
              <a:buFont typeface="Aptos" panose="020B0004020202020204" pitchFamily="34" charset="0"/>
              <a:buNone/>
              <a:defRPr sz="1200" b="0">
                <a:solidFill>
                  <a:schemeClr val="bg1"/>
                </a:solidFill>
                <a:latin typeface="+mj-lt"/>
              </a:defRPr>
            </a:lvl1pPr>
          </a:lstStyle>
          <a:p>
            <a:pPr lvl="0"/>
            <a:r>
              <a:rPr lang="en-GB" dirty="0"/>
              <a:t>Insert name,</a:t>
            </a:r>
            <a:br>
              <a:rPr lang="en-GB" dirty="0"/>
            </a:br>
            <a:r>
              <a:rPr lang="en-GB" dirty="0"/>
              <a:t>job title here</a:t>
            </a:r>
          </a:p>
        </p:txBody>
      </p:sp>
      <p:sp>
        <p:nvSpPr>
          <p:cNvPr id="30" name="Picture Placeholder 10">
            <a:extLst>
              <a:ext uri="{FF2B5EF4-FFF2-40B4-BE49-F238E27FC236}">
                <a16:creationId xmlns:a16="http://schemas.microsoft.com/office/drawing/2014/main" id="{2D2FFC1C-1EB3-FBA4-5EC4-C0239678C0CF}"/>
              </a:ext>
            </a:extLst>
          </p:cNvPr>
          <p:cNvSpPr>
            <a:spLocks noGrp="1"/>
          </p:cNvSpPr>
          <p:nvPr>
            <p:ph type="pic" sz="quarter" idx="43" hasCustomPrompt="1"/>
          </p:nvPr>
        </p:nvSpPr>
        <p:spPr>
          <a:xfrm>
            <a:off x="503238" y="3069076"/>
            <a:ext cx="931386" cy="919479"/>
          </a:xfrm>
          <a:solidFill>
            <a:schemeClr val="bg1">
              <a:lumMod val="65000"/>
            </a:schemeClr>
          </a:solidFill>
          <a:ln w="6350">
            <a:solidFill>
              <a:schemeClr val="bg1">
                <a:alpha val="75000"/>
              </a:schemeClr>
            </a:solidFill>
          </a:ln>
        </p:spPr>
        <p:txBody>
          <a:bodyPr lIns="108000" tIns="684000" rIns="108000" bIns="0">
            <a:noAutofit/>
          </a:bodyPr>
          <a:lstStyle>
            <a:lvl1pPr marL="0" indent="0" algn="ctr">
              <a:lnSpc>
                <a:spcPct val="90000"/>
              </a:lnSpc>
              <a:spcBef>
                <a:spcPts val="0"/>
              </a:spcBef>
              <a:buNone/>
              <a:defRPr sz="700">
                <a:solidFill>
                  <a:schemeClr val="bg1"/>
                </a:solidFill>
              </a:defRPr>
            </a:lvl1pPr>
          </a:lstStyle>
          <a:p>
            <a:r>
              <a:rPr lang="en-GB" dirty="0"/>
              <a:t>Click icon to insert picture</a:t>
            </a:r>
          </a:p>
        </p:txBody>
      </p:sp>
      <p:sp>
        <p:nvSpPr>
          <p:cNvPr id="31" name="Text Placeholder 31">
            <a:extLst>
              <a:ext uri="{FF2B5EF4-FFF2-40B4-BE49-F238E27FC236}">
                <a16:creationId xmlns:a16="http://schemas.microsoft.com/office/drawing/2014/main" id="{432220D8-C0AD-5831-53DE-3AEC8D0FF61F}"/>
              </a:ext>
            </a:extLst>
          </p:cNvPr>
          <p:cNvSpPr>
            <a:spLocks noGrp="1"/>
          </p:cNvSpPr>
          <p:nvPr>
            <p:ph type="body" sz="quarter" idx="44" hasCustomPrompt="1"/>
          </p:nvPr>
        </p:nvSpPr>
        <p:spPr>
          <a:xfrm>
            <a:off x="1494393" y="3069076"/>
            <a:ext cx="1505507" cy="902537"/>
          </a:xfrm>
        </p:spPr>
        <p:txBody>
          <a:bodyPr lIns="72000">
            <a:noAutofit/>
          </a:bodyPr>
          <a:lstStyle>
            <a:lvl1pPr marL="0" indent="0" algn="l">
              <a:lnSpc>
                <a:spcPct val="150000"/>
              </a:lnSpc>
              <a:spcBef>
                <a:spcPts val="0"/>
              </a:spcBef>
              <a:buClr>
                <a:schemeClr val="bg1"/>
              </a:buClr>
              <a:buFont typeface="Aptos" panose="020B0004020202020204" pitchFamily="34" charset="0"/>
              <a:buNone/>
              <a:defRPr sz="1200" b="0">
                <a:solidFill>
                  <a:schemeClr val="bg1"/>
                </a:solidFill>
                <a:latin typeface="+mj-lt"/>
              </a:defRPr>
            </a:lvl1pPr>
          </a:lstStyle>
          <a:p>
            <a:pPr lvl="0"/>
            <a:r>
              <a:rPr lang="en-GB" dirty="0"/>
              <a:t>Insert name,</a:t>
            </a:r>
            <a:br>
              <a:rPr lang="en-GB" dirty="0"/>
            </a:br>
            <a:r>
              <a:rPr lang="en-GB" dirty="0"/>
              <a:t>job title here</a:t>
            </a:r>
          </a:p>
        </p:txBody>
      </p:sp>
      <p:sp>
        <p:nvSpPr>
          <p:cNvPr id="32" name="Picture Placeholder 10">
            <a:extLst>
              <a:ext uri="{FF2B5EF4-FFF2-40B4-BE49-F238E27FC236}">
                <a16:creationId xmlns:a16="http://schemas.microsoft.com/office/drawing/2014/main" id="{CACBEAD7-2C14-70FB-21D5-8C08500645BB}"/>
              </a:ext>
            </a:extLst>
          </p:cNvPr>
          <p:cNvSpPr>
            <a:spLocks noGrp="1"/>
          </p:cNvSpPr>
          <p:nvPr>
            <p:ph type="pic" sz="quarter" idx="45" hasCustomPrompt="1"/>
          </p:nvPr>
        </p:nvSpPr>
        <p:spPr>
          <a:xfrm>
            <a:off x="3323669" y="3069076"/>
            <a:ext cx="931386" cy="919479"/>
          </a:xfrm>
          <a:solidFill>
            <a:schemeClr val="bg1">
              <a:lumMod val="65000"/>
            </a:schemeClr>
          </a:solidFill>
          <a:ln w="6350">
            <a:solidFill>
              <a:schemeClr val="bg1">
                <a:alpha val="75000"/>
              </a:schemeClr>
            </a:solidFill>
          </a:ln>
        </p:spPr>
        <p:txBody>
          <a:bodyPr lIns="108000" tIns="684000" rIns="108000" bIns="0">
            <a:noAutofit/>
          </a:bodyPr>
          <a:lstStyle>
            <a:lvl1pPr marL="0" indent="0" algn="ctr">
              <a:lnSpc>
                <a:spcPct val="90000"/>
              </a:lnSpc>
              <a:spcBef>
                <a:spcPts val="0"/>
              </a:spcBef>
              <a:buNone/>
              <a:defRPr sz="700">
                <a:solidFill>
                  <a:schemeClr val="bg1"/>
                </a:solidFill>
              </a:defRPr>
            </a:lvl1pPr>
          </a:lstStyle>
          <a:p>
            <a:r>
              <a:rPr lang="en-GB" dirty="0"/>
              <a:t>Click icon to insert picture</a:t>
            </a:r>
          </a:p>
        </p:txBody>
      </p:sp>
      <p:sp>
        <p:nvSpPr>
          <p:cNvPr id="33" name="Text Placeholder 31">
            <a:extLst>
              <a:ext uri="{FF2B5EF4-FFF2-40B4-BE49-F238E27FC236}">
                <a16:creationId xmlns:a16="http://schemas.microsoft.com/office/drawing/2014/main" id="{9E51AE2B-0E26-116B-C5CC-E508CE2670C9}"/>
              </a:ext>
            </a:extLst>
          </p:cNvPr>
          <p:cNvSpPr>
            <a:spLocks noGrp="1"/>
          </p:cNvSpPr>
          <p:nvPr>
            <p:ph type="body" sz="quarter" idx="46" hasCustomPrompt="1"/>
          </p:nvPr>
        </p:nvSpPr>
        <p:spPr>
          <a:xfrm>
            <a:off x="4314824" y="3069076"/>
            <a:ext cx="1505507" cy="902537"/>
          </a:xfrm>
        </p:spPr>
        <p:txBody>
          <a:bodyPr lIns="72000">
            <a:noAutofit/>
          </a:bodyPr>
          <a:lstStyle>
            <a:lvl1pPr marL="0" indent="0" algn="l">
              <a:lnSpc>
                <a:spcPct val="150000"/>
              </a:lnSpc>
              <a:spcBef>
                <a:spcPts val="0"/>
              </a:spcBef>
              <a:buClr>
                <a:schemeClr val="bg1"/>
              </a:buClr>
              <a:buFont typeface="Aptos" panose="020B0004020202020204" pitchFamily="34" charset="0"/>
              <a:buNone/>
              <a:defRPr sz="1200" b="0">
                <a:solidFill>
                  <a:schemeClr val="bg1"/>
                </a:solidFill>
                <a:latin typeface="+mj-lt"/>
              </a:defRPr>
            </a:lvl1pPr>
          </a:lstStyle>
          <a:p>
            <a:pPr lvl="0"/>
            <a:r>
              <a:rPr lang="en-GB" dirty="0"/>
              <a:t>Insert name,</a:t>
            </a:r>
            <a:br>
              <a:rPr lang="en-GB" dirty="0"/>
            </a:br>
            <a:r>
              <a:rPr lang="en-GB" dirty="0"/>
              <a:t>job title here</a:t>
            </a:r>
          </a:p>
        </p:txBody>
      </p:sp>
      <p:sp>
        <p:nvSpPr>
          <p:cNvPr id="34" name="Picture Placeholder 10">
            <a:extLst>
              <a:ext uri="{FF2B5EF4-FFF2-40B4-BE49-F238E27FC236}">
                <a16:creationId xmlns:a16="http://schemas.microsoft.com/office/drawing/2014/main" id="{4722673A-9397-F17D-AB2E-D70B977A943A}"/>
              </a:ext>
            </a:extLst>
          </p:cNvPr>
          <p:cNvSpPr>
            <a:spLocks noGrp="1"/>
          </p:cNvSpPr>
          <p:nvPr>
            <p:ph type="pic" sz="quarter" idx="47" hasCustomPrompt="1"/>
          </p:nvPr>
        </p:nvSpPr>
        <p:spPr>
          <a:xfrm>
            <a:off x="6148864" y="3069076"/>
            <a:ext cx="931386" cy="919479"/>
          </a:xfrm>
          <a:solidFill>
            <a:schemeClr val="bg1">
              <a:lumMod val="65000"/>
            </a:schemeClr>
          </a:solidFill>
          <a:ln w="6350">
            <a:solidFill>
              <a:schemeClr val="bg1">
                <a:alpha val="75000"/>
              </a:schemeClr>
            </a:solidFill>
          </a:ln>
        </p:spPr>
        <p:txBody>
          <a:bodyPr lIns="108000" tIns="684000" rIns="108000" bIns="0">
            <a:noAutofit/>
          </a:bodyPr>
          <a:lstStyle>
            <a:lvl1pPr marL="0" indent="0" algn="ctr">
              <a:lnSpc>
                <a:spcPct val="90000"/>
              </a:lnSpc>
              <a:spcBef>
                <a:spcPts val="0"/>
              </a:spcBef>
              <a:buNone/>
              <a:defRPr sz="700">
                <a:solidFill>
                  <a:schemeClr val="bg1"/>
                </a:solidFill>
              </a:defRPr>
            </a:lvl1pPr>
          </a:lstStyle>
          <a:p>
            <a:r>
              <a:rPr lang="en-GB" dirty="0"/>
              <a:t>Click icon to insert picture</a:t>
            </a:r>
          </a:p>
        </p:txBody>
      </p:sp>
      <p:sp>
        <p:nvSpPr>
          <p:cNvPr id="35" name="Text Placeholder 31">
            <a:extLst>
              <a:ext uri="{FF2B5EF4-FFF2-40B4-BE49-F238E27FC236}">
                <a16:creationId xmlns:a16="http://schemas.microsoft.com/office/drawing/2014/main" id="{D583ABA1-5A3D-29A1-EE82-9A0E448BD114}"/>
              </a:ext>
            </a:extLst>
          </p:cNvPr>
          <p:cNvSpPr>
            <a:spLocks noGrp="1"/>
          </p:cNvSpPr>
          <p:nvPr>
            <p:ph type="body" sz="quarter" idx="48" hasCustomPrompt="1"/>
          </p:nvPr>
        </p:nvSpPr>
        <p:spPr>
          <a:xfrm>
            <a:off x="7135255" y="3069076"/>
            <a:ext cx="1505507" cy="902537"/>
          </a:xfrm>
        </p:spPr>
        <p:txBody>
          <a:bodyPr lIns="72000">
            <a:noAutofit/>
          </a:bodyPr>
          <a:lstStyle>
            <a:lvl1pPr marL="0" indent="0" algn="l">
              <a:lnSpc>
                <a:spcPct val="150000"/>
              </a:lnSpc>
              <a:spcBef>
                <a:spcPts val="0"/>
              </a:spcBef>
              <a:buClr>
                <a:schemeClr val="bg1"/>
              </a:buClr>
              <a:buFont typeface="Aptos" panose="020B0004020202020204" pitchFamily="34" charset="0"/>
              <a:buNone/>
              <a:defRPr sz="1200" b="0">
                <a:solidFill>
                  <a:schemeClr val="bg1"/>
                </a:solidFill>
                <a:latin typeface="+mj-lt"/>
              </a:defRPr>
            </a:lvl1pPr>
          </a:lstStyle>
          <a:p>
            <a:pPr lvl="0"/>
            <a:r>
              <a:rPr lang="en-GB" dirty="0"/>
              <a:t>Insert name,</a:t>
            </a:r>
            <a:br>
              <a:rPr lang="en-GB" dirty="0"/>
            </a:br>
            <a:r>
              <a:rPr lang="en-GB" dirty="0"/>
              <a:t>job title here</a:t>
            </a:r>
          </a:p>
        </p:txBody>
      </p:sp>
      <p:sp>
        <p:nvSpPr>
          <p:cNvPr id="36" name="TextBox 35">
            <a:extLst>
              <a:ext uri="{FF2B5EF4-FFF2-40B4-BE49-F238E27FC236}">
                <a16:creationId xmlns:a16="http://schemas.microsoft.com/office/drawing/2014/main" id="{82264315-DF4D-2C4F-3255-69F593036173}"/>
              </a:ext>
            </a:extLst>
          </p:cNvPr>
          <p:cNvSpPr txBox="1"/>
          <p:nvPr userDrawn="1"/>
        </p:nvSpPr>
        <p:spPr>
          <a:xfrm>
            <a:off x="-2144674" y="0"/>
            <a:ext cx="1980220" cy="3631763"/>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Where to find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the ACCA report pack PowerPoint template, click the home or insert tab – then click the dropdown arrow under the 'New Slide' button and select the 'Team slide' layout</a:t>
            </a:r>
          </a:p>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How to use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Click the icon on each picture placeholder to insert your own image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To replace an image - first click on the existing image to select it, then delete it, then repeat the above step to insert a new image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Do not stretch or resize any picture placeholder</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Type your attribution text into the placeholders to the right of each picture</a:t>
            </a:r>
          </a:p>
        </p:txBody>
      </p:sp>
      <p:sp>
        <p:nvSpPr>
          <p:cNvPr id="4" name="Red footer area">
            <a:extLst>
              <a:ext uri="{FF2B5EF4-FFF2-40B4-BE49-F238E27FC236}">
                <a16:creationId xmlns:a16="http://schemas.microsoft.com/office/drawing/2014/main" id="{5A28FF7F-C2DF-1350-7E5C-85CA2FA7D962}"/>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footer gradient overlay">
            <a:extLst>
              <a:ext uri="{FF2B5EF4-FFF2-40B4-BE49-F238E27FC236}">
                <a16:creationId xmlns:a16="http://schemas.microsoft.com/office/drawing/2014/main" id="{B0566920-7DA7-0AA0-A543-3199B945C00F}"/>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0" name="ACCA Logo Bottom Left" descr="A black text on a white background&#10;&#10;Description automatically generated">
            <a:extLst>
              <a:ext uri="{FF2B5EF4-FFF2-40B4-BE49-F238E27FC236}">
                <a16:creationId xmlns:a16="http://schemas.microsoft.com/office/drawing/2014/main" id="{70DDE95B-F3FE-7E84-7D1F-9A7807EE741F}"/>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11" name="TextBox 10">
            <a:extLst>
              <a:ext uri="{FF2B5EF4-FFF2-40B4-BE49-F238E27FC236}">
                <a16:creationId xmlns:a16="http://schemas.microsoft.com/office/drawing/2014/main" id="{029674F7-A50C-011D-9E20-6A245507FCD4}"/>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2" name="Footer Placeholder 1">
            <a:extLst>
              <a:ext uri="{FF2B5EF4-FFF2-40B4-BE49-F238E27FC236}">
                <a16:creationId xmlns:a16="http://schemas.microsoft.com/office/drawing/2014/main" id="{E49F7CDE-9B0E-7E42-C740-87A8BA213D37}"/>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56299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1484">
          <p15:clr>
            <a:srgbClr val="FBAE40"/>
          </p15:clr>
        </p15:guide>
        <p15:guide id="3" orient="horz" pos="894">
          <p15:clr>
            <a:srgbClr val="FBAE40"/>
          </p15:clr>
        </p15:guide>
        <p15:guide id="4" orient="horz" pos="781">
          <p15:clr>
            <a:srgbClr val="FBAE40"/>
          </p15:clr>
        </p15:guide>
        <p15:guide id="5" orient="horz" pos="191">
          <p15:clr>
            <a:srgbClr val="FBAE40"/>
          </p15:clr>
        </p15:guide>
        <p15:guide id="6" pos="317">
          <p15:clr>
            <a:srgbClr val="FBAE40"/>
          </p15:clr>
        </p15:guide>
        <p15:guide id="7" pos="5443">
          <p15:clr>
            <a:srgbClr val="FBAE40"/>
          </p15:clr>
        </p15:guide>
        <p15:guide id="8" orient="horz" pos="1915">
          <p15:clr>
            <a:srgbClr val="FBAE40"/>
          </p15:clr>
        </p15:guide>
        <p15:guide id="9" orient="horz" pos="2505">
          <p15:clr>
            <a:srgbClr val="FBAE40"/>
          </p15:clr>
        </p15:guide>
        <p15:guide id="10" pos="1905">
          <p15:clr>
            <a:srgbClr val="FBAE40"/>
          </p15:clr>
        </p15:guide>
        <p15:guide id="11" pos="2086">
          <p15:clr>
            <a:srgbClr val="FBAE40"/>
          </p15:clr>
        </p15:guide>
        <p15:guide id="12" pos="3674">
          <p15:clr>
            <a:srgbClr val="FBAE40"/>
          </p15:clr>
        </p15:guide>
        <p15:guide id="13" pos="387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act slide: White">
    <p:bg>
      <p:bgPr>
        <a:gradFill>
          <a:gsLst>
            <a:gs pos="8400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48D0FFD-83B0-8A38-0C99-D2E1852A541C}"/>
              </a:ext>
            </a:extLst>
          </p:cNvPr>
          <p:cNvSpPr/>
          <p:nvPr userDrawn="1"/>
        </p:nvSpPr>
        <p:spPr>
          <a:xfrm>
            <a:off x="6216175" y="1822450"/>
            <a:ext cx="2427128" cy="1117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EF70A8F6-B17A-5FF5-3BFF-18F666426198}"/>
              </a:ext>
            </a:extLst>
          </p:cNvPr>
          <p:cNvSpPr/>
          <p:nvPr userDrawn="1"/>
        </p:nvSpPr>
        <p:spPr>
          <a:xfrm>
            <a:off x="3366136" y="1822450"/>
            <a:ext cx="2427128" cy="1117463"/>
          </a:xfrm>
          <a:prstGeom prst="rect">
            <a:avLst/>
          </a:prstGeom>
          <a:gradFill>
            <a:gsLst>
              <a:gs pos="0">
                <a:schemeClr val="accent1"/>
              </a:gs>
              <a:gs pos="100000">
                <a:srgbClr val="E50068"/>
              </a:gs>
              <a:gs pos="100000">
                <a:srgbClr val="E50068"/>
              </a:gs>
              <a:gs pos="100000">
                <a:srgbClr val="E5006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Rectangle 1">
            <a:extLst>
              <a:ext uri="{FF2B5EF4-FFF2-40B4-BE49-F238E27FC236}">
                <a16:creationId xmlns:a16="http://schemas.microsoft.com/office/drawing/2014/main" id="{0F5DABDD-6545-4914-0109-BD3336BF24BB}"/>
              </a:ext>
            </a:extLst>
          </p:cNvPr>
          <p:cNvSpPr/>
          <p:nvPr userDrawn="1"/>
        </p:nvSpPr>
        <p:spPr>
          <a:xfrm>
            <a:off x="516097" y="1822450"/>
            <a:ext cx="2427128" cy="11174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 name="Title 4">
            <a:extLst>
              <a:ext uri="{FF2B5EF4-FFF2-40B4-BE49-F238E27FC236}">
                <a16:creationId xmlns:a16="http://schemas.microsoft.com/office/drawing/2014/main" id="{DD4BDE09-A5A2-9116-DB3D-1DDF9C5797D8}"/>
              </a:ext>
            </a:extLst>
          </p:cNvPr>
          <p:cNvSpPr>
            <a:spLocks noGrp="1"/>
          </p:cNvSpPr>
          <p:nvPr>
            <p:ph type="title" hasCustomPrompt="1"/>
          </p:nvPr>
        </p:nvSpPr>
        <p:spPr>
          <a:xfrm>
            <a:off x="522000" y="303212"/>
            <a:ext cx="8118763" cy="941467"/>
          </a:xfrm>
        </p:spPr>
        <p:txBody>
          <a:bodyPr>
            <a:normAutofit/>
          </a:bodyPr>
          <a:lstStyle>
            <a:lvl1pPr algn="ctr">
              <a:defRPr sz="2800">
                <a:solidFill>
                  <a:schemeClr val="tx1"/>
                </a:solidFill>
              </a:defRPr>
            </a:lvl1pPr>
          </a:lstStyle>
          <a:p>
            <a:r>
              <a:rPr lang="en-US" dirty="0"/>
              <a:t>Add contact title here</a:t>
            </a:r>
            <a:endParaRPr lang="en-GB" dirty="0"/>
          </a:p>
        </p:txBody>
      </p:sp>
      <p:sp>
        <p:nvSpPr>
          <p:cNvPr id="19" name="Text Placeholder 7">
            <a:extLst>
              <a:ext uri="{FF2B5EF4-FFF2-40B4-BE49-F238E27FC236}">
                <a16:creationId xmlns:a16="http://schemas.microsoft.com/office/drawing/2014/main" id="{8E5DD002-1F17-C05A-196D-556CB3635D0E}"/>
              </a:ext>
            </a:extLst>
          </p:cNvPr>
          <p:cNvSpPr>
            <a:spLocks noGrp="1"/>
          </p:cNvSpPr>
          <p:nvPr>
            <p:ph type="body" sz="quarter" idx="11" hasCustomPrompt="1"/>
          </p:nvPr>
        </p:nvSpPr>
        <p:spPr>
          <a:xfrm>
            <a:off x="583726" y="2306068"/>
            <a:ext cx="2273774" cy="442745"/>
          </a:xfrm>
        </p:spPr>
        <p:txBody>
          <a:bodyPr bIns="0" anchor="ctr" anchorCtr="0"/>
          <a:lstStyle>
            <a:lvl1pPr marL="0" indent="0" algn="ctr">
              <a:buClr>
                <a:schemeClr val="tx1"/>
              </a:buClr>
              <a:buFont typeface="Aptos" panose="020B0004020202020204" pitchFamily="34" charset="0"/>
              <a:buNone/>
              <a:defRPr sz="1200">
                <a:solidFill>
                  <a:schemeClr val="bg1"/>
                </a:solidFill>
              </a:defRPr>
            </a:lvl1pPr>
          </a:lstStyle>
          <a:p>
            <a:pPr lvl="0"/>
            <a:r>
              <a:rPr lang="en-US" dirty="0"/>
              <a:t>Add your email here</a:t>
            </a:r>
            <a:endParaRPr lang="en-GB" dirty="0"/>
          </a:p>
        </p:txBody>
      </p:sp>
      <p:sp>
        <p:nvSpPr>
          <p:cNvPr id="20" name="TextBox 19">
            <a:extLst>
              <a:ext uri="{FF2B5EF4-FFF2-40B4-BE49-F238E27FC236}">
                <a16:creationId xmlns:a16="http://schemas.microsoft.com/office/drawing/2014/main" id="{B969E860-4561-06C4-73C4-24C8BC50D075}"/>
              </a:ext>
            </a:extLst>
          </p:cNvPr>
          <p:cNvSpPr txBox="1">
            <a:spLocks/>
          </p:cNvSpPr>
          <p:nvPr userDrawn="1"/>
        </p:nvSpPr>
        <p:spPr>
          <a:xfrm>
            <a:off x="592774" y="1992890"/>
            <a:ext cx="2273774" cy="324984"/>
          </a:xfrm>
          <a:prstGeom prst="rect">
            <a:avLst/>
          </a:prstGeom>
          <a:noFill/>
        </p:spPr>
        <p:txBody>
          <a:bodyPr wrap="square" lIns="0" tIns="0" rIns="0" bIns="0" rtlCol="0" anchor="b" anchorCtr="0">
            <a:noAutofit/>
          </a:bodyPr>
          <a:lstStyle/>
          <a:p>
            <a:pPr marL="0" marR="0" lvl="0" indent="0" algn="ctr" defTabSz="457200" rtl="0" eaLnBrk="1" fontAlgn="auto" latinLnBrk="0" hangingPunct="1">
              <a:lnSpc>
                <a:spcPct val="100000"/>
              </a:lnSpc>
              <a:spcBef>
                <a:spcPts val="0"/>
              </a:spcBef>
              <a:spcAft>
                <a:spcPts val="0"/>
              </a:spcAft>
              <a:buClr>
                <a:srgbClr val="C80000"/>
              </a:buClr>
              <a:buSzPct val="110000"/>
              <a:buFont typeface="Aptos" panose="020B00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mn-cs"/>
              </a:rPr>
              <a:t>Email:</a:t>
            </a:r>
          </a:p>
        </p:txBody>
      </p:sp>
      <p:sp>
        <p:nvSpPr>
          <p:cNvPr id="21" name="Text Placeholder 7">
            <a:extLst>
              <a:ext uri="{FF2B5EF4-FFF2-40B4-BE49-F238E27FC236}">
                <a16:creationId xmlns:a16="http://schemas.microsoft.com/office/drawing/2014/main" id="{5870C44E-F583-455E-E439-D3ADED6237DD}"/>
              </a:ext>
            </a:extLst>
          </p:cNvPr>
          <p:cNvSpPr>
            <a:spLocks noGrp="1"/>
          </p:cNvSpPr>
          <p:nvPr>
            <p:ph type="body" sz="quarter" idx="12" hasCustomPrompt="1"/>
          </p:nvPr>
        </p:nvSpPr>
        <p:spPr>
          <a:xfrm>
            <a:off x="3442813" y="2306068"/>
            <a:ext cx="2273774" cy="442745"/>
          </a:xfrm>
        </p:spPr>
        <p:txBody>
          <a:bodyPr bIns="0" anchor="ctr" anchorCtr="0"/>
          <a:lstStyle>
            <a:lvl1pPr marL="0" indent="0" algn="ctr">
              <a:buClr>
                <a:schemeClr val="tx1"/>
              </a:buClr>
              <a:buFont typeface="Aptos" panose="020B0004020202020204" pitchFamily="34" charset="0"/>
              <a:buNone/>
              <a:defRPr sz="1200">
                <a:solidFill>
                  <a:schemeClr val="bg1"/>
                </a:solidFill>
              </a:defRPr>
            </a:lvl1pPr>
          </a:lstStyle>
          <a:p>
            <a:pPr lvl="0"/>
            <a:r>
              <a:rPr lang="en-US" dirty="0"/>
              <a:t>Add your Tel here</a:t>
            </a:r>
            <a:endParaRPr lang="en-GB" dirty="0"/>
          </a:p>
        </p:txBody>
      </p:sp>
      <p:sp>
        <p:nvSpPr>
          <p:cNvPr id="22" name="Text Placeholder 7">
            <a:extLst>
              <a:ext uri="{FF2B5EF4-FFF2-40B4-BE49-F238E27FC236}">
                <a16:creationId xmlns:a16="http://schemas.microsoft.com/office/drawing/2014/main" id="{FA547549-784C-3935-DE1F-3059BEB41B8D}"/>
              </a:ext>
            </a:extLst>
          </p:cNvPr>
          <p:cNvSpPr>
            <a:spLocks noGrp="1"/>
          </p:cNvSpPr>
          <p:nvPr>
            <p:ph type="body" sz="quarter" idx="13" hasCustomPrompt="1"/>
          </p:nvPr>
        </p:nvSpPr>
        <p:spPr>
          <a:xfrm>
            <a:off x="6292852" y="2306068"/>
            <a:ext cx="2273774" cy="442745"/>
          </a:xfrm>
        </p:spPr>
        <p:txBody>
          <a:bodyPr bIns="0" anchor="ctr" anchorCtr="0">
            <a:normAutofit/>
          </a:bodyPr>
          <a:lstStyle>
            <a:lvl1pPr marL="0" indent="0" algn="ctr">
              <a:buClr>
                <a:schemeClr val="tx1"/>
              </a:buClr>
              <a:buFont typeface="Aptos" panose="020B0004020202020204" pitchFamily="34" charset="0"/>
              <a:buNone/>
              <a:defRPr sz="1200">
                <a:solidFill>
                  <a:schemeClr val="bg1"/>
                </a:solidFill>
              </a:defRPr>
            </a:lvl1pPr>
          </a:lstStyle>
          <a:p>
            <a:pPr lvl="0"/>
            <a:r>
              <a:rPr lang="en-US" dirty="0"/>
              <a:t>Add your website here</a:t>
            </a:r>
            <a:endParaRPr lang="en-GB" dirty="0"/>
          </a:p>
        </p:txBody>
      </p:sp>
      <p:sp>
        <p:nvSpPr>
          <p:cNvPr id="24" name="TextBox 23">
            <a:extLst>
              <a:ext uri="{FF2B5EF4-FFF2-40B4-BE49-F238E27FC236}">
                <a16:creationId xmlns:a16="http://schemas.microsoft.com/office/drawing/2014/main" id="{F9F57005-5155-FB09-75EF-E36415FF44AB}"/>
              </a:ext>
            </a:extLst>
          </p:cNvPr>
          <p:cNvSpPr txBox="1">
            <a:spLocks/>
          </p:cNvSpPr>
          <p:nvPr userDrawn="1"/>
        </p:nvSpPr>
        <p:spPr>
          <a:xfrm>
            <a:off x="3442813" y="1992890"/>
            <a:ext cx="2273774" cy="324984"/>
          </a:xfrm>
          <a:prstGeom prst="rect">
            <a:avLst/>
          </a:prstGeom>
          <a:noFill/>
        </p:spPr>
        <p:txBody>
          <a:bodyPr wrap="square" lIns="0" tIns="0" rIns="0" bIns="0" rtlCol="0" anchor="b" anchorCtr="0">
            <a:noAutofit/>
          </a:bodyPr>
          <a:lstStyle/>
          <a:p>
            <a:pPr marL="0" marR="0" lvl="0" indent="0" algn="ctr" defTabSz="457200" rtl="0" eaLnBrk="1" fontAlgn="auto" latinLnBrk="0" hangingPunct="1">
              <a:lnSpc>
                <a:spcPct val="100000"/>
              </a:lnSpc>
              <a:spcBef>
                <a:spcPts val="0"/>
              </a:spcBef>
              <a:spcAft>
                <a:spcPts val="0"/>
              </a:spcAft>
              <a:buClr>
                <a:srgbClr val="C80000"/>
              </a:buClr>
              <a:buSzPct val="110000"/>
              <a:buFont typeface="Aptos" panose="020B00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mn-cs"/>
              </a:rPr>
              <a:t>Telephone:</a:t>
            </a:r>
          </a:p>
        </p:txBody>
      </p:sp>
      <p:sp>
        <p:nvSpPr>
          <p:cNvPr id="25" name="TextBox 24">
            <a:extLst>
              <a:ext uri="{FF2B5EF4-FFF2-40B4-BE49-F238E27FC236}">
                <a16:creationId xmlns:a16="http://schemas.microsoft.com/office/drawing/2014/main" id="{C7EA9E77-4C54-F7F5-4E32-28F3DB974196}"/>
              </a:ext>
            </a:extLst>
          </p:cNvPr>
          <p:cNvSpPr txBox="1">
            <a:spLocks/>
          </p:cNvSpPr>
          <p:nvPr userDrawn="1"/>
        </p:nvSpPr>
        <p:spPr>
          <a:xfrm>
            <a:off x="6292852" y="1992890"/>
            <a:ext cx="2273774" cy="324984"/>
          </a:xfrm>
          <a:prstGeom prst="rect">
            <a:avLst/>
          </a:prstGeom>
          <a:noFill/>
        </p:spPr>
        <p:txBody>
          <a:bodyPr wrap="square" lIns="0" tIns="0" rIns="0" bIns="0" rtlCol="0" anchor="b" anchorCtr="0">
            <a:noAutofit/>
          </a:bodyPr>
          <a:lstStyle/>
          <a:p>
            <a:pPr marL="0" marR="0" lvl="0" indent="0" algn="ctr" defTabSz="457200" rtl="0" eaLnBrk="1" fontAlgn="auto" latinLnBrk="0" hangingPunct="1">
              <a:lnSpc>
                <a:spcPct val="100000"/>
              </a:lnSpc>
              <a:spcBef>
                <a:spcPts val="0"/>
              </a:spcBef>
              <a:spcAft>
                <a:spcPts val="0"/>
              </a:spcAft>
              <a:buClr>
                <a:srgbClr val="C80000"/>
              </a:buClr>
              <a:buSzPct val="110000"/>
              <a:buFont typeface="Aptos" panose="020B00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mn-cs"/>
              </a:rPr>
              <a:t>Online:</a:t>
            </a:r>
          </a:p>
        </p:txBody>
      </p:sp>
      <p:sp>
        <p:nvSpPr>
          <p:cNvPr id="26" name="Subtitle 2">
            <a:extLst>
              <a:ext uri="{FF2B5EF4-FFF2-40B4-BE49-F238E27FC236}">
                <a16:creationId xmlns:a16="http://schemas.microsoft.com/office/drawing/2014/main" id="{033B4872-D4AF-24DB-D6A3-225EE26FE18C}"/>
              </a:ext>
            </a:extLst>
          </p:cNvPr>
          <p:cNvSpPr>
            <a:spLocks noGrp="1"/>
          </p:cNvSpPr>
          <p:nvPr>
            <p:ph type="subTitle" idx="1" hasCustomPrompt="1"/>
          </p:nvPr>
        </p:nvSpPr>
        <p:spPr>
          <a:xfrm>
            <a:off x="1997868" y="3400530"/>
            <a:ext cx="5148263" cy="755545"/>
          </a:xfrm>
        </p:spPr>
        <p:txBody>
          <a:bodyPr>
            <a:noAutofit/>
          </a:bodyPr>
          <a:lstStyle>
            <a:lvl1pPr marL="0" indent="0" algn="ctr">
              <a:spcBef>
                <a:spcPts val="750"/>
              </a:spcBef>
              <a:spcAft>
                <a:spcPts val="0"/>
              </a:spcAft>
              <a:buClr>
                <a:schemeClr val="bg1"/>
              </a:buClr>
              <a:buFont typeface="Aptos" panose="020B0004020202020204" pitchFamily="34" charset="0"/>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further information here if needed</a:t>
            </a:r>
          </a:p>
        </p:txBody>
      </p:sp>
      <p:sp>
        <p:nvSpPr>
          <p:cNvPr id="27" name="TextBox 26">
            <a:extLst>
              <a:ext uri="{FF2B5EF4-FFF2-40B4-BE49-F238E27FC236}">
                <a16:creationId xmlns:a16="http://schemas.microsoft.com/office/drawing/2014/main" id="{9DF64180-3EF9-5BF1-413A-4BE84A4CE3A5}"/>
              </a:ext>
            </a:extLst>
          </p:cNvPr>
          <p:cNvSpPr txBox="1"/>
          <p:nvPr userDrawn="1"/>
        </p:nvSpPr>
        <p:spPr>
          <a:xfrm>
            <a:off x="-2144674" y="0"/>
            <a:ext cx="1980220" cy="2400657"/>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Where to find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the ACCA report pack PowerPoint template, click the home or insert tab – then click the dropdown arrow under the 'New Slide' button and select the 'Contact slide: White' layout</a:t>
            </a:r>
          </a:p>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How to use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Add title text for this slide into the top placeholder</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Add your contact information into the relevant placeholders on the slide</a:t>
            </a:r>
          </a:p>
        </p:txBody>
      </p:sp>
      <p:sp>
        <p:nvSpPr>
          <p:cNvPr id="3" name="Red footer area">
            <a:extLst>
              <a:ext uri="{FF2B5EF4-FFF2-40B4-BE49-F238E27FC236}">
                <a16:creationId xmlns:a16="http://schemas.microsoft.com/office/drawing/2014/main" id="{60E4A278-B3EC-8A00-9AFF-4E1DC2660F31}"/>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footer gradient overlay">
            <a:extLst>
              <a:ext uri="{FF2B5EF4-FFF2-40B4-BE49-F238E27FC236}">
                <a16:creationId xmlns:a16="http://schemas.microsoft.com/office/drawing/2014/main" id="{729A263F-8CA1-6201-BB51-1B0FB85F5672}"/>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6" name="ACCA Logo Bottom Left" descr="A black text on a white background&#10;&#10;Description automatically generated">
            <a:extLst>
              <a:ext uri="{FF2B5EF4-FFF2-40B4-BE49-F238E27FC236}">
                <a16:creationId xmlns:a16="http://schemas.microsoft.com/office/drawing/2014/main" id="{E907C2EC-DEFA-DE40-C79F-BAC6045CAF84}"/>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7" name="TextBox 6">
            <a:extLst>
              <a:ext uri="{FF2B5EF4-FFF2-40B4-BE49-F238E27FC236}">
                <a16:creationId xmlns:a16="http://schemas.microsoft.com/office/drawing/2014/main" id="{259F7D5B-E6A3-42B0-44A7-967A520EC627}"/>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2" name="Footer Placeholder 1">
            <a:extLst>
              <a:ext uri="{FF2B5EF4-FFF2-40B4-BE49-F238E27FC236}">
                <a16:creationId xmlns:a16="http://schemas.microsoft.com/office/drawing/2014/main" id="{415E1EE9-01E8-5365-52B8-A2003F154909}"/>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335144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2142">
          <p15:clr>
            <a:srgbClr val="FBAE40"/>
          </p15:clr>
        </p15:guide>
        <p15:guide id="3" orient="horz" pos="1144">
          <p15:clr>
            <a:srgbClr val="FBAE40"/>
          </p15:clr>
        </p15:guide>
        <p15:guide id="4" orient="horz" pos="781">
          <p15:clr>
            <a:srgbClr val="FBAE40"/>
          </p15:clr>
        </p15:guide>
        <p15:guide id="5" orient="horz" pos="191">
          <p15:clr>
            <a:srgbClr val="FBAE40"/>
          </p15:clr>
        </p15:guide>
        <p15:guide id="6" pos="5443">
          <p15:clr>
            <a:srgbClr val="FBAE40"/>
          </p15:clr>
        </p15:guide>
        <p15:guide id="7" pos="317">
          <p15:clr>
            <a:srgbClr val="FBAE40"/>
          </p15:clr>
        </p15:guide>
        <p15:guide id="8" pos="3901">
          <p15:clr>
            <a:srgbClr val="FBAE40"/>
          </p15:clr>
        </p15:guide>
        <p15:guide id="9" orient="horz" pos="1847">
          <p15:clr>
            <a:srgbClr val="FBAE40"/>
          </p15:clr>
        </p15:guide>
        <p15:guide id="10" orient="horz" pos="2618">
          <p15:clr>
            <a:srgbClr val="FBAE40"/>
          </p15:clr>
        </p15:guide>
        <p15:guide id="11" pos="3651">
          <p15:clr>
            <a:srgbClr val="FBAE40"/>
          </p15:clr>
        </p15:guide>
        <p15:guide id="12" pos="2109">
          <p15:clr>
            <a:srgbClr val="FBAE40"/>
          </p15:clr>
        </p15:guide>
        <p15:guide id="13" pos="185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act slide: Background 1">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48D0FFD-83B0-8A38-0C99-D2E1852A541C}"/>
              </a:ext>
            </a:extLst>
          </p:cNvPr>
          <p:cNvSpPr/>
          <p:nvPr userDrawn="1"/>
        </p:nvSpPr>
        <p:spPr>
          <a:xfrm>
            <a:off x="6216175" y="1822450"/>
            <a:ext cx="2427128" cy="11174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EF70A8F6-B17A-5FF5-3BFF-18F666426198}"/>
              </a:ext>
            </a:extLst>
          </p:cNvPr>
          <p:cNvSpPr/>
          <p:nvPr userDrawn="1"/>
        </p:nvSpPr>
        <p:spPr>
          <a:xfrm>
            <a:off x="3366136" y="1822450"/>
            <a:ext cx="2427128" cy="11174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Rectangle 1">
            <a:extLst>
              <a:ext uri="{FF2B5EF4-FFF2-40B4-BE49-F238E27FC236}">
                <a16:creationId xmlns:a16="http://schemas.microsoft.com/office/drawing/2014/main" id="{0F5DABDD-6545-4914-0109-BD3336BF24BB}"/>
              </a:ext>
            </a:extLst>
          </p:cNvPr>
          <p:cNvSpPr/>
          <p:nvPr userDrawn="1"/>
        </p:nvSpPr>
        <p:spPr>
          <a:xfrm>
            <a:off x="516097" y="1822450"/>
            <a:ext cx="2427128" cy="11174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 name="Title 4">
            <a:extLst>
              <a:ext uri="{FF2B5EF4-FFF2-40B4-BE49-F238E27FC236}">
                <a16:creationId xmlns:a16="http://schemas.microsoft.com/office/drawing/2014/main" id="{DD4BDE09-A5A2-9116-DB3D-1DDF9C5797D8}"/>
              </a:ext>
            </a:extLst>
          </p:cNvPr>
          <p:cNvSpPr>
            <a:spLocks noGrp="1"/>
          </p:cNvSpPr>
          <p:nvPr>
            <p:ph type="title" hasCustomPrompt="1"/>
          </p:nvPr>
        </p:nvSpPr>
        <p:spPr>
          <a:xfrm>
            <a:off x="522000" y="303212"/>
            <a:ext cx="8118763" cy="941467"/>
          </a:xfrm>
        </p:spPr>
        <p:txBody>
          <a:bodyPr>
            <a:normAutofit/>
          </a:bodyPr>
          <a:lstStyle>
            <a:lvl1pPr algn="ctr">
              <a:defRPr sz="2800">
                <a:solidFill>
                  <a:schemeClr val="bg1"/>
                </a:solidFill>
              </a:defRPr>
            </a:lvl1pPr>
          </a:lstStyle>
          <a:p>
            <a:r>
              <a:rPr lang="en-US" dirty="0"/>
              <a:t>Add contact title here</a:t>
            </a:r>
            <a:endParaRPr lang="en-GB" dirty="0"/>
          </a:p>
        </p:txBody>
      </p:sp>
      <p:sp>
        <p:nvSpPr>
          <p:cNvPr id="19" name="Text Placeholder 7">
            <a:extLst>
              <a:ext uri="{FF2B5EF4-FFF2-40B4-BE49-F238E27FC236}">
                <a16:creationId xmlns:a16="http://schemas.microsoft.com/office/drawing/2014/main" id="{8E5DD002-1F17-C05A-196D-556CB3635D0E}"/>
              </a:ext>
            </a:extLst>
          </p:cNvPr>
          <p:cNvSpPr>
            <a:spLocks noGrp="1"/>
          </p:cNvSpPr>
          <p:nvPr>
            <p:ph type="body" sz="quarter" idx="11" hasCustomPrompt="1"/>
          </p:nvPr>
        </p:nvSpPr>
        <p:spPr>
          <a:xfrm>
            <a:off x="583726" y="2306068"/>
            <a:ext cx="2273774" cy="442745"/>
          </a:xfrm>
        </p:spPr>
        <p:txBody>
          <a:bodyPr bIns="0" anchor="ctr" anchorCtr="0"/>
          <a:lstStyle>
            <a:lvl1pPr marL="0" indent="0" algn="ctr">
              <a:buClr>
                <a:schemeClr val="tx1"/>
              </a:buClr>
              <a:buFont typeface="Aptos" panose="020B0004020202020204" pitchFamily="34" charset="0"/>
              <a:buNone/>
              <a:defRPr sz="1200">
                <a:solidFill>
                  <a:schemeClr val="tx1"/>
                </a:solidFill>
              </a:defRPr>
            </a:lvl1pPr>
          </a:lstStyle>
          <a:p>
            <a:pPr lvl="0"/>
            <a:r>
              <a:rPr lang="en-US" dirty="0"/>
              <a:t>Add your email here</a:t>
            </a:r>
            <a:endParaRPr lang="en-GB" dirty="0"/>
          </a:p>
        </p:txBody>
      </p:sp>
      <p:sp>
        <p:nvSpPr>
          <p:cNvPr id="20" name="TextBox 19">
            <a:extLst>
              <a:ext uri="{FF2B5EF4-FFF2-40B4-BE49-F238E27FC236}">
                <a16:creationId xmlns:a16="http://schemas.microsoft.com/office/drawing/2014/main" id="{B969E860-4561-06C4-73C4-24C8BC50D075}"/>
              </a:ext>
            </a:extLst>
          </p:cNvPr>
          <p:cNvSpPr txBox="1">
            <a:spLocks/>
          </p:cNvSpPr>
          <p:nvPr userDrawn="1"/>
        </p:nvSpPr>
        <p:spPr>
          <a:xfrm>
            <a:off x="592774" y="1992890"/>
            <a:ext cx="2273774" cy="324984"/>
          </a:xfrm>
          <a:prstGeom prst="rect">
            <a:avLst/>
          </a:prstGeom>
          <a:noFill/>
        </p:spPr>
        <p:txBody>
          <a:bodyPr wrap="square" lIns="0" tIns="0" rIns="0" bIns="0" rtlCol="0" anchor="b" anchorCtr="0">
            <a:noAutofit/>
          </a:bodyPr>
          <a:lstStyle/>
          <a:p>
            <a:pPr marL="0" marR="0" lvl="0" indent="0" algn="ctr" defTabSz="457200" rtl="0" eaLnBrk="1" fontAlgn="auto" latinLnBrk="0" hangingPunct="1">
              <a:lnSpc>
                <a:spcPct val="100000"/>
              </a:lnSpc>
              <a:spcBef>
                <a:spcPts val="0"/>
              </a:spcBef>
              <a:spcAft>
                <a:spcPts val="0"/>
              </a:spcAft>
              <a:buClr>
                <a:srgbClr val="C80000"/>
              </a:buClr>
              <a:buSzPct val="110000"/>
              <a:buFont typeface="Aptos" panose="020B0004020202020204" pitchFamily="34" charset="0"/>
              <a:buNone/>
              <a:tabLst/>
              <a:defRPr/>
            </a:pPr>
            <a:r>
              <a:rPr kumimoji="0" lang="en-GB" sz="1800" b="1" i="0" u="none" strike="noStrike" kern="1200" cap="none" spc="0" normalizeH="0" baseline="0" noProof="0" dirty="0">
                <a:ln>
                  <a:noFill/>
                </a:ln>
                <a:solidFill>
                  <a:schemeClr val="accent1"/>
                </a:solidFill>
                <a:effectLst/>
                <a:uLnTx/>
                <a:uFillTx/>
                <a:latin typeface="+mn-lt"/>
                <a:ea typeface="+mn-ea"/>
                <a:cs typeface="+mn-cs"/>
              </a:rPr>
              <a:t>Email:</a:t>
            </a:r>
          </a:p>
        </p:txBody>
      </p:sp>
      <p:sp>
        <p:nvSpPr>
          <p:cNvPr id="21" name="Text Placeholder 7">
            <a:extLst>
              <a:ext uri="{FF2B5EF4-FFF2-40B4-BE49-F238E27FC236}">
                <a16:creationId xmlns:a16="http://schemas.microsoft.com/office/drawing/2014/main" id="{5870C44E-F583-455E-E439-D3ADED6237DD}"/>
              </a:ext>
            </a:extLst>
          </p:cNvPr>
          <p:cNvSpPr>
            <a:spLocks noGrp="1"/>
          </p:cNvSpPr>
          <p:nvPr>
            <p:ph type="body" sz="quarter" idx="12" hasCustomPrompt="1"/>
          </p:nvPr>
        </p:nvSpPr>
        <p:spPr>
          <a:xfrm>
            <a:off x="3442813" y="2306068"/>
            <a:ext cx="2273774" cy="442745"/>
          </a:xfrm>
        </p:spPr>
        <p:txBody>
          <a:bodyPr bIns="0" anchor="ctr" anchorCtr="0"/>
          <a:lstStyle>
            <a:lvl1pPr marL="0" indent="0" algn="ctr">
              <a:buClr>
                <a:schemeClr val="tx1"/>
              </a:buClr>
              <a:buFont typeface="Aptos" panose="020B0004020202020204" pitchFamily="34" charset="0"/>
              <a:buNone/>
              <a:defRPr sz="1200">
                <a:solidFill>
                  <a:schemeClr val="tx1"/>
                </a:solidFill>
              </a:defRPr>
            </a:lvl1pPr>
          </a:lstStyle>
          <a:p>
            <a:pPr lvl="0"/>
            <a:r>
              <a:rPr lang="en-US" dirty="0"/>
              <a:t>Add your Tel here</a:t>
            </a:r>
            <a:endParaRPr lang="en-GB" dirty="0"/>
          </a:p>
        </p:txBody>
      </p:sp>
      <p:sp>
        <p:nvSpPr>
          <p:cNvPr id="22" name="Text Placeholder 7">
            <a:extLst>
              <a:ext uri="{FF2B5EF4-FFF2-40B4-BE49-F238E27FC236}">
                <a16:creationId xmlns:a16="http://schemas.microsoft.com/office/drawing/2014/main" id="{FA547549-784C-3935-DE1F-3059BEB41B8D}"/>
              </a:ext>
            </a:extLst>
          </p:cNvPr>
          <p:cNvSpPr>
            <a:spLocks noGrp="1"/>
          </p:cNvSpPr>
          <p:nvPr>
            <p:ph type="body" sz="quarter" idx="13" hasCustomPrompt="1"/>
          </p:nvPr>
        </p:nvSpPr>
        <p:spPr>
          <a:xfrm>
            <a:off x="6292852" y="2306068"/>
            <a:ext cx="2273774" cy="442745"/>
          </a:xfrm>
        </p:spPr>
        <p:txBody>
          <a:bodyPr bIns="0" anchor="ctr" anchorCtr="0">
            <a:normAutofit/>
          </a:bodyPr>
          <a:lstStyle>
            <a:lvl1pPr marL="0" indent="0" algn="ctr">
              <a:buClr>
                <a:schemeClr val="tx1"/>
              </a:buClr>
              <a:buFont typeface="Aptos" panose="020B0004020202020204" pitchFamily="34" charset="0"/>
              <a:buNone/>
              <a:defRPr sz="1200">
                <a:solidFill>
                  <a:schemeClr val="tx1"/>
                </a:solidFill>
              </a:defRPr>
            </a:lvl1pPr>
          </a:lstStyle>
          <a:p>
            <a:pPr lvl="0"/>
            <a:r>
              <a:rPr lang="en-US" dirty="0"/>
              <a:t>Add your website here</a:t>
            </a:r>
            <a:endParaRPr lang="en-GB" dirty="0"/>
          </a:p>
        </p:txBody>
      </p:sp>
      <p:sp>
        <p:nvSpPr>
          <p:cNvPr id="24" name="TextBox 23">
            <a:extLst>
              <a:ext uri="{FF2B5EF4-FFF2-40B4-BE49-F238E27FC236}">
                <a16:creationId xmlns:a16="http://schemas.microsoft.com/office/drawing/2014/main" id="{F9F57005-5155-FB09-75EF-E36415FF44AB}"/>
              </a:ext>
            </a:extLst>
          </p:cNvPr>
          <p:cNvSpPr txBox="1">
            <a:spLocks/>
          </p:cNvSpPr>
          <p:nvPr userDrawn="1"/>
        </p:nvSpPr>
        <p:spPr>
          <a:xfrm>
            <a:off x="3442813" y="1992890"/>
            <a:ext cx="2273774" cy="324984"/>
          </a:xfrm>
          <a:prstGeom prst="rect">
            <a:avLst/>
          </a:prstGeom>
          <a:noFill/>
        </p:spPr>
        <p:txBody>
          <a:bodyPr wrap="square" lIns="0" tIns="0" rIns="0" bIns="0" rtlCol="0" anchor="b" anchorCtr="0">
            <a:noAutofit/>
          </a:bodyPr>
          <a:lstStyle/>
          <a:p>
            <a:pPr marL="0" marR="0" lvl="0" indent="0" algn="ctr" defTabSz="457200" rtl="0" eaLnBrk="1" fontAlgn="auto" latinLnBrk="0" hangingPunct="1">
              <a:lnSpc>
                <a:spcPct val="100000"/>
              </a:lnSpc>
              <a:spcBef>
                <a:spcPts val="0"/>
              </a:spcBef>
              <a:spcAft>
                <a:spcPts val="0"/>
              </a:spcAft>
              <a:buClr>
                <a:srgbClr val="C80000"/>
              </a:buClr>
              <a:buSzPct val="110000"/>
              <a:buFont typeface="Aptos" panose="020B0004020202020204" pitchFamily="34" charset="0"/>
              <a:buNone/>
              <a:tabLst/>
              <a:defRPr/>
            </a:pPr>
            <a:r>
              <a:rPr kumimoji="0" lang="en-GB" sz="1800" b="1" i="0" u="none" strike="noStrike" kern="1200" cap="none" spc="0" normalizeH="0" baseline="0" noProof="0" dirty="0">
                <a:ln>
                  <a:noFill/>
                </a:ln>
                <a:solidFill>
                  <a:schemeClr val="accent1"/>
                </a:solidFill>
                <a:effectLst/>
                <a:uLnTx/>
                <a:uFillTx/>
                <a:latin typeface="+mn-lt"/>
                <a:ea typeface="+mn-ea"/>
                <a:cs typeface="+mn-cs"/>
              </a:rPr>
              <a:t>Telephone:</a:t>
            </a:r>
          </a:p>
        </p:txBody>
      </p:sp>
      <p:sp>
        <p:nvSpPr>
          <p:cNvPr id="25" name="TextBox 24">
            <a:extLst>
              <a:ext uri="{FF2B5EF4-FFF2-40B4-BE49-F238E27FC236}">
                <a16:creationId xmlns:a16="http://schemas.microsoft.com/office/drawing/2014/main" id="{C7EA9E77-4C54-F7F5-4E32-28F3DB974196}"/>
              </a:ext>
            </a:extLst>
          </p:cNvPr>
          <p:cNvSpPr txBox="1">
            <a:spLocks/>
          </p:cNvSpPr>
          <p:nvPr userDrawn="1"/>
        </p:nvSpPr>
        <p:spPr>
          <a:xfrm>
            <a:off x="6292852" y="1992890"/>
            <a:ext cx="2273774" cy="324984"/>
          </a:xfrm>
          <a:prstGeom prst="rect">
            <a:avLst/>
          </a:prstGeom>
          <a:noFill/>
        </p:spPr>
        <p:txBody>
          <a:bodyPr wrap="square" lIns="0" tIns="0" rIns="0" bIns="0" rtlCol="0" anchor="b" anchorCtr="0">
            <a:noAutofit/>
          </a:bodyPr>
          <a:lstStyle/>
          <a:p>
            <a:pPr marL="0" marR="0" lvl="0" indent="0" algn="ctr" defTabSz="457200" rtl="0" eaLnBrk="1" fontAlgn="auto" latinLnBrk="0" hangingPunct="1">
              <a:lnSpc>
                <a:spcPct val="100000"/>
              </a:lnSpc>
              <a:spcBef>
                <a:spcPts val="0"/>
              </a:spcBef>
              <a:spcAft>
                <a:spcPts val="0"/>
              </a:spcAft>
              <a:buClr>
                <a:srgbClr val="C80000"/>
              </a:buClr>
              <a:buSzPct val="110000"/>
              <a:buFont typeface="Aptos" panose="020B0004020202020204" pitchFamily="34" charset="0"/>
              <a:buNone/>
              <a:tabLst/>
              <a:defRPr/>
            </a:pPr>
            <a:r>
              <a:rPr kumimoji="0" lang="en-GB" sz="1800" b="1" i="0" u="none" strike="noStrike" kern="1200" cap="none" spc="0" normalizeH="0" baseline="0" noProof="0" dirty="0">
                <a:ln>
                  <a:noFill/>
                </a:ln>
                <a:solidFill>
                  <a:schemeClr val="accent1"/>
                </a:solidFill>
                <a:effectLst/>
                <a:uLnTx/>
                <a:uFillTx/>
                <a:latin typeface="+mn-lt"/>
                <a:ea typeface="+mn-ea"/>
                <a:cs typeface="+mn-cs"/>
              </a:rPr>
              <a:t>Online:</a:t>
            </a:r>
          </a:p>
        </p:txBody>
      </p:sp>
      <p:sp>
        <p:nvSpPr>
          <p:cNvPr id="26" name="Subtitle 2">
            <a:extLst>
              <a:ext uri="{FF2B5EF4-FFF2-40B4-BE49-F238E27FC236}">
                <a16:creationId xmlns:a16="http://schemas.microsoft.com/office/drawing/2014/main" id="{033B4872-D4AF-24DB-D6A3-225EE26FE18C}"/>
              </a:ext>
            </a:extLst>
          </p:cNvPr>
          <p:cNvSpPr>
            <a:spLocks noGrp="1"/>
          </p:cNvSpPr>
          <p:nvPr>
            <p:ph type="subTitle" idx="1" hasCustomPrompt="1"/>
          </p:nvPr>
        </p:nvSpPr>
        <p:spPr>
          <a:xfrm>
            <a:off x="1997868" y="3400530"/>
            <a:ext cx="5148263" cy="755545"/>
          </a:xfrm>
        </p:spPr>
        <p:txBody>
          <a:bodyPr>
            <a:noAutofit/>
          </a:bodyPr>
          <a:lstStyle>
            <a:lvl1pPr marL="0" indent="0" algn="ctr">
              <a:spcBef>
                <a:spcPts val="750"/>
              </a:spcBef>
              <a:spcAft>
                <a:spcPts val="0"/>
              </a:spcAft>
              <a:buClr>
                <a:schemeClr val="bg1"/>
              </a:buClr>
              <a:buFont typeface="Aptos" panose="020B0004020202020204" pitchFamily="34" charset="0"/>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further information here if needed</a:t>
            </a:r>
          </a:p>
        </p:txBody>
      </p:sp>
      <p:sp>
        <p:nvSpPr>
          <p:cNvPr id="27" name="TextBox 26">
            <a:extLst>
              <a:ext uri="{FF2B5EF4-FFF2-40B4-BE49-F238E27FC236}">
                <a16:creationId xmlns:a16="http://schemas.microsoft.com/office/drawing/2014/main" id="{9DF64180-3EF9-5BF1-413A-4BE84A4CE3A5}"/>
              </a:ext>
            </a:extLst>
          </p:cNvPr>
          <p:cNvSpPr txBox="1"/>
          <p:nvPr userDrawn="1"/>
        </p:nvSpPr>
        <p:spPr>
          <a:xfrm>
            <a:off x="-2144674" y="0"/>
            <a:ext cx="1980220" cy="2400657"/>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Where to find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the ACCA report pack PowerPoint template, click the home or insert tab – then click the dropdown arrow under the 'New Slide' button and select the 'Contact slide: White' layout</a:t>
            </a:r>
          </a:p>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How to use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Add title text for this slide into the top placeholder</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Add your contact information into the relevant placeholders on the slide</a:t>
            </a:r>
          </a:p>
        </p:txBody>
      </p:sp>
      <p:sp>
        <p:nvSpPr>
          <p:cNvPr id="3" name="Red footer area">
            <a:extLst>
              <a:ext uri="{FF2B5EF4-FFF2-40B4-BE49-F238E27FC236}">
                <a16:creationId xmlns:a16="http://schemas.microsoft.com/office/drawing/2014/main" id="{60E4A278-B3EC-8A00-9AFF-4E1DC2660F31}"/>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footer gradient overlay">
            <a:extLst>
              <a:ext uri="{FF2B5EF4-FFF2-40B4-BE49-F238E27FC236}">
                <a16:creationId xmlns:a16="http://schemas.microsoft.com/office/drawing/2014/main" id="{729A263F-8CA1-6201-BB51-1B0FB85F5672}"/>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6" name="ACCA Logo Bottom Left" descr="A black text on a white background&#10;&#10;Description automatically generated">
            <a:extLst>
              <a:ext uri="{FF2B5EF4-FFF2-40B4-BE49-F238E27FC236}">
                <a16:creationId xmlns:a16="http://schemas.microsoft.com/office/drawing/2014/main" id="{E907C2EC-DEFA-DE40-C79F-BAC6045CAF84}"/>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7" name="TextBox 6">
            <a:extLst>
              <a:ext uri="{FF2B5EF4-FFF2-40B4-BE49-F238E27FC236}">
                <a16:creationId xmlns:a16="http://schemas.microsoft.com/office/drawing/2014/main" id="{259F7D5B-E6A3-42B0-44A7-967A520EC627}"/>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2" name="Footer Placeholder 1">
            <a:extLst>
              <a:ext uri="{FF2B5EF4-FFF2-40B4-BE49-F238E27FC236}">
                <a16:creationId xmlns:a16="http://schemas.microsoft.com/office/drawing/2014/main" id="{415E1EE9-01E8-5365-52B8-A2003F154909}"/>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43543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2142">
          <p15:clr>
            <a:srgbClr val="FBAE40"/>
          </p15:clr>
        </p15:guide>
        <p15:guide id="3" orient="horz" pos="1144">
          <p15:clr>
            <a:srgbClr val="FBAE40"/>
          </p15:clr>
        </p15:guide>
        <p15:guide id="4" orient="horz" pos="781">
          <p15:clr>
            <a:srgbClr val="FBAE40"/>
          </p15:clr>
        </p15:guide>
        <p15:guide id="5" orient="horz" pos="191">
          <p15:clr>
            <a:srgbClr val="FBAE40"/>
          </p15:clr>
        </p15:guide>
        <p15:guide id="6" pos="5443">
          <p15:clr>
            <a:srgbClr val="FBAE40"/>
          </p15:clr>
        </p15:guide>
        <p15:guide id="7" pos="317">
          <p15:clr>
            <a:srgbClr val="FBAE40"/>
          </p15:clr>
        </p15:guide>
        <p15:guide id="8" pos="3901">
          <p15:clr>
            <a:srgbClr val="FBAE40"/>
          </p15:clr>
        </p15:guide>
        <p15:guide id="9" orient="horz" pos="1847">
          <p15:clr>
            <a:srgbClr val="FBAE40"/>
          </p15:clr>
        </p15:guide>
        <p15:guide id="10" orient="horz" pos="2618">
          <p15:clr>
            <a:srgbClr val="FBAE40"/>
          </p15:clr>
        </p15:guide>
        <p15:guide id="11" pos="3651">
          <p15:clr>
            <a:srgbClr val="FBAE40"/>
          </p15:clr>
        </p15:guide>
        <p15:guide id="12" pos="2109">
          <p15:clr>
            <a:srgbClr val="FBAE40"/>
          </p15:clr>
        </p15:guide>
        <p15:guide id="13" pos="1859">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ocial media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9DF64180-3EF9-5BF1-413A-4BE84A4CE3A5}"/>
              </a:ext>
            </a:extLst>
          </p:cNvPr>
          <p:cNvSpPr txBox="1"/>
          <p:nvPr userDrawn="1"/>
        </p:nvSpPr>
        <p:spPr>
          <a:xfrm>
            <a:off x="-2144674" y="0"/>
            <a:ext cx="1980220" cy="3708708"/>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Where to find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the ACCA report pack PowerPoint template, click the home or insert tab – then click the dropdown arrow under the 'New Slide' button and select the ‘Social media slide' layout</a:t>
            </a:r>
          </a:p>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How to use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Add title text for this slide into the top placeholder</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Add your social media handles to the text boxes for each site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The icons are set to link to the main ACCA official channels. To customise – Choose ‘view’ then ‘slide master’ from the ribbon tab, right click and ‘edit link’ for each icon you wish to change the hyperlink, click ‘Close Master View’ in the top ribbon when done.</a:t>
            </a:r>
          </a:p>
        </p:txBody>
      </p:sp>
      <p:sp>
        <p:nvSpPr>
          <p:cNvPr id="3" name="Red footer area">
            <a:extLst>
              <a:ext uri="{FF2B5EF4-FFF2-40B4-BE49-F238E27FC236}">
                <a16:creationId xmlns:a16="http://schemas.microsoft.com/office/drawing/2014/main" id="{60E4A278-B3EC-8A00-9AFF-4E1DC2660F31}"/>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footer gradient overlay">
            <a:extLst>
              <a:ext uri="{FF2B5EF4-FFF2-40B4-BE49-F238E27FC236}">
                <a16:creationId xmlns:a16="http://schemas.microsoft.com/office/drawing/2014/main" id="{729A263F-8CA1-6201-BB51-1B0FB85F5672}"/>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6" name="ACCA Logo Bottom Left" descr="A black text on a white background&#10;&#10;Description automatically generated">
            <a:extLst>
              <a:ext uri="{FF2B5EF4-FFF2-40B4-BE49-F238E27FC236}">
                <a16:creationId xmlns:a16="http://schemas.microsoft.com/office/drawing/2014/main" id="{E907C2EC-DEFA-DE40-C79F-BAC6045CAF84}"/>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7" name="TextBox 6">
            <a:extLst>
              <a:ext uri="{FF2B5EF4-FFF2-40B4-BE49-F238E27FC236}">
                <a16:creationId xmlns:a16="http://schemas.microsoft.com/office/drawing/2014/main" id="{259F7D5B-E6A3-42B0-44A7-967A520EC627}"/>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2" name="Footer Placeholder 1">
            <a:extLst>
              <a:ext uri="{FF2B5EF4-FFF2-40B4-BE49-F238E27FC236}">
                <a16:creationId xmlns:a16="http://schemas.microsoft.com/office/drawing/2014/main" id="{415E1EE9-01E8-5365-52B8-A2003F154909}"/>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 name="Title 4">
            <a:extLst>
              <a:ext uri="{FF2B5EF4-FFF2-40B4-BE49-F238E27FC236}">
                <a16:creationId xmlns:a16="http://schemas.microsoft.com/office/drawing/2014/main" id="{035B6A40-D3D8-23C1-E825-E25DB63EC2DF}"/>
              </a:ext>
            </a:extLst>
          </p:cNvPr>
          <p:cNvSpPr>
            <a:spLocks noGrp="1"/>
          </p:cNvSpPr>
          <p:nvPr>
            <p:ph type="title" hasCustomPrompt="1"/>
          </p:nvPr>
        </p:nvSpPr>
        <p:spPr>
          <a:xfrm>
            <a:off x="503238" y="303213"/>
            <a:ext cx="8137525" cy="949854"/>
          </a:xfrm>
        </p:spPr>
        <p:txBody>
          <a:bodyPr>
            <a:normAutofit/>
          </a:bodyPr>
          <a:lstStyle>
            <a:lvl1pPr algn="ctr">
              <a:defRPr sz="2800">
                <a:solidFill>
                  <a:schemeClr val="bg1"/>
                </a:solidFill>
              </a:defRPr>
            </a:lvl1pPr>
          </a:lstStyle>
          <a:p>
            <a:r>
              <a:rPr lang="en-US" dirty="0"/>
              <a:t>Add social media slide title here</a:t>
            </a:r>
            <a:endParaRPr lang="en-GB" dirty="0"/>
          </a:p>
        </p:txBody>
      </p:sp>
      <p:sp>
        <p:nvSpPr>
          <p:cNvPr id="10" name="Freeform: Shape 9">
            <a:extLst>
              <a:ext uri="{FF2B5EF4-FFF2-40B4-BE49-F238E27FC236}">
                <a16:creationId xmlns:a16="http://schemas.microsoft.com/office/drawing/2014/main" id="{ED951A94-D8C9-D313-D1BF-A420C8631B87}"/>
              </a:ext>
            </a:extLst>
          </p:cNvPr>
          <p:cNvSpPr/>
          <p:nvPr userDrawn="1"/>
        </p:nvSpPr>
        <p:spPr>
          <a:xfrm>
            <a:off x="1562127" y="2943307"/>
            <a:ext cx="577292" cy="577282"/>
          </a:xfrm>
          <a:custGeom>
            <a:avLst/>
            <a:gdLst>
              <a:gd name="connsiteX0" fmla="*/ 318893 w 577292"/>
              <a:gd name="connsiteY0" fmla="*/ 121561 h 577282"/>
              <a:gd name="connsiteX1" fmla="*/ 318893 w 577292"/>
              <a:gd name="connsiteY1" fmla="*/ 121815 h 577282"/>
              <a:gd name="connsiteX2" fmla="*/ 318893 w 577292"/>
              <a:gd name="connsiteY2" fmla="*/ 346081 h 577282"/>
              <a:gd name="connsiteX3" fmla="*/ 258354 w 577292"/>
              <a:gd name="connsiteY3" fmla="*/ 406619 h 577282"/>
              <a:gd name="connsiteX4" fmla="*/ 197816 w 577292"/>
              <a:gd name="connsiteY4" fmla="*/ 346081 h 577282"/>
              <a:gd name="connsiteX5" fmla="*/ 258354 w 577292"/>
              <a:gd name="connsiteY5" fmla="*/ 285542 h 577282"/>
              <a:gd name="connsiteX6" fmla="*/ 258354 w 577292"/>
              <a:gd name="connsiteY6" fmla="*/ 237721 h 577282"/>
              <a:gd name="connsiteX7" fmla="*/ 150018 w 577292"/>
              <a:gd name="connsiteY7" fmla="*/ 346081 h 577282"/>
              <a:gd name="connsiteX8" fmla="*/ 258377 w 577292"/>
              <a:gd name="connsiteY8" fmla="*/ 454440 h 577282"/>
              <a:gd name="connsiteX9" fmla="*/ 366737 w 577292"/>
              <a:gd name="connsiteY9" fmla="*/ 346081 h 577282"/>
              <a:gd name="connsiteX10" fmla="*/ 366737 w 577292"/>
              <a:gd name="connsiteY10" fmla="*/ 211457 h 577282"/>
              <a:gd name="connsiteX11" fmla="*/ 427275 w 577292"/>
              <a:gd name="connsiteY11" fmla="*/ 229920 h 577282"/>
              <a:gd name="connsiteX12" fmla="*/ 427275 w 577292"/>
              <a:gd name="connsiteY12" fmla="*/ 182099 h 577282"/>
              <a:gd name="connsiteX13" fmla="*/ 366737 w 577292"/>
              <a:gd name="connsiteY13" fmla="*/ 121676 h 577282"/>
              <a:gd name="connsiteX14" fmla="*/ 366737 w 577292"/>
              <a:gd name="connsiteY14" fmla="*/ 121561 h 577282"/>
              <a:gd name="connsiteX15" fmla="*/ 161663 w 577292"/>
              <a:gd name="connsiteY15" fmla="*/ 0 h 577282"/>
              <a:gd name="connsiteX16" fmla="*/ 415632 w 577292"/>
              <a:gd name="connsiteY16" fmla="*/ 0 h 577282"/>
              <a:gd name="connsiteX17" fmla="*/ 577292 w 577292"/>
              <a:gd name="connsiteY17" fmla="*/ 161670 h 577282"/>
              <a:gd name="connsiteX18" fmla="*/ 577292 w 577292"/>
              <a:gd name="connsiteY18" fmla="*/ 415620 h 577282"/>
              <a:gd name="connsiteX19" fmla="*/ 415632 w 577292"/>
              <a:gd name="connsiteY19" fmla="*/ 577282 h 577282"/>
              <a:gd name="connsiteX20" fmla="*/ 140950 w 577292"/>
              <a:gd name="connsiteY20" fmla="*/ 577282 h 577282"/>
              <a:gd name="connsiteX21" fmla="*/ 0 w 577292"/>
              <a:gd name="connsiteY21" fmla="*/ 436335 h 577282"/>
              <a:gd name="connsiteX22" fmla="*/ 0 w 577292"/>
              <a:gd name="connsiteY22" fmla="*/ 161670 h 577282"/>
              <a:gd name="connsiteX23" fmla="*/ 161663 w 577292"/>
              <a:gd name="connsiteY23" fmla="*/ 0 h 57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7292" h="577282">
                <a:moveTo>
                  <a:pt x="318893" y="121561"/>
                </a:moveTo>
                <a:cubicBezTo>
                  <a:pt x="318893" y="121561"/>
                  <a:pt x="318893" y="121723"/>
                  <a:pt x="318893" y="121815"/>
                </a:cubicBezTo>
                <a:lnTo>
                  <a:pt x="318893" y="346081"/>
                </a:lnTo>
                <a:cubicBezTo>
                  <a:pt x="318893" y="379523"/>
                  <a:pt x="291797" y="406619"/>
                  <a:pt x="258354" y="406619"/>
                </a:cubicBezTo>
                <a:cubicBezTo>
                  <a:pt x="224912" y="406619"/>
                  <a:pt x="197816" y="379523"/>
                  <a:pt x="197816" y="346081"/>
                </a:cubicBezTo>
                <a:cubicBezTo>
                  <a:pt x="197816" y="312638"/>
                  <a:pt x="224912" y="285542"/>
                  <a:pt x="258354" y="285542"/>
                </a:cubicBezTo>
                <a:lnTo>
                  <a:pt x="258354" y="237721"/>
                </a:lnTo>
                <a:cubicBezTo>
                  <a:pt x="198532" y="237698"/>
                  <a:pt x="150018" y="286235"/>
                  <a:pt x="150018" y="346081"/>
                </a:cubicBezTo>
                <a:cubicBezTo>
                  <a:pt x="150018" y="405926"/>
                  <a:pt x="198532" y="454440"/>
                  <a:pt x="258377" y="454440"/>
                </a:cubicBezTo>
                <a:cubicBezTo>
                  <a:pt x="318223" y="454440"/>
                  <a:pt x="366737" y="405926"/>
                  <a:pt x="366737" y="346081"/>
                </a:cubicBezTo>
                <a:lnTo>
                  <a:pt x="366737" y="211457"/>
                </a:lnTo>
                <a:cubicBezTo>
                  <a:pt x="384024" y="223112"/>
                  <a:pt x="404842" y="229920"/>
                  <a:pt x="427275" y="229920"/>
                </a:cubicBezTo>
                <a:lnTo>
                  <a:pt x="427275" y="182099"/>
                </a:lnTo>
                <a:cubicBezTo>
                  <a:pt x="393879" y="182099"/>
                  <a:pt x="366806" y="155073"/>
                  <a:pt x="366737" y="121676"/>
                </a:cubicBezTo>
                <a:lnTo>
                  <a:pt x="366737" y="121561"/>
                </a:lnTo>
                <a:close/>
                <a:moveTo>
                  <a:pt x="161663" y="0"/>
                </a:moveTo>
                <a:lnTo>
                  <a:pt x="415632" y="0"/>
                </a:lnTo>
                <a:cubicBezTo>
                  <a:pt x="504907" y="0"/>
                  <a:pt x="577292" y="72382"/>
                  <a:pt x="577292" y="161670"/>
                </a:cubicBezTo>
                <a:lnTo>
                  <a:pt x="577292" y="415620"/>
                </a:lnTo>
                <a:cubicBezTo>
                  <a:pt x="577292" y="504900"/>
                  <a:pt x="504907" y="577282"/>
                  <a:pt x="415632" y="577282"/>
                </a:cubicBezTo>
                <a:lnTo>
                  <a:pt x="140950" y="577282"/>
                </a:lnTo>
                <a:cubicBezTo>
                  <a:pt x="63100" y="577282"/>
                  <a:pt x="0" y="514172"/>
                  <a:pt x="0" y="436335"/>
                </a:cubicBezTo>
                <a:lnTo>
                  <a:pt x="0" y="161670"/>
                </a:lnTo>
                <a:cubicBezTo>
                  <a:pt x="0" y="72382"/>
                  <a:pt x="72388" y="0"/>
                  <a:pt x="161663"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11" name="Freeform: Shape 10">
            <a:hlinkClick r:id="rId4"/>
            <a:extLst>
              <a:ext uri="{FF2B5EF4-FFF2-40B4-BE49-F238E27FC236}">
                <a16:creationId xmlns:a16="http://schemas.microsoft.com/office/drawing/2014/main" id="{6FD9987B-493B-7EDC-DC96-7FE9733A3E59}"/>
              </a:ext>
            </a:extLst>
          </p:cNvPr>
          <p:cNvSpPr/>
          <p:nvPr userDrawn="1"/>
        </p:nvSpPr>
        <p:spPr>
          <a:xfrm>
            <a:off x="7005227" y="2943948"/>
            <a:ext cx="576000" cy="576000"/>
          </a:xfrm>
          <a:custGeom>
            <a:avLst/>
            <a:gdLst>
              <a:gd name="connsiteX0" fmla="*/ 147115 w 235699"/>
              <a:gd name="connsiteY0" fmla="*/ 45696 h 235698"/>
              <a:gd name="connsiteX1" fmla="*/ 130439 w 235699"/>
              <a:gd name="connsiteY1" fmla="*/ 47027 h 235698"/>
              <a:gd name="connsiteX2" fmla="*/ 110529 w 235699"/>
              <a:gd name="connsiteY2" fmla="*/ 55888 h 235698"/>
              <a:gd name="connsiteX3" fmla="*/ 96678 w 235699"/>
              <a:gd name="connsiteY3" fmla="*/ 76664 h 235698"/>
              <a:gd name="connsiteX4" fmla="*/ 93688 w 235699"/>
              <a:gd name="connsiteY4" fmla="*/ 101523 h 235698"/>
              <a:gd name="connsiteX5" fmla="*/ 93663 w 235699"/>
              <a:gd name="connsiteY5" fmla="*/ 104023 h 235698"/>
              <a:gd name="connsiteX6" fmla="*/ 93776 w 235699"/>
              <a:gd name="connsiteY6" fmla="*/ 104023 h 235698"/>
              <a:gd name="connsiteX7" fmla="*/ 93776 w 235699"/>
              <a:gd name="connsiteY7" fmla="*/ 121516 h 235698"/>
              <a:gd name="connsiteX8" fmla="*/ 68659 w 235699"/>
              <a:gd name="connsiteY8" fmla="*/ 121516 h 235698"/>
              <a:gd name="connsiteX9" fmla="*/ 68659 w 235699"/>
              <a:gd name="connsiteY9" fmla="*/ 151511 h 235698"/>
              <a:gd name="connsiteX10" fmla="*/ 93783 w 235699"/>
              <a:gd name="connsiteY10" fmla="*/ 151511 h 235698"/>
              <a:gd name="connsiteX11" fmla="*/ 93616 w 235699"/>
              <a:gd name="connsiteY11" fmla="*/ 235697 h 235698"/>
              <a:gd name="connsiteX12" fmla="*/ 131774 w 235699"/>
              <a:gd name="connsiteY12" fmla="*/ 235697 h 235698"/>
              <a:gd name="connsiteX13" fmla="*/ 131895 w 235699"/>
              <a:gd name="connsiteY13" fmla="*/ 152564 h 235698"/>
              <a:gd name="connsiteX14" fmla="*/ 164417 w 235699"/>
              <a:gd name="connsiteY14" fmla="*/ 152564 h 235698"/>
              <a:gd name="connsiteX15" fmla="*/ 170177 w 235699"/>
              <a:gd name="connsiteY15" fmla="*/ 121516 h 235698"/>
              <a:gd name="connsiteX16" fmla="*/ 131374 w 235699"/>
              <a:gd name="connsiteY16" fmla="*/ 121516 h 235698"/>
              <a:gd name="connsiteX17" fmla="*/ 131396 w 235699"/>
              <a:gd name="connsiteY17" fmla="*/ 118425 h 235698"/>
              <a:gd name="connsiteX18" fmla="*/ 131522 w 235699"/>
              <a:gd name="connsiteY18" fmla="*/ 102294 h 235698"/>
              <a:gd name="connsiteX19" fmla="*/ 139743 w 235699"/>
              <a:gd name="connsiteY19" fmla="*/ 81470 h 235698"/>
              <a:gd name="connsiteX20" fmla="*/ 157988 w 235699"/>
              <a:gd name="connsiteY20" fmla="*/ 76067 h 235698"/>
              <a:gd name="connsiteX21" fmla="*/ 166805 w 235699"/>
              <a:gd name="connsiteY21" fmla="*/ 76007 h 235698"/>
              <a:gd name="connsiteX22" fmla="*/ 172644 w 235699"/>
              <a:gd name="connsiteY22" fmla="*/ 75959 h 235698"/>
              <a:gd name="connsiteX23" fmla="*/ 172644 w 235699"/>
              <a:gd name="connsiteY23" fmla="*/ 47802 h 235698"/>
              <a:gd name="connsiteX24" fmla="*/ 170511 w 235699"/>
              <a:gd name="connsiteY24" fmla="*/ 47506 h 235698"/>
              <a:gd name="connsiteX25" fmla="*/ 147115 w 235699"/>
              <a:gd name="connsiteY25" fmla="*/ 45696 h 235698"/>
              <a:gd name="connsiteX26" fmla="*/ 66499 w 235699"/>
              <a:gd name="connsiteY26" fmla="*/ 0 h 235698"/>
              <a:gd name="connsiteX27" fmla="*/ 169200 w 235699"/>
              <a:gd name="connsiteY27" fmla="*/ 0 h 235698"/>
              <a:gd name="connsiteX28" fmla="*/ 235699 w 235699"/>
              <a:gd name="connsiteY28" fmla="*/ 66502 h 235698"/>
              <a:gd name="connsiteX29" fmla="*/ 235699 w 235699"/>
              <a:gd name="connsiteY29" fmla="*/ 169200 h 235698"/>
              <a:gd name="connsiteX30" fmla="*/ 169200 w 235699"/>
              <a:gd name="connsiteY30" fmla="*/ 235698 h 235698"/>
              <a:gd name="connsiteX31" fmla="*/ 66499 w 235699"/>
              <a:gd name="connsiteY31" fmla="*/ 235698 h 235698"/>
              <a:gd name="connsiteX32" fmla="*/ 0 w 235699"/>
              <a:gd name="connsiteY32" fmla="*/ 169200 h 235698"/>
              <a:gd name="connsiteX33" fmla="*/ 0 w 235699"/>
              <a:gd name="connsiteY33" fmla="*/ 66502 h 235698"/>
              <a:gd name="connsiteX34" fmla="*/ 66499 w 235699"/>
              <a:gd name="connsiteY34" fmla="*/ 0 h 2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5699" h="235698">
                <a:moveTo>
                  <a:pt x="147115" y="45696"/>
                </a:moveTo>
                <a:cubicBezTo>
                  <a:pt x="141092" y="45696"/>
                  <a:pt x="135637" y="46129"/>
                  <a:pt x="130439" y="47027"/>
                </a:cubicBezTo>
                <a:cubicBezTo>
                  <a:pt x="123074" y="48295"/>
                  <a:pt x="116190" y="51364"/>
                  <a:pt x="110529" y="55888"/>
                </a:cubicBezTo>
                <a:cubicBezTo>
                  <a:pt x="103810" y="61267"/>
                  <a:pt x="99280" y="68061"/>
                  <a:pt x="96678" y="76664"/>
                </a:cubicBezTo>
                <a:cubicBezTo>
                  <a:pt x="94182" y="84925"/>
                  <a:pt x="93765" y="93865"/>
                  <a:pt x="93688" y="101523"/>
                </a:cubicBezTo>
                <a:lnTo>
                  <a:pt x="93663" y="104023"/>
                </a:lnTo>
                <a:lnTo>
                  <a:pt x="93776" y="104023"/>
                </a:lnTo>
                <a:lnTo>
                  <a:pt x="93776" y="121516"/>
                </a:lnTo>
                <a:lnTo>
                  <a:pt x="68659" y="121516"/>
                </a:lnTo>
                <a:lnTo>
                  <a:pt x="68659" y="151511"/>
                </a:lnTo>
                <a:lnTo>
                  <a:pt x="93783" y="151511"/>
                </a:lnTo>
                <a:lnTo>
                  <a:pt x="93616" y="235697"/>
                </a:lnTo>
                <a:lnTo>
                  <a:pt x="131774" y="235697"/>
                </a:lnTo>
                <a:lnTo>
                  <a:pt x="131895" y="152564"/>
                </a:lnTo>
                <a:lnTo>
                  <a:pt x="164417" y="152564"/>
                </a:lnTo>
                <a:lnTo>
                  <a:pt x="170177" y="121516"/>
                </a:lnTo>
                <a:lnTo>
                  <a:pt x="131374" y="121516"/>
                </a:lnTo>
                <a:lnTo>
                  <a:pt x="131396" y="118425"/>
                </a:lnTo>
                <a:lnTo>
                  <a:pt x="131522" y="102294"/>
                </a:lnTo>
                <a:cubicBezTo>
                  <a:pt x="131478" y="93301"/>
                  <a:pt x="134321" y="86103"/>
                  <a:pt x="139743" y="81470"/>
                </a:cubicBezTo>
                <a:cubicBezTo>
                  <a:pt x="145221" y="76796"/>
                  <a:pt x="151750" y="76115"/>
                  <a:pt x="157988" y="76067"/>
                </a:cubicBezTo>
                <a:lnTo>
                  <a:pt x="166805" y="76007"/>
                </a:lnTo>
                <a:lnTo>
                  <a:pt x="172644" y="75959"/>
                </a:lnTo>
                <a:lnTo>
                  <a:pt x="172644" y="47802"/>
                </a:lnTo>
                <a:lnTo>
                  <a:pt x="170511" y="47506"/>
                </a:lnTo>
                <a:cubicBezTo>
                  <a:pt x="161767" y="46289"/>
                  <a:pt x="154114" y="45696"/>
                  <a:pt x="147115" y="45696"/>
                </a:cubicBezTo>
                <a:close/>
                <a:moveTo>
                  <a:pt x="66499" y="0"/>
                </a:moveTo>
                <a:lnTo>
                  <a:pt x="169200" y="0"/>
                </a:lnTo>
                <a:cubicBezTo>
                  <a:pt x="205925" y="0"/>
                  <a:pt x="235699" y="29773"/>
                  <a:pt x="235699" y="66502"/>
                </a:cubicBezTo>
                <a:lnTo>
                  <a:pt x="235699" y="169200"/>
                </a:lnTo>
                <a:cubicBezTo>
                  <a:pt x="235699" y="205923"/>
                  <a:pt x="205925" y="235698"/>
                  <a:pt x="169200" y="235698"/>
                </a:cubicBezTo>
                <a:lnTo>
                  <a:pt x="66499" y="235698"/>
                </a:lnTo>
                <a:cubicBezTo>
                  <a:pt x="29772" y="235698"/>
                  <a:pt x="0" y="205923"/>
                  <a:pt x="0" y="169200"/>
                </a:cubicBezTo>
                <a:lnTo>
                  <a:pt x="0" y="66502"/>
                </a:lnTo>
                <a:cubicBezTo>
                  <a:pt x="0" y="29773"/>
                  <a:pt x="29772" y="0"/>
                  <a:pt x="66499" y="0"/>
                </a:cubicBezTo>
                <a:close/>
              </a:path>
            </a:pathLst>
          </a:custGeom>
          <a:solidFill>
            <a:schemeClr val="bg1"/>
          </a:solidFill>
          <a:ln w="3175" cap="flat">
            <a:noFill/>
            <a:prstDash val="solid"/>
            <a:miter/>
          </a:ln>
        </p:spPr>
        <p:txBody>
          <a:bodyPr wrap="square" rtlCol="0" anchor="ctr">
            <a:noAutofit/>
          </a:bodyPr>
          <a:lstStyle/>
          <a:p>
            <a:endParaRPr lang="en-GB" dirty="0"/>
          </a:p>
        </p:txBody>
      </p:sp>
      <p:sp>
        <p:nvSpPr>
          <p:cNvPr id="19" name="Freeform: Shape 18">
            <a:hlinkClick r:id="rId5"/>
            <a:extLst>
              <a:ext uri="{FF2B5EF4-FFF2-40B4-BE49-F238E27FC236}">
                <a16:creationId xmlns:a16="http://schemas.microsoft.com/office/drawing/2014/main" id="{EC78DC1F-F656-E534-6052-BF7858008285}"/>
              </a:ext>
            </a:extLst>
          </p:cNvPr>
          <p:cNvSpPr/>
          <p:nvPr userDrawn="1"/>
        </p:nvSpPr>
        <p:spPr>
          <a:xfrm>
            <a:off x="1561481" y="1598433"/>
            <a:ext cx="577292" cy="577282"/>
          </a:xfrm>
          <a:custGeom>
            <a:avLst/>
            <a:gdLst>
              <a:gd name="connsiteX0" fmla="*/ 54720 w 235701"/>
              <a:gd name="connsiteY0" fmla="*/ 95961 h 235698"/>
              <a:gd name="connsiteX1" fmla="*/ 54720 w 235701"/>
              <a:gd name="connsiteY1" fmla="*/ 183018 h 235698"/>
              <a:gd name="connsiteX2" fmla="*/ 81802 w 235701"/>
              <a:gd name="connsiteY2" fmla="*/ 183018 h 235698"/>
              <a:gd name="connsiteX3" fmla="*/ 81802 w 235701"/>
              <a:gd name="connsiteY3" fmla="*/ 95961 h 235698"/>
              <a:gd name="connsiteX4" fmla="*/ 150695 w 235701"/>
              <a:gd name="connsiteY4" fmla="*/ 93795 h 235698"/>
              <a:gd name="connsiteX5" fmla="*/ 125088 w 235701"/>
              <a:gd name="connsiteY5" fmla="*/ 107858 h 235698"/>
              <a:gd name="connsiteX6" fmla="*/ 124723 w 235701"/>
              <a:gd name="connsiteY6" fmla="*/ 107858 h 235698"/>
              <a:gd name="connsiteX7" fmla="*/ 124723 w 235701"/>
              <a:gd name="connsiteY7" fmla="*/ 95961 h 235698"/>
              <a:gd name="connsiteX8" fmla="*/ 98782 w 235701"/>
              <a:gd name="connsiteY8" fmla="*/ 95961 h 235698"/>
              <a:gd name="connsiteX9" fmla="*/ 98782 w 235701"/>
              <a:gd name="connsiteY9" fmla="*/ 183019 h 235698"/>
              <a:gd name="connsiteX10" fmla="*/ 125808 w 235701"/>
              <a:gd name="connsiteY10" fmla="*/ 183019 h 235698"/>
              <a:gd name="connsiteX11" fmla="*/ 125808 w 235701"/>
              <a:gd name="connsiteY11" fmla="*/ 139952 h 235698"/>
              <a:gd name="connsiteX12" fmla="*/ 142036 w 235701"/>
              <a:gd name="connsiteY12" fmla="*/ 117598 h 235698"/>
              <a:gd name="connsiteX13" fmla="*/ 156104 w 235701"/>
              <a:gd name="connsiteY13" fmla="*/ 140690 h 235698"/>
              <a:gd name="connsiteX14" fmla="*/ 156104 w 235701"/>
              <a:gd name="connsiteY14" fmla="*/ 183019 h 235698"/>
              <a:gd name="connsiteX15" fmla="*/ 183129 w 235701"/>
              <a:gd name="connsiteY15" fmla="*/ 183019 h 235698"/>
              <a:gd name="connsiteX16" fmla="*/ 183129 w 235701"/>
              <a:gd name="connsiteY16" fmla="*/ 135268 h 235698"/>
              <a:gd name="connsiteX17" fmla="*/ 150695 w 235701"/>
              <a:gd name="connsiteY17" fmla="*/ 93795 h 235698"/>
              <a:gd name="connsiteX18" fmla="*/ 68266 w 235701"/>
              <a:gd name="connsiteY18" fmla="*/ 52678 h 235698"/>
              <a:gd name="connsiteX19" fmla="*/ 52572 w 235701"/>
              <a:gd name="connsiteY19" fmla="*/ 68363 h 235698"/>
              <a:gd name="connsiteX20" fmla="*/ 68266 w 235701"/>
              <a:gd name="connsiteY20" fmla="*/ 84061 h 235698"/>
              <a:gd name="connsiteX21" fmla="*/ 83949 w 235701"/>
              <a:gd name="connsiteY21" fmla="*/ 68363 h 235698"/>
              <a:gd name="connsiteX22" fmla="*/ 68266 w 235701"/>
              <a:gd name="connsiteY22" fmla="*/ 52678 h 235698"/>
              <a:gd name="connsiteX23" fmla="*/ 66005 w 235701"/>
              <a:gd name="connsiteY23" fmla="*/ 0 h 235698"/>
              <a:gd name="connsiteX24" fmla="*/ 169697 w 235701"/>
              <a:gd name="connsiteY24" fmla="*/ 0 h 235698"/>
              <a:gd name="connsiteX25" fmla="*/ 235701 w 235701"/>
              <a:gd name="connsiteY25" fmla="*/ 66008 h 235698"/>
              <a:gd name="connsiteX26" fmla="*/ 235701 w 235701"/>
              <a:gd name="connsiteY26" fmla="*/ 169693 h 235698"/>
              <a:gd name="connsiteX27" fmla="*/ 169697 w 235701"/>
              <a:gd name="connsiteY27" fmla="*/ 235698 h 235698"/>
              <a:gd name="connsiteX28" fmla="*/ 57548 w 235701"/>
              <a:gd name="connsiteY28" fmla="*/ 235698 h 235698"/>
              <a:gd name="connsiteX29" fmla="*/ 0 w 235701"/>
              <a:gd name="connsiteY29" fmla="*/ 178151 h 235698"/>
              <a:gd name="connsiteX30" fmla="*/ 0 w 235701"/>
              <a:gd name="connsiteY30" fmla="*/ 66008 h 235698"/>
              <a:gd name="connsiteX31" fmla="*/ 66005 w 235701"/>
              <a:gd name="connsiteY31" fmla="*/ 0 h 2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5701" h="235698">
                <a:moveTo>
                  <a:pt x="54720" y="95961"/>
                </a:moveTo>
                <a:lnTo>
                  <a:pt x="54720" y="183018"/>
                </a:lnTo>
                <a:lnTo>
                  <a:pt x="81802" y="183018"/>
                </a:lnTo>
                <a:lnTo>
                  <a:pt x="81802" y="95961"/>
                </a:lnTo>
                <a:close/>
                <a:moveTo>
                  <a:pt x="150695" y="93795"/>
                </a:moveTo>
                <a:cubicBezTo>
                  <a:pt x="137530" y="93795"/>
                  <a:pt x="128696" y="101012"/>
                  <a:pt x="125088" y="107858"/>
                </a:cubicBezTo>
                <a:lnTo>
                  <a:pt x="124723" y="107858"/>
                </a:lnTo>
                <a:lnTo>
                  <a:pt x="124723" y="95961"/>
                </a:lnTo>
                <a:lnTo>
                  <a:pt x="98782" y="95961"/>
                </a:lnTo>
                <a:lnTo>
                  <a:pt x="98782" y="183019"/>
                </a:lnTo>
                <a:lnTo>
                  <a:pt x="125808" y="183019"/>
                </a:lnTo>
                <a:lnTo>
                  <a:pt x="125808" y="139952"/>
                </a:lnTo>
                <a:cubicBezTo>
                  <a:pt x="125808" y="128597"/>
                  <a:pt x="127955" y="117598"/>
                  <a:pt x="142036" y="117598"/>
                </a:cubicBezTo>
                <a:cubicBezTo>
                  <a:pt x="155906" y="117598"/>
                  <a:pt x="156104" y="130588"/>
                  <a:pt x="156104" y="140690"/>
                </a:cubicBezTo>
                <a:lnTo>
                  <a:pt x="156104" y="183019"/>
                </a:lnTo>
                <a:lnTo>
                  <a:pt x="183129" y="183019"/>
                </a:lnTo>
                <a:lnTo>
                  <a:pt x="183129" y="135268"/>
                </a:lnTo>
                <a:cubicBezTo>
                  <a:pt x="183129" y="111818"/>
                  <a:pt x="178069" y="93795"/>
                  <a:pt x="150695" y="93795"/>
                </a:cubicBezTo>
                <a:close/>
                <a:moveTo>
                  <a:pt x="68266" y="52678"/>
                </a:moveTo>
                <a:cubicBezTo>
                  <a:pt x="59578" y="52678"/>
                  <a:pt x="52572" y="59713"/>
                  <a:pt x="52572" y="68363"/>
                </a:cubicBezTo>
                <a:cubicBezTo>
                  <a:pt x="52572" y="77031"/>
                  <a:pt x="59578" y="84061"/>
                  <a:pt x="68266" y="84061"/>
                </a:cubicBezTo>
                <a:cubicBezTo>
                  <a:pt x="76929" y="84061"/>
                  <a:pt x="83949" y="77031"/>
                  <a:pt x="83949" y="68363"/>
                </a:cubicBezTo>
                <a:cubicBezTo>
                  <a:pt x="83949" y="59713"/>
                  <a:pt x="76929" y="52678"/>
                  <a:pt x="68266" y="52678"/>
                </a:cubicBezTo>
                <a:close/>
                <a:moveTo>
                  <a:pt x="66005" y="0"/>
                </a:moveTo>
                <a:lnTo>
                  <a:pt x="169697" y="0"/>
                </a:lnTo>
                <a:cubicBezTo>
                  <a:pt x="206147" y="0"/>
                  <a:pt x="235701" y="29553"/>
                  <a:pt x="235701" y="66008"/>
                </a:cubicBezTo>
                <a:lnTo>
                  <a:pt x="235701" y="169693"/>
                </a:lnTo>
                <a:cubicBezTo>
                  <a:pt x="235701" y="206145"/>
                  <a:pt x="206147" y="235698"/>
                  <a:pt x="169697" y="235698"/>
                </a:cubicBezTo>
                <a:lnTo>
                  <a:pt x="57548" y="235698"/>
                </a:lnTo>
                <a:cubicBezTo>
                  <a:pt x="25763" y="235698"/>
                  <a:pt x="0" y="209931"/>
                  <a:pt x="0" y="178151"/>
                </a:cubicBezTo>
                <a:lnTo>
                  <a:pt x="0" y="66008"/>
                </a:lnTo>
                <a:cubicBezTo>
                  <a:pt x="0" y="29553"/>
                  <a:pt x="29555" y="0"/>
                  <a:pt x="66005" y="0"/>
                </a:cubicBezTo>
                <a:close/>
              </a:path>
            </a:pathLst>
          </a:custGeom>
          <a:solidFill>
            <a:schemeClr val="bg1"/>
          </a:solidFill>
          <a:ln w="3175" cap="flat">
            <a:noFill/>
            <a:prstDash val="solid"/>
            <a:miter/>
          </a:ln>
        </p:spPr>
        <p:txBody>
          <a:bodyPr wrap="square" rtlCol="0" anchor="ctr">
            <a:noAutofit/>
          </a:bodyPr>
          <a:lstStyle/>
          <a:p>
            <a:endParaRPr lang="en-GB"/>
          </a:p>
        </p:txBody>
      </p:sp>
      <p:sp>
        <p:nvSpPr>
          <p:cNvPr id="20" name="Freeform: Shape 19">
            <a:hlinkClick r:id="rId6"/>
            <a:extLst>
              <a:ext uri="{FF2B5EF4-FFF2-40B4-BE49-F238E27FC236}">
                <a16:creationId xmlns:a16="http://schemas.microsoft.com/office/drawing/2014/main" id="{14C2FE13-9765-B1A3-ADD8-64ED84D3624F}"/>
              </a:ext>
            </a:extLst>
          </p:cNvPr>
          <p:cNvSpPr/>
          <p:nvPr userDrawn="1"/>
        </p:nvSpPr>
        <p:spPr>
          <a:xfrm>
            <a:off x="4283354" y="1598434"/>
            <a:ext cx="577292" cy="577280"/>
          </a:xfrm>
          <a:custGeom>
            <a:avLst/>
            <a:gdLst>
              <a:gd name="connsiteX0" fmla="*/ 69731 w 235702"/>
              <a:gd name="connsiteY0" fmla="*/ 60604 h 235698"/>
              <a:gd name="connsiteX1" fmla="*/ 86919 w 235702"/>
              <a:gd name="connsiteY1" fmla="*/ 60604 h 235698"/>
              <a:gd name="connsiteX2" fmla="*/ 119981 w 235702"/>
              <a:gd name="connsiteY2" fmla="*/ 108537 h 235698"/>
              <a:gd name="connsiteX3" fmla="*/ 119980 w 235702"/>
              <a:gd name="connsiteY3" fmla="*/ 108538 h 235698"/>
              <a:gd name="connsiteX4" fmla="*/ 125220 w 235702"/>
              <a:gd name="connsiteY4" fmla="*/ 116137 h 235698"/>
              <a:gd name="connsiteX5" fmla="*/ 125221 w 235702"/>
              <a:gd name="connsiteY5" fmla="*/ 116136 h 235698"/>
              <a:gd name="connsiteX6" fmla="*/ 125221 w 235702"/>
              <a:gd name="connsiteY6" fmla="*/ 116136 h 235698"/>
              <a:gd name="connsiteX7" fmla="*/ 165891 w 235702"/>
              <a:gd name="connsiteY7" fmla="*/ 175092 h 235698"/>
              <a:gd name="connsiteX8" fmla="*/ 147985 w 235702"/>
              <a:gd name="connsiteY8" fmla="*/ 175092 h 235698"/>
              <a:gd name="connsiteX9" fmla="*/ 115499 w 235702"/>
              <a:gd name="connsiteY9" fmla="*/ 127566 h 235698"/>
              <a:gd name="connsiteX10" fmla="*/ 110280 w 235702"/>
              <a:gd name="connsiteY10" fmla="*/ 119928 h 235698"/>
              <a:gd name="connsiteX11" fmla="*/ 54000 w 235702"/>
              <a:gd name="connsiteY11" fmla="*/ 52303 h 235698"/>
              <a:gd name="connsiteX12" fmla="*/ 104702 w 235702"/>
              <a:gd name="connsiteY12" fmla="*/ 126476 h 235698"/>
              <a:gd name="connsiteX13" fmla="*/ 104701 w 235702"/>
              <a:gd name="connsiteY13" fmla="*/ 126477 h 235698"/>
              <a:gd name="connsiteX14" fmla="*/ 56213 w 235702"/>
              <a:gd name="connsiteY14" fmla="*/ 183394 h 235698"/>
              <a:gd name="connsiteX15" fmla="*/ 68035 w 235702"/>
              <a:gd name="connsiteY15" fmla="*/ 183394 h 235698"/>
              <a:gd name="connsiteX16" fmla="*/ 109926 w 235702"/>
              <a:gd name="connsiteY16" fmla="*/ 134123 h 235698"/>
              <a:gd name="connsiteX17" fmla="*/ 109927 w 235702"/>
              <a:gd name="connsiteY17" fmla="*/ 134122 h 235698"/>
              <a:gd name="connsiteX18" fmla="*/ 109927 w 235702"/>
              <a:gd name="connsiteY18" fmla="*/ 134122 h 235698"/>
              <a:gd name="connsiteX19" fmla="*/ 143606 w 235702"/>
              <a:gd name="connsiteY19" fmla="*/ 183394 h 235698"/>
              <a:gd name="connsiteX20" fmla="*/ 181702 w 235702"/>
              <a:gd name="connsiteY20" fmla="*/ 183394 h 235698"/>
              <a:gd name="connsiteX21" fmla="*/ 130788 w 235702"/>
              <a:gd name="connsiteY21" fmla="*/ 109586 h 235698"/>
              <a:gd name="connsiteX22" fmla="*/ 130787 w 235702"/>
              <a:gd name="connsiteY22" fmla="*/ 109585 h 235698"/>
              <a:gd name="connsiteX23" fmla="*/ 179491 w 235702"/>
              <a:gd name="connsiteY23" fmla="*/ 52303 h 235698"/>
              <a:gd name="connsiteX24" fmla="*/ 167887 w 235702"/>
              <a:gd name="connsiteY24" fmla="*/ 52303 h 235698"/>
              <a:gd name="connsiteX25" fmla="*/ 125555 w 235702"/>
              <a:gd name="connsiteY25" fmla="*/ 101998 h 235698"/>
              <a:gd name="connsiteX26" fmla="*/ 91278 w 235702"/>
              <a:gd name="connsiteY26" fmla="*/ 52303 h 235698"/>
              <a:gd name="connsiteX27" fmla="*/ 66504 w 235702"/>
              <a:gd name="connsiteY27" fmla="*/ 0 h 235698"/>
              <a:gd name="connsiteX28" fmla="*/ 169203 w 235702"/>
              <a:gd name="connsiteY28" fmla="*/ 0 h 235698"/>
              <a:gd name="connsiteX29" fmla="*/ 235702 w 235702"/>
              <a:gd name="connsiteY29" fmla="*/ 66502 h 235698"/>
              <a:gd name="connsiteX30" fmla="*/ 235702 w 235702"/>
              <a:gd name="connsiteY30" fmla="*/ 169200 h 235698"/>
              <a:gd name="connsiteX31" fmla="*/ 169203 w 235702"/>
              <a:gd name="connsiteY31" fmla="*/ 235698 h 235698"/>
              <a:gd name="connsiteX32" fmla="*/ 66504 w 235702"/>
              <a:gd name="connsiteY32" fmla="*/ 235698 h 235698"/>
              <a:gd name="connsiteX33" fmla="*/ 0 w 235702"/>
              <a:gd name="connsiteY33" fmla="*/ 169200 h 235698"/>
              <a:gd name="connsiteX34" fmla="*/ 0 w 235702"/>
              <a:gd name="connsiteY34" fmla="*/ 66502 h 235698"/>
              <a:gd name="connsiteX35" fmla="*/ 66504 w 235702"/>
              <a:gd name="connsiteY35" fmla="*/ 0 h 2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5702" h="235698">
                <a:moveTo>
                  <a:pt x="69731" y="60604"/>
                </a:moveTo>
                <a:lnTo>
                  <a:pt x="86919" y="60604"/>
                </a:lnTo>
                <a:lnTo>
                  <a:pt x="119981" y="108537"/>
                </a:lnTo>
                <a:lnTo>
                  <a:pt x="119980" y="108538"/>
                </a:lnTo>
                <a:lnTo>
                  <a:pt x="125220" y="116137"/>
                </a:lnTo>
                <a:lnTo>
                  <a:pt x="125221" y="116136"/>
                </a:lnTo>
                <a:lnTo>
                  <a:pt x="125221" y="116136"/>
                </a:lnTo>
                <a:lnTo>
                  <a:pt x="165891" y="175092"/>
                </a:lnTo>
                <a:lnTo>
                  <a:pt x="147985" y="175092"/>
                </a:lnTo>
                <a:lnTo>
                  <a:pt x="115499" y="127566"/>
                </a:lnTo>
                <a:lnTo>
                  <a:pt x="110280" y="119928"/>
                </a:lnTo>
                <a:close/>
                <a:moveTo>
                  <a:pt x="54000" y="52303"/>
                </a:moveTo>
                <a:lnTo>
                  <a:pt x="104702" y="126476"/>
                </a:lnTo>
                <a:lnTo>
                  <a:pt x="104701" y="126477"/>
                </a:lnTo>
                <a:lnTo>
                  <a:pt x="56213" y="183394"/>
                </a:lnTo>
                <a:lnTo>
                  <a:pt x="68035" y="183394"/>
                </a:lnTo>
                <a:lnTo>
                  <a:pt x="109926" y="134123"/>
                </a:lnTo>
                <a:lnTo>
                  <a:pt x="109927" y="134122"/>
                </a:lnTo>
                <a:lnTo>
                  <a:pt x="109927" y="134122"/>
                </a:lnTo>
                <a:lnTo>
                  <a:pt x="143606" y="183394"/>
                </a:lnTo>
                <a:lnTo>
                  <a:pt x="181702" y="183394"/>
                </a:lnTo>
                <a:lnTo>
                  <a:pt x="130788" y="109586"/>
                </a:lnTo>
                <a:lnTo>
                  <a:pt x="130787" y="109585"/>
                </a:lnTo>
                <a:lnTo>
                  <a:pt x="179491" y="52303"/>
                </a:lnTo>
                <a:lnTo>
                  <a:pt x="167887" y="52303"/>
                </a:lnTo>
                <a:lnTo>
                  <a:pt x="125555" y="101998"/>
                </a:lnTo>
                <a:lnTo>
                  <a:pt x="91278" y="52303"/>
                </a:lnTo>
                <a:close/>
                <a:moveTo>
                  <a:pt x="66504" y="0"/>
                </a:moveTo>
                <a:lnTo>
                  <a:pt x="169203" y="0"/>
                </a:lnTo>
                <a:cubicBezTo>
                  <a:pt x="205927" y="0"/>
                  <a:pt x="235702" y="29773"/>
                  <a:pt x="235702" y="66502"/>
                </a:cubicBezTo>
                <a:lnTo>
                  <a:pt x="235702" y="169200"/>
                </a:lnTo>
                <a:cubicBezTo>
                  <a:pt x="235702" y="205923"/>
                  <a:pt x="205927" y="235698"/>
                  <a:pt x="169203" y="235698"/>
                </a:cubicBezTo>
                <a:lnTo>
                  <a:pt x="66504" y="235698"/>
                </a:lnTo>
                <a:cubicBezTo>
                  <a:pt x="29775" y="235698"/>
                  <a:pt x="0" y="205923"/>
                  <a:pt x="0" y="169200"/>
                </a:cubicBezTo>
                <a:lnTo>
                  <a:pt x="0" y="66502"/>
                </a:lnTo>
                <a:cubicBezTo>
                  <a:pt x="0" y="29773"/>
                  <a:pt x="29775" y="0"/>
                  <a:pt x="66504" y="0"/>
                </a:cubicBezTo>
                <a:close/>
              </a:path>
            </a:pathLst>
          </a:custGeom>
          <a:solidFill>
            <a:schemeClr val="bg1"/>
          </a:solidFill>
          <a:ln w="3175" cap="flat">
            <a:noFill/>
            <a:prstDash val="solid"/>
            <a:miter/>
          </a:ln>
        </p:spPr>
        <p:txBody>
          <a:bodyPr wrap="square" rtlCol="0" anchor="ctr">
            <a:noAutofit/>
          </a:bodyPr>
          <a:lstStyle/>
          <a:p>
            <a:endParaRPr lang="en-GB"/>
          </a:p>
        </p:txBody>
      </p:sp>
      <p:sp>
        <p:nvSpPr>
          <p:cNvPr id="21" name="Freeform: Shape 20">
            <a:hlinkClick r:id="rId7"/>
            <a:extLst>
              <a:ext uri="{FF2B5EF4-FFF2-40B4-BE49-F238E27FC236}">
                <a16:creationId xmlns:a16="http://schemas.microsoft.com/office/drawing/2014/main" id="{9AF7F045-6CAD-6F97-404E-114F563EDB11}"/>
              </a:ext>
            </a:extLst>
          </p:cNvPr>
          <p:cNvSpPr/>
          <p:nvPr userDrawn="1"/>
        </p:nvSpPr>
        <p:spPr>
          <a:xfrm>
            <a:off x="7005227" y="1598434"/>
            <a:ext cx="577292" cy="577280"/>
          </a:xfrm>
          <a:custGeom>
            <a:avLst/>
            <a:gdLst>
              <a:gd name="connsiteX0" fmla="*/ 103566 w 235702"/>
              <a:gd name="connsiteY0" fmla="*/ 96421 h 235698"/>
              <a:gd name="connsiteX1" fmla="*/ 140679 w 235702"/>
              <a:gd name="connsiteY1" fmla="*/ 117851 h 235698"/>
              <a:gd name="connsiteX2" fmla="*/ 103566 w 235702"/>
              <a:gd name="connsiteY2" fmla="*/ 139276 h 235698"/>
              <a:gd name="connsiteX3" fmla="*/ 117854 w 235702"/>
              <a:gd name="connsiteY3" fmla="*/ 67845 h 235698"/>
              <a:gd name="connsiteX4" fmla="*/ 62036 w 235702"/>
              <a:gd name="connsiteY4" fmla="*/ 70833 h 235698"/>
              <a:gd name="connsiteX5" fmla="*/ 49407 w 235702"/>
              <a:gd name="connsiteY5" fmla="*/ 83464 h 235698"/>
              <a:gd name="connsiteX6" fmla="*/ 46422 w 235702"/>
              <a:gd name="connsiteY6" fmla="*/ 117851 h 235698"/>
              <a:gd name="connsiteX7" fmla="*/ 49407 w 235702"/>
              <a:gd name="connsiteY7" fmla="*/ 152234 h 235698"/>
              <a:gd name="connsiteX8" fmla="*/ 62036 w 235702"/>
              <a:gd name="connsiteY8" fmla="*/ 164864 h 235698"/>
              <a:gd name="connsiteX9" fmla="*/ 117854 w 235702"/>
              <a:gd name="connsiteY9" fmla="*/ 167853 h 235698"/>
              <a:gd name="connsiteX10" fmla="*/ 173668 w 235702"/>
              <a:gd name="connsiteY10" fmla="*/ 164864 h 235698"/>
              <a:gd name="connsiteX11" fmla="*/ 186297 w 235702"/>
              <a:gd name="connsiteY11" fmla="*/ 152234 h 235698"/>
              <a:gd name="connsiteX12" fmla="*/ 189285 w 235702"/>
              <a:gd name="connsiteY12" fmla="*/ 117851 h 235698"/>
              <a:gd name="connsiteX13" fmla="*/ 186297 w 235702"/>
              <a:gd name="connsiteY13" fmla="*/ 83464 h 235698"/>
              <a:gd name="connsiteX14" fmla="*/ 173668 w 235702"/>
              <a:gd name="connsiteY14" fmla="*/ 70833 h 235698"/>
              <a:gd name="connsiteX15" fmla="*/ 117854 w 235702"/>
              <a:gd name="connsiteY15" fmla="*/ 67845 h 235698"/>
              <a:gd name="connsiteX16" fmla="*/ 66503 w 235702"/>
              <a:gd name="connsiteY16" fmla="*/ 0 h 235698"/>
              <a:gd name="connsiteX17" fmla="*/ 169203 w 235702"/>
              <a:gd name="connsiteY17" fmla="*/ 0 h 235698"/>
              <a:gd name="connsiteX18" fmla="*/ 235702 w 235702"/>
              <a:gd name="connsiteY18" fmla="*/ 66502 h 235698"/>
              <a:gd name="connsiteX19" fmla="*/ 235702 w 235702"/>
              <a:gd name="connsiteY19" fmla="*/ 169200 h 235698"/>
              <a:gd name="connsiteX20" fmla="*/ 169203 w 235702"/>
              <a:gd name="connsiteY20" fmla="*/ 235698 h 235698"/>
              <a:gd name="connsiteX21" fmla="*/ 66503 w 235702"/>
              <a:gd name="connsiteY21" fmla="*/ 235698 h 235698"/>
              <a:gd name="connsiteX22" fmla="*/ 0 w 235702"/>
              <a:gd name="connsiteY22" fmla="*/ 169200 h 235698"/>
              <a:gd name="connsiteX23" fmla="*/ 0 w 235702"/>
              <a:gd name="connsiteY23" fmla="*/ 66502 h 235698"/>
              <a:gd name="connsiteX24" fmla="*/ 66503 w 235702"/>
              <a:gd name="connsiteY24" fmla="*/ 0 h 23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5702" h="235698">
                <a:moveTo>
                  <a:pt x="103566" y="96421"/>
                </a:moveTo>
                <a:lnTo>
                  <a:pt x="140679" y="117851"/>
                </a:lnTo>
                <a:lnTo>
                  <a:pt x="103566" y="139276"/>
                </a:lnTo>
                <a:close/>
                <a:moveTo>
                  <a:pt x="117854" y="67845"/>
                </a:moveTo>
                <a:cubicBezTo>
                  <a:pt x="117854" y="67845"/>
                  <a:pt x="73176" y="67845"/>
                  <a:pt x="62036" y="70833"/>
                </a:cubicBezTo>
                <a:cubicBezTo>
                  <a:pt x="55889" y="72478"/>
                  <a:pt x="51051" y="77318"/>
                  <a:pt x="49407" y="83464"/>
                </a:cubicBezTo>
                <a:cubicBezTo>
                  <a:pt x="46422" y="94603"/>
                  <a:pt x="46422" y="117851"/>
                  <a:pt x="46422" y="117851"/>
                </a:cubicBezTo>
                <a:cubicBezTo>
                  <a:pt x="46422" y="117851"/>
                  <a:pt x="46422" y="141095"/>
                  <a:pt x="49407" y="152234"/>
                </a:cubicBezTo>
                <a:cubicBezTo>
                  <a:pt x="51051" y="158380"/>
                  <a:pt x="55889" y="163224"/>
                  <a:pt x="62036" y="164864"/>
                </a:cubicBezTo>
                <a:cubicBezTo>
                  <a:pt x="73176" y="167853"/>
                  <a:pt x="117854" y="167853"/>
                  <a:pt x="117854" y="167853"/>
                </a:cubicBezTo>
                <a:cubicBezTo>
                  <a:pt x="117854" y="167853"/>
                  <a:pt x="162527" y="167853"/>
                  <a:pt x="173668" y="164864"/>
                </a:cubicBezTo>
                <a:cubicBezTo>
                  <a:pt x="179812" y="163224"/>
                  <a:pt x="184652" y="158380"/>
                  <a:pt x="186297" y="152234"/>
                </a:cubicBezTo>
                <a:cubicBezTo>
                  <a:pt x="189285" y="141095"/>
                  <a:pt x="189285" y="117851"/>
                  <a:pt x="189285" y="117851"/>
                </a:cubicBezTo>
                <a:cubicBezTo>
                  <a:pt x="189285" y="117851"/>
                  <a:pt x="189285" y="94603"/>
                  <a:pt x="186297" y="83464"/>
                </a:cubicBezTo>
                <a:cubicBezTo>
                  <a:pt x="184652" y="77318"/>
                  <a:pt x="179812" y="72478"/>
                  <a:pt x="173668" y="70833"/>
                </a:cubicBezTo>
                <a:cubicBezTo>
                  <a:pt x="162527" y="67845"/>
                  <a:pt x="117854" y="67845"/>
                  <a:pt x="117854" y="67845"/>
                </a:cubicBezTo>
                <a:close/>
                <a:moveTo>
                  <a:pt x="66503" y="0"/>
                </a:moveTo>
                <a:lnTo>
                  <a:pt x="169203" y="0"/>
                </a:lnTo>
                <a:cubicBezTo>
                  <a:pt x="205927" y="0"/>
                  <a:pt x="235702" y="29773"/>
                  <a:pt x="235702" y="66502"/>
                </a:cubicBezTo>
                <a:lnTo>
                  <a:pt x="235702" y="169200"/>
                </a:lnTo>
                <a:cubicBezTo>
                  <a:pt x="235702" y="205923"/>
                  <a:pt x="205927" y="235698"/>
                  <a:pt x="169203" y="235698"/>
                </a:cubicBezTo>
                <a:lnTo>
                  <a:pt x="66503" y="235698"/>
                </a:lnTo>
                <a:cubicBezTo>
                  <a:pt x="29775" y="235698"/>
                  <a:pt x="0" y="205923"/>
                  <a:pt x="0" y="169200"/>
                </a:cubicBezTo>
                <a:lnTo>
                  <a:pt x="0" y="66502"/>
                </a:lnTo>
                <a:cubicBezTo>
                  <a:pt x="0" y="29773"/>
                  <a:pt x="29775" y="0"/>
                  <a:pt x="66503" y="0"/>
                </a:cubicBezTo>
                <a:close/>
              </a:path>
            </a:pathLst>
          </a:custGeom>
          <a:solidFill>
            <a:schemeClr val="bg1"/>
          </a:solidFill>
          <a:ln w="3175" cap="flat">
            <a:noFill/>
            <a:prstDash val="solid"/>
            <a:miter/>
          </a:ln>
        </p:spPr>
        <p:txBody>
          <a:bodyPr wrap="square" rtlCol="0" anchor="ctr">
            <a:noAutofit/>
          </a:bodyPr>
          <a:lstStyle/>
          <a:p>
            <a:endParaRPr lang="en-GB"/>
          </a:p>
        </p:txBody>
      </p:sp>
      <p:sp>
        <p:nvSpPr>
          <p:cNvPr id="22" name="Text Placeholder 28">
            <a:extLst>
              <a:ext uri="{FF2B5EF4-FFF2-40B4-BE49-F238E27FC236}">
                <a16:creationId xmlns:a16="http://schemas.microsoft.com/office/drawing/2014/main" id="{33C9268F-BB35-1FE4-AF12-2120D71394E2}"/>
              </a:ext>
            </a:extLst>
          </p:cNvPr>
          <p:cNvSpPr>
            <a:spLocks noGrp="1"/>
          </p:cNvSpPr>
          <p:nvPr>
            <p:ph type="body" sz="quarter" idx="50" hasCustomPrompt="1"/>
          </p:nvPr>
        </p:nvSpPr>
        <p:spPr>
          <a:xfrm>
            <a:off x="930476" y="2260706"/>
            <a:ext cx="1840792" cy="246221"/>
          </a:xfrm>
        </p:spPr>
        <p:txBody>
          <a:bodyPr wrap="square" anchor="ctr" anchorCtr="0">
            <a:spAutoFit/>
          </a:bodyPr>
          <a:lstStyle>
            <a:lvl1pPr marL="0" indent="0" algn="ctr">
              <a:buFont typeface="Arial" panose="020B0604020202020204" pitchFamily="34" charset="0"/>
              <a:buNone/>
              <a:defRPr sz="1600">
                <a:solidFill>
                  <a:schemeClr val="bg1"/>
                </a:solidFill>
              </a:defRPr>
            </a:lvl1pPr>
          </a:lstStyle>
          <a:p>
            <a:pPr lvl="0"/>
            <a:r>
              <a:rPr lang="en-US" dirty="0"/>
              <a:t>/company/acca</a:t>
            </a:r>
            <a:endParaRPr lang="en-GB" dirty="0"/>
          </a:p>
        </p:txBody>
      </p:sp>
      <p:sp>
        <p:nvSpPr>
          <p:cNvPr id="24" name="Text Placeholder 28">
            <a:extLst>
              <a:ext uri="{FF2B5EF4-FFF2-40B4-BE49-F238E27FC236}">
                <a16:creationId xmlns:a16="http://schemas.microsoft.com/office/drawing/2014/main" id="{71170AEA-DE36-C1BA-6172-D406C027CD30}"/>
              </a:ext>
            </a:extLst>
          </p:cNvPr>
          <p:cNvSpPr>
            <a:spLocks noGrp="1"/>
          </p:cNvSpPr>
          <p:nvPr>
            <p:ph type="body" sz="quarter" idx="51" hasCustomPrompt="1"/>
          </p:nvPr>
        </p:nvSpPr>
        <p:spPr>
          <a:xfrm>
            <a:off x="6372732" y="3608496"/>
            <a:ext cx="1840792" cy="246221"/>
          </a:xfrm>
        </p:spPr>
        <p:txBody>
          <a:bodyPr wrap="square" anchor="ctr" anchorCtr="0">
            <a:noAutofit/>
          </a:bodyPr>
          <a:lstStyle>
            <a:lvl1pPr marL="0" indent="0" algn="ctr">
              <a:buFont typeface="Arial" panose="020B0604020202020204" pitchFamily="34" charset="0"/>
              <a:buNone/>
              <a:defRPr sz="1600">
                <a:solidFill>
                  <a:schemeClr val="bg1"/>
                </a:solidFill>
              </a:defRPr>
            </a:lvl1pPr>
          </a:lstStyle>
          <a:p>
            <a:pPr lvl="0"/>
            <a:r>
              <a:rPr lang="en-US" dirty="0"/>
              <a:t>/</a:t>
            </a:r>
            <a:r>
              <a:rPr lang="en-US" dirty="0" err="1"/>
              <a:t>acca.official</a:t>
            </a:r>
            <a:endParaRPr lang="en-GB" dirty="0"/>
          </a:p>
        </p:txBody>
      </p:sp>
      <p:sp>
        <p:nvSpPr>
          <p:cNvPr id="25" name="Text Placeholder 28">
            <a:extLst>
              <a:ext uri="{FF2B5EF4-FFF2-40B4-BE49-F238E27FC236}">
                <a16:creationId xmlns:a16="http://schemas.microsoft.com/office/drawing/2014/main" id="{018D4EDF-74E3-1F1F-C3C9-5BED732B9AD8}"/>
              </a:ext>
            </a:extLst>
          </p:cNvPr>
          <p:cNvSpPr>
            <a:spLocks noGrp="1"/>
          </p:cNvSpPr>
          <p:nvPr>
            <p:ph type="body" sz="quarter" idx="52" hasCustomPrompt="1"/>
          </p:nvPr>
        </p:nvSpPr>
        <p:spPr>
          <a:xfrm>
            <a:off x="930476" y="3608496"/>
            <a:ext cx="1840792" cy="246221"/>
          </a:xfrm>
        </p:spPr>
        <p:txBody>
          <a:bodyPr wrap="square" anchor="ctr" anchorCtr="0">
            <a:noAutofit/>
          </a:bodyPr>
          <a:lstStyle>
            <a:lvl1pPr marL="0" indent="0" algn="ctr">
              <a:buFont typeface="Arial" panose="020B0604020202020204" pitchFamily="34" charset="0"/>
              <a:buNone/>
              <a:defRPr sz="1600">
                <a:solidFill>
                  <a:schemeClr val="bg1"/>
                </a:solidFill>
              </a:defRPr>
            </a:lvl1pPr>
          </a:lstStyle>
          <a:p>
            <a:pPr lvl="0"/>
            <a:r>
              <a:rPr lang="en-US" dirty="0"/>
              <a:t>@accaglobal</a:t>
            </a:r>
            <a:endParaRPr lang="en-GB" dirty="0"/>
          </a:p>
        </p:txBody>
      </p:sp>
      <p:sp>
        <p:nvSpPr>
          <p:cNvPr id="26" name="Text Placeholder 28">
            <a:extLst>
              <a:ext uri="{FF2B5EF4-FFF2-40B4-BE49-F238E27FC236}">
                <a16:creationId xmlns:a16="http://schemas.microsoft.com/office/drawing/2014/main" id="{5740CF3B-6BE5-404A-6BE9-4AFE6B59A3BF}"/>
              </a:ext>
            </a:extLst>
          </p:cNvPr>
          <p:cNvSpPr>
            <a:spLocks noGrp="1"/>
          </p:cNvSpPr>
          <p:nvPr>
            <p:ph type="body" sz="quarter" idx="53" hasCustomPrompt="1"/>
          </p:nvPr>
        </p:nvSpPr>
        <p:spPr>
          <a:xfrm>
            <a:off x="3651604" y="2258696"/>
            <a:ext cx="1840792" cy="246221"/>
          </a:xfrm>
        </p:spPr>
        <p:txBody>
          <a:bodyPr wrap="square" anchor="ctr" anchorCtr="0">
            <a:spAutoFit/>
          </a:bodyPr>
          <a:lstStyle>
            <a:lvl1pPr marL="0" indent="0" algn="ctr">
              <a:buFont typeface="Arial" panose="020B0604020202020204" pitchFamily="34" charset="0"/>
              <a:buNone/>
              <a:defRPr sz="1600">
                <a:solidFill>
                  <a:schemeClr val="bg1"/>
                </a:solidFill>
              </a:defRPr>
            </a:lvl1pPr>
          </a:lstStyle>
          <a:p>
            <a:pPr lvl="0"/>
            <a:r>
              <a:rPr lang="en-US" dirty="0"/>
              <a:t>/</a:t>
            </a:r>
            <a:r>
              <a:rPr lang="en-US" dirty="0" err="1"/>
              <a:t>accaofficial</a:t>
            </a:r>
            <a:endParaRPr lang="en-GB" dirty="0"/>
          </a:p>
        </p:txBody>
      </p:sp>
      <p:sp>
        <p:nvSpPr>
          <p:cNvPr id="29" name="Text Placeholder 28">
            <a:extLst>
              <a:ext uri="{FF2B5EF4-FFF2-40B4-BE49-F238E27FC236}">
                <a16:creationId xmlns:a16="http://schemas.microsoft.com/office/drawing/2014/main" id="{A0017DF0-D33A-405A-08B2-FB5C57D9CE9A}"/>
              </a:ext>
            </a:extLst>
          </p:cNvPr>
          <p:cNvSpPr>
            <a:spLocks noGrp="1"/>
          </p:cNvSpPr>
          <p:nvPr>
            <p:ph type="body" sz="quarter" idx="54" hasCustomPrompt="1"/>
          </p:nvPr>
        </p:nvSpPr>
        <p:spPr>
          <a:xfrm>
            <a:off x="6372732" y="2260706"/>
            <a:ext cx="1840792" cy="246221"/>
          </a:xfrm>
        </p:spPr>
        <p:txBody>
          <a:bodyPr wrap="square" anchor="ctr" anchorCtr="0">
            <a:spAutoFit/>
          </a:bodyPr>
          <a:lstStyle>
            <a:lvl1pPr marL="0" indent="0" algn="ctr">
              <a:buFont typeface="Arial" panose="020B0604020202020204" pitchFamily="34" charset="0"/>
              <a:buNone/>
              <a:defRPr sz="1600">
                <a:solidFill>
                  <a:schemeClr val="bg1"/>
                </a:solidFill>
              </a:defRPr>
            </a:lvl1pPr>
          </a:lstStyle>
          <a:p>
            <a:pPr lvl="0"/>
            <a:r>
              <a:rPr lang="en-US" dirty="0"/>
              <a:t>/</a:t>
            </a:r>
            <a:r>
              <a:rPr lang="en-US" dirty="0" err="1"/>
              <a:t>accaofficial</a:t>
            </a:r>
            <a:endParaRPr lang="en-GB" dirty="0"/>
          </a:p>
        </p:txBody>
      </p:sp>
      <p:sp>
        <p:nvSpPr>
          <p:cNvPr id="30" name="Text Placeholder 18">
            <a:extLst>
              <a:ext uri="{FF2B5EF4-FFF2-40B4-BE49-F238E27FC236}">
                <a16:creationId xmlns:a16="http://schemas.microsoft.com/office/drawing/2014/main" id="{C09813C5-3DE4-E010-AA0B-72F839965DF5}"/>
              </a:ext>
            </a:extLst>
          </p:cNvPr>
          <p:cNvSpPr>
            <a:spLocks noGrp="1"/>
          </p:cNvSpPr>
          <p:nvPr>
            <p:ph type="body" sz="quarter" idx="55" hasCustomPrompt="1"/>
          </p:nvPr>
        </p:nvSpPr>
        <p:spPr>
          <a:xfrm>
            <a:off x="3651604" y="3608496"/>
            <a:ext cx="1840792" cy="246221"/>
          </a:xfrm>
        </p:spPr>
        <p:txBody>
          <a:bodyPr anchor="ctr" anchorCtr="0">
            <a:noAutofit/>
          </a:bodyPr>
          <a:lstStyle>
            <a:lvl1pPr marL="0" indent="0" algn="ctr">
              <a:buNone/>
              <a:defRPr>
                <a:solidFill>
                  <a:schemeClr val="bg1"/>
                </a:solidFill>
              </a:defRPr>
            </a:lvl1pPr>
          </a:lstStyle>
          <a:p>
            <a:pPr lvl="0"/>
            <a:r>
              <a:rPr lang="en-US" dirty="0"/>
              <a:t>@acca.official</a:t>
            </a:r>
            <a:endParaRPr lang="en-GB" dirty="0"/>
          </a:p>
        </p:txBody>
      </p:sp>
      <p:sp>
        <p:nvSpPr>
          <p:cNvPr id="31" name="Freeform: Shape 30">
            <a:extLst>
              <a:ext uri="{FF2B5EF4-FFF2-40B4-BE49-F238E27FC236}">
                <a16:creationId xmlns:a16="http://schemas.microsoft.com/office/drawing/2014/main" id="{DF0827BE-1A58-96E1-4175-C336C6A1B770}"/>
              </a:ext>
            </a:extLst>
          </p:cNvPr>
          <p:cNvSpPr/>
          <p:nvPr userDrawn="1"/>
        </p:nvSpPr>
        <p:spPr>
          <a:xfrm>
            <a:off x="4283354" y="2943307"/>
            <a:ext cx="577292" cy="577282"/>
          </a:xfrm>
          <a:custGeom>
            <a:avLst/>
            <a:gdLst>
              <a:gd name="connsiteX0" fmla="*/ 288773 w 577292"/>
              <a:gd name="connsiteY0" fmla="*/ 228621 h 577282"/>
              <a:gd name="connsiteX1" fmla="*/ 353683 w 577292"/>
              <a:gd name="connsiteY1" fmla="*/ 293531 h 577282"/>
              <a:gd name="connsiteX2" fmla="*/ 288773 w 577292"/>
              <a:gd name="connsiteY2" fmla="*/ 358440 h 577282"/>
              <a:gd name="connsiteX3" fmla="*/ 223864 w 577292"/>
              <a:gd name="connsiteY3" fmla="*/ 293531 h 577282"/>
              <a:gd name="connsiteX4" fmla="*/ 288773 w 577292"/>
              <a:gd name="connsiteY4" fmla="*/ 228621 h 577282"/>
              <a:gd name="connsiteX5" fmla="*/ 288773 w 577292"/>
              <a:gd name="connsiteY5" fmla="*/ 201754 h 577282"/>
              <a:gd name="connsiteX6" fmla="*/ 197022 w 577292"/>
              <a:gd name="connsiteY6" fmla="*/ 293505 h 577282"/>
              <a:gd name="connsiteX7" fmla="*/ 288773 w 577292"/>
              <a:gd name="connsiteY7" fmla="*/ 385256 h 577282"/>
              <a:gd name="connsiteX8" fmla="*/ 380524 w 577292"/>
              <a:gd name="connsiteY8" fmla="*/ 293505 h 577282"/>
              <a:gd name="connsiteX9" fmla="*/ 288773 w 577292"/>
              <a:gd name="connsiteY9" fmla="*/ 201754 h 577282"/>
              <a:gd name="connsiteX10" fmla="*/ 388357 w 577292"/>
              <a:gd name="connsiteY10" fmla="*/ 172693 h 577282"/>
              <a:gd name="connsiteX11" fmla="*/ 367103 w 577292"/>
              <a:gd name="connsiteY11" fmla="*/ 193947 h 577282"/>
              <a:gd name="connsiteX12" fmla="*/ 388357 w 577292"/>
              <a:gd name="connsiteY12" fmla="*/ 215201 h 577282"/>
              <a:gd name="connsiteX13" fmla="*/ 409611 w 577292"/>
              <a:gd name="connsiteY13" fmla="*/ 193947 h 577282"/>
              <a:gd name="connsiteX14" fmla="*/ 388357 w 577292"/>
              <a:gd name="connsiteY14" fmla="*/ 172693 h 577282"/>
              <a:gd name="connsiteX15" fmla="*/ 208988 w 577292"/>
              <a:gd name="connsiteY15" fmla="*/ 137815 h 577282"/>
              <a:gd name="connsiteX16" fmla="*/ 368558 w 577292"/>
              <a:gd name="connsiteY16" fmla="*/ 137815 h 577282"/>
              <a:gd name="connsiteX17" fmla="*/ 444490 w 577292"/>
              <a:gd name="connsiteY17" fmla="*/ 213746 h 577282"/>
              <a:gd name="connsiteX18" fmla="*/ 444490 w 577292"/>
              <a:gd name="connsiteY18" fmla="*/ 373316 h 577282"/>
              <a:gd name="connsiteX19" fmla="*/ 368558 w 577292"/>
              <a:gd name="connsiteY19" fmla="*/ 449248 h 577282"/>
              <a:gd name="connsiteX20" fmla="*/ 208988 w 577292"/>
              <a:gd name="connsiteY20" fmla="*/ 449248 h 577282"/>
              <a:gd name="connsiteX21" fmla="*/ 133057 w 577292"/>
              <a:gd name="connsiteY21" fmla="*/ 373316 h 577282"/>
              <a:gd name="connsiteX22" fmla="*/ 133057 w 577292"/>
              <a:gd name="connsiteY22" fmla="*/ 213746 h 577282"/>
              <a:gd name="connsiteX23" fmla="*/ 208988 w 577292"/>
              <a:gd name="connsiteY23" fmla="*/ 137815 h 577282"/>
              <a:gd name="connsiteX24" fmla="*/ 208988 w 577292"/>
              <a:gd name="connsiteY24" fmla="*/ 110973 h 577282"/>
              <a:gd name="connsiteX25" fmla="*/ 106215 w 577292"/>
              <a:gd name="connsiteY25" fmla="*/ 213746 h 577282"/>
              <a:gd name="connsiteX26" fmla="*/ 106215 w 577292"/>
              <a:gd name="connsiteY26" fmla="*/ 373316 h 577282"/>
              <a:gd name="connsiteX27" fmla="*/ 208988 w 577292"/>
              <a:gd name="connsiteY27" fmla="*/ 476064 h 577282"/>
              <a:gd name="connsiteX28" fmla="*/ 368558 w 577292"/>
              <a:gd name="connsiteY28" fmla="*/ 476064 h 577282"/>
              <a:gd name="connsiteX29" fmla="*/ 368558 w 577292"/>
              <a:gd name="connsiteY29" fmla="*/ 476089 h 577282"/>
              <a:gd name="connsiteX30" fmla="*/ 471331 w 577292"/>
              <a:gd name="connsiteY30" fmla="*/ 373316 h 577282"/>
              <a:gd name="connsiteX31" fmla="*/ 471331 w 577292"/>
              <a:gd name="connsiteY31" fmla="*/ 213746 h 577282"/>
              <a:gd name="connsiteX32" fmla="*/ 368558 w 577292"/>
              <a:gd name="connsiteY32" fmla="*/ 110973 h 577282"/>
              <a:gd name="connsiteX33" fmla="*/ 161663 w 577292"/>
              <a:gd name="connsiteY33" fmla="*/ 0 h 577282"/>
              <a:gd name="connsiteX34" fmla="*/ 415632 w 577292"/>
              <a:gd name="connsiteY34" fmla="*/ 0 h 577282"/>
              <a:gd name="connsiteX35" fmla="*/ 577292 w 577292"/>
              <a:gd name="connsiteY35" fmla="*/ 161670 h 577282"/>
              <a:gd name="connsiteX36" fmla="*/ 577292 w 577292"/>
              <a:gd name="connsiteY36" fmla="*/ 415620 h 577282"/>
              <a:gd name="connsiteX37" fmla="*/ 415632 w 577292"/>
              <a:gd name="connsiteY37" fmla="*/ 577282 h 577282"/>
              <a:gd name="connsiteX38" fmla="*/ 140950 w 577292"/>
              <a:gd name="connsiteY38" fmla="*/ 577282 h 577282"/>
              <a:gd name="connsiteX39" fmla="*/ 0 w 577292"/>
              <a:gd name="connsiteY39" fmla="*/ 436335 h 577282"/>
              <a:gd name="connsiteX40" fmla="*/ 0 w 577292"/>
              <a:gd name="connsiteY40" fmla="*/ 161670 h 577282"/>
              <a:gd name="connsiteX41" fmla="*/ 161663 w 577292"/>
              <a:gd name="connsiteY41" fmla="*/ 0 h 57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7292" h="577282">
                <a:moveTo>
                  <a:pt x="288773" y="228621"/>
                </a:moveTo>
                <a:cubicBezTo>
                  <a:pt x="324570" y="228621"/>
                  <a:pt x="353683" y="257733"/>
                  <a:pt x="353683" y="293531"/>
                </a:cubicBezTo>
                <a:cubicBezTo>
                  <a:pt x="353683" y="329328"/>
                  <a:pt x="324570" y="358440"/>
                  <a:pt x="288773" y="358440"/>
                </a:cubicBezTo>
                <a:cubicBezTo>
                  <a:pt x="252976" y="358440"/>
                  <a:pt x="223864" y="329328"/>
                  <a:pt x="223864" y="293531"/>
                </a:cubicBezTo>
                <a:cubicBezTo>
                  <a:pt x="223864" y="257733"/>
                  <a:pt x="252976" y="228621"/>
                  <a:pt x="288773" y="228621"/>
                </a:cubicBezTo>
                <a:close/>
                <a:moveTo>
                  <a:pt x="288773" y="201754"/>
                </a:moveTo>
                <a:cubicBezTo>
                  <a:pt x="238177" y="201754"/>
                  <a:pt x="197022" y="242909"/>
                  <a:pt x="197022" y="293505"/>
                </a:cubicBezTo>
                <a:cubicBezTo>
                  <a:pt x="197022" y="344101"/>
                  <a:pt x="238177" y="385256"/>
                  <a:pt x="288773" y="385256"/>
                </a:cubicBezTo>
                <a:cubicBezTo>
                  <a:pt x="339369" y="385256"/>
                  <a:pt x="380524" y="344101"/>
                  <a:pt x="380524" y="293505"/>
                </a:cubicBezTo>
                <a:cubicBezTo>
                  <a:pt x="380524" y="242909"/>
                  <a:pt x="339369" y="201754"/>
                  <a:pt x="288773" y="201754"/>
                </a:cubicBezTo>
                <a:close/>
                <a:moveTo>
                  <a:pt x="388357" y="172693"/>
                </a:moveTo>
                <a:cubicBezTo>
                  <a:pt x="376620" y="172693"/>
                  <a:pt x="367103" y="182210"/>
                  <a:pt x="367103" y="193947"/>
                </a:cubicBezTo>
                <a:cubicBezTo>
                  <a:pt x="367103" y="205684"/>
                  <a:pt x="376620" y="215201"/>
                  <a:pt x="388357" y="215201"/>
                </a:cubicBezTo>
                <a:cubicBezTo>
                  <a:pt x="400094" y="215201"/>
                  <a:pt x="409611" y="205684"/>
                  <a:pt x="409611" y="193947"/>
                </a:cubicBezTo>
                <a:cubicBezTo>
                  <a:pt x="409611" y="182210"/>
                  <a:pt x="400094" y="172693"/>
                  <a:pt x="388357" y="172693"/>
                </a:cubicBezTo>
                <a:close/>
                <a:moveTo>
                  <a:pt x="208988" y="137815"/>
                </a:moveTo>
                <a:lnTo>
                  <a:pt x="368558" y="137815"/>
                </a:lnTo>
                <a:cubicBezTo>
                  <a:pt x="410427" y="137815"/>
                  <a:pt x="444490" y="171877"/>
                  <a:pt x="444490" y="213746"/>
                </a:cubicBezTo>
                <a:lnTo>
                  <a:pt x="444490" y="373316"/>
                </a:lnTo>
                <a:cubicBezTo>
                  <a:pt x="444490" y="415185"/>
                  <a:pt x="410427" y="449248"/>
                  <a:pt x="368558" y="449248"/>
                </a:cubicBezTo>
                <a:lnTo>
                  <a:pt x="208988" y="449248"/>
                </a:lnTo>
                <a:cubicBezTo>
                  <a:pt x="167119" y="449248"/>
                  <a:pt x="133057" y="415185"/>
                  <a:pt x="133057" y="373316"/>
                </a:cubicBezTo>
                <a:lnTo>
                  <a:pt x="133057" y="213746"/>
                </a:lnTo>
                <a:cubicBezTo>
                  <a:pt x="133057" y="171877"/>
                  <a:pt x="167119" y="137815"/>
                  <a:pt x="208988" y="137815"/>
                </a:cubicBezTo>
                <a:close/>
                <a:moveTo>
                  <a:pt x="208988" y="110973"/>
                </a:moveTo>
                <a:cubicBezTo>
                  <a:pt x="152320" y="110973"/>
                  <a:pt x="106215" y="157078"/>
                  <a:pt x="106215" y="213746"/>
                </a:cubicBezTo>
                <a:lnTo>
                  <a:pt x="106215" y="373316"/>
                </a:lnTo>
                <a:cubicBezTo>
                  <a:pt x="106215" y="429958"/>
                  <a:pt x="152320" y="476064"/>
                  <a:pt x="208988" y="476064"/>
                </a:cubicBezTo>
                <a:lnTo>
                  <a:pt x="368558" y="476064"/>
                </a:lnTo>
                <a:lnTo>
                  <a:pt x="368558" y="476089"/>
                </a:lnTo>
                <a:cubicBezTo>
                  <a:pt x="425226" y="476089"/>
                  <a:pt x="471331" y="429984"/>
                  <a:pt x="471331" y="373316"/>
                </a:cubicBezTo>
                <a:lnTo>
                  <a:pt x="471331" y="213746"/>
                </a:lnTo>
                <a:cubicBezTo>
                  <a:pt x="471331" y="157078"/>
                  <a:pt x="425226" y="110973"/>
                  <a:pt x="368558" y="110973"/>
                </a:cubicBezTo>
                <a:close/>
                <a:moveTo>
                  <a:pt x="161663" y="0"/>
                </a:moveTo>
                <a:lnTo>
                  <a:pt x="415632" y="0"/>
                </a:lnTo>
                <a:cubicBezTo>
                  <a:pt x="504907" y="0"/>
                  <a:pt x="577292" y="72382"/>
                  <a:pt x="577292" y="161670"/>
                </a:cubicBezTo>
                <a:lnTo>
                  <a:pt x="577292" y="415620"/>
                </a:lnTo>
                <a:cubicBezTo>
                  <a:pt x="577292" y="504900"/>
                  <a:pt x="504907" y="577282"/>
                  <a:pt x="415632" y="577282"/>
                </a:cubicBezTo>
                <a:lnTo>
                  <a:pt x="140950" y="577282"/>
                </a:lnTo>
                <a:cubicBezTo>
                  <a:pt x="63100" y="577282"/>
                  <a:pt x="0" y="514172"/>
                  <a:pt x="0" y="436335"/>
                </a:cubicBezTo>
                <a:lnTo>
                  <a:pt x="0" y="161670"/>
                </a:lnTo>
                <a:cubicBezTo>
                  <a:pt x="0" y="72382"/>
                  <a:pt x="72388" y="0"/>
                  <a:pt x="161663"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Tree>
    <p:extLst>
      <p:ext uri="{BB962C8B-B14F-4D97-AF65-F5344CB8AC3E}">
        <p14:creationId xmlns:p14="http://schemas.microsoft.com/office/powerpoint/2010/main" val="416164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2142">
          <p15:clr>
            <a:srgbClr val="FBAE40"/>
          </p15:clr>
        </p15:guide>
        <p15:guide id="3" orient="horz" pos="1144">
          <p15:clr>
            <a:srgbClr val="FBAE40"/>
          </p15:clr>
        </p15:guide>
        <p15:guide id="4" orient="horz" pos="781">
          <p15:clr>
            <a:srgbClr val="FBAE40"/>
          </p15:clr>
        </p15:guide>
        <p15:guide id="5" orient="horz" pos="191">
          <p15:clr>
            <a:srgbClr val="FBAE40"/>
          </p15:clr>
        </p15:guide>
        <p15:guide id="6" pos="5443">
          <p15:clr>
            <a:srgbClr val="FBAE40"/>
          </p15:clr>
        </p15:guide>
        <p15:guide id="7" pos="317">
          <p15:clr>
            <a:srgbClr val="FBAE40"/>
          </p15:clr>
        </p15:guide>
        <p15:guide id="8" pos="3901">
          <p15:clr>
            <a:srgbClr val="FBAE40"/>
          </p15:clr>
        </p15:guide>
        <p15:guide id="9" orient="horz" pos="1847">
          <p15:clr>
            <a:srgbClr val="FBAE40"/>
          </p15:clr>
        </p15:guide>
        <p15:guide id="10" orient="horz" pos="2618">
          <p15:clr>
            <a:srgbClr val="FBAE40"/>
          </p15:clr>
        </p15:guide>
        <p15:guide id="11" pos="3651">
          <p15:clr>
            <a:srgbClr val="FBAE40"/>
          </p15:clr>
        </p15:guide>
        <p15:guide id="12" pos="2109">
          <p15:clr>
            <a:srgbClr val="FBAE40"/>
          </p15:clr>
        </p15:guide>
        <p15:guide id="13" pos="18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ection divider: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59C42F-A942-49D4-9F29-B86D84B82E21}"/>
              </a:ext>
            </a:extLst>
          </p:cNvPr>
          <p:cNvSpPr/>
          <p:nvPr userDrawn="1"/>
        </p:nvSpPr>
        <p:spPr>
          <a:xfrm>
            <a:off x="0" y="0"/>
            <a:ext cx="9144000" cy="449897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ame 8">
            <a:extLst>
              <a:ext uri="{FF2B5EF4-FFF2-40B4-BE49-F238E27FC236}">
                <a16:creationId xmlns:a16="http://schemas.microsoft.com/office/drawing/2014/main" id="{8030593E-C30B-764B-ACD2-01C743788386}"/>
              </a:ext>
            </a:extLst>
          </p:cNvPr>
          <p:cNvSpPr>
            <a:spLocks noChangeAspect="1"/>
          </p:cNvSpPr>
          <p:nvPr userDrawn="1"/>
        </p:nvSpPr>
        <p:spPr>
          <a:xfrm>
            <a:off x="718664" y="915566"/>
            <a:ext cx="2701208" cy="2701208"/>
          </a:xfrm>
          <a:prstGeom prst="fram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2" name="Title 1"/>
          <p:cNvSpPr>
            <a:spLocks noGrp="1"/>
          </p:cNvSpPr>
          <p:nvPr>
            <p:ph type="ctrTitle" hasCustomPrompt="1"/>
          </p:nvPr>
        </p:nvSpPr>
        <p:spPr>
          <a:xfrm>
            <a:off x="1835696" y="1200150"/>
            <a:ext cx="6732042" cy="1432322"/>
          </a:xfrm>
        </p:spPr>
        <p:txBody>
          <a:bodyPr lIns="0" rIns="0" anchor="b">
            <a:noAutofit/>
          </a:bodyPr>
          <a:lstStyle>
            <a:lvl1pPr algn="l">
              <a:defRPr sz="4000">
                <a:solidFill>
                  <a:schemeClr val="bg1"/>
                </a:solidFill>
              </a:defRPr>
            </a:lvl1pPr>
          </a:lstStyle>
          <a:p>
            <a:r>
              <a:rPr lang="en-US" dirty="0"/>
              <a:t>Add section title here</a:t>
            </a:r>
          </a:p>
        </p:txBody>
      </p:sp>
      <p:sp>
        <p:nvSpPr>
          <p:cNvPr id="3" name="Subtitle 2"/>
          <p:cNvSpPr>
            <a:spLocks noGrp="1"/>
          </p:cNvSpPr>
          <p:nvPr>
            <p:ph type="subTitle" idx="1" hasCustomPrompt="1"/>
          </p:nvPr>
        </p:nvSpPr>
        <p:spPr>
          <a:xfrm>
            <a:off x="1835696" y="2701528"/>
            <a:ext cx="6732042" cy="1241822"/>
          </a:xfrm>
        </p:spPr>
        <p:txBody>
          <a:bodyPr lIns="18000" rIns="0">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further detail here</a:t>
            </a:r>
          </a:p>
        </p:txBody>
      </p:sp>
      <p:sp>
        <p:nvSpPr>
          <p:cNvPr id="4" name="Slide Number Placeholder 3">
            <a:extLst>
              <a:ext uri="{FF2B5EF4-FFF2-40B4-BE49-F238E27FC236}">
                <a16:creationId xmlns:a16="http://schemas.microsoft.com/office/drawing/2014/main" id="{7821414A-19AD-469F-B6DD-F096A045569C}"/>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D3AD06A8-B753-4732-98CF-122F42C67418}"/>
              </a:ext>
            </a:extLst>
          </p:cNvPr>
          <p:cNvSpPr txBox="1"/>
          <p:nvPr userDrawn="1"/>
        </p:nvSpPr>
        <p:spPr>
          <a:xfrm>
            <a:off x="-2144674" y="0"/>
            <a:ext cx="1980220" cy="417037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'Section divider: Picture'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In the sidebar that appears –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p:txBody>
      </p:sp>
    </p:spTree>
    <p:extLst>
      <p:ext uri="{BB962C8B-B14F-4D97-AF65-F5344CB8AC3E}">
        <p14:creationId xmlns:p14="http://schemas.microsoft.com/office/powerpoint/2010/main" val="25952409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Force for good.">
    <p:spTree>
      <p:nvGrpSpPr>
        <p:cNvPr id="1" name=""/>
        <p:cNvGrpSpPr/>
        <p:nvPr/>
      </p:nvGrpSpPr>
      <p:grpSpPr>
        <a:xfrm>
          <a:off x="0" y="0"/>
          <a:ext cx="0" cy="0"/>
          <a:chOff x="0" y="0"/>
          <a:chExt cx="0" cy="0"/>
        </a:xfrm>
      </p:grpSpPr>
      <p:pic>
        <p:nvPicPr>
          <p:cNvPr id="8" name="Picture 7" descr="A group of people walking on a green hill&#10;&#10;Description automatically generated">
            <a:extLst>
              <a:ext uri="{FF2B5EF4-FFF2-40B4-BE49-F238E27FC236}">
                <a16:creationId xmlns:a16="http://schemas.microsoft.com/office/drawing/2014/main" id="{DDF05B1C-FD08-08B0-CFD4-54231CC5C1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81B4475B-606B-F34A-C5FE-7FFD9F9A428C}"/>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live pack PowerPoint template, click the home or insert tab – then click the dropdown arrow under the 'New Slide' button and select the 'Force for good.'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This slide should be used ‘as-is’ - do not make alterations. </a:t>
            </a:r>
          </a:p>
        </p:txBody>
      </p:sp>
      <p:sp>
        <p:nvSpPr>
          <p:cNvPr id="7" name="Red footer area">
            <a:extLst>
              <a:ext uri="{FF2B5EF4-FFF2-40B4-BE49-F238E27FC236}">
                <a16:creationId xmlns:a16="http://schemas.microsoft.com/office/drawing/2014/main" id="{3FE82E95-FF71-67D9-8D7B-EFC428511341}"/>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footer gradient overlay">
            <a:extLst>
              <a:ext uri="{FF2B5EF4-FFF2-40B4-BE49-F238E27FC236}">
                <a16:creationId xmlns:a16="http://schemas.microsoft.com/office/drawing/2014/main" id="{F3330491-3903-1F90-B583-CCE995057CD6}"/>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ACCA Logo Bottom Left" descr="A black text on a white background&#10;&#10;Description automatically generated">
            <a:extLst>
              <a:ext uri="{FF2B5EF4-FFF2-40B4-BE49-F238E27FC236}">
                <a16:creationId xmlns:a16="http://schemas.microsoft.com/office/drawing/2014/main" id="{F449F1DB-23A3-CFA5-1352-2030E2996E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16438"/>
            <a:ext cx="638762" cy="638762"/>
          </a:xfrm>
          <a:prstGeom prst="rect">
            <a:avLst/>
          </a:prstGeom>
        </p:spPr>
      </p:pic>
      <p:sp>
        <p:nvSpPr>
          <p:cNvPr id="12" name="TextBox 11">
            <a:extLst>
              <a:ext uri="{FF2B5EF4-FFF2-40B4-BE49-F238E27FC236}">
                <a16:creationId xmlns:a16="http://schemas.microsoft.com/office/drawing/2014/main" id="{21EE2D26-EEA2-1530-36FA-385BDF67741F}"/>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3" name="Footer Placeholder 1">
            <a:extLst>
              <a:ext uri="{FF2B5EF4-FFF2-40B4-BE49-F238E27FC236}">
                <a16:creationId xmlns:a16="http://schemas.microsoft.com/office/drawing/2014/main" id="{7A7D25E7-A024-2F8E-3847-A8F0DB825EF0}"/>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pic>
        <p:nvPicPr>
          <p:cNvPr id="6" name="Picture 5" descr="A white letter on a black background&#10;&#10;Description automatically generated">
            <a:extLst>
              <a:ext uri="{FF2B5EF4-FFF2-40B4-BE49-F238E27FC236}">
                <a16:creationId xmlns:a16="http://schemas.microsoft.com/office/drawing/2014/main" id="{A387FFE3-9CF8-AA66-9263-1D8733819280}"/>
              </a:ext>
            </a:extLst>
          </p:cNvPr>
          <p:cNvPicPr>
            <a:picLocks noChangeAspect="1"/>
          </p:cNvPicPr>
          <p:nvPr userDrawn="1"/>
        </p:nvPicPr>
        <p:blipFill>
          <a:blip r:embed="rId4"/>
          <a:stretch>
            <a:fillRect/>
          </a:stretch>
        </p:blipFill>
        <p:spPr>
          <a:xfrm>
            <a:off x="1141571" y="1824875"/>
            <a:ext cx="600075" cy="323850"/>
          </a:xfrm>
          <a:prstGeom prst="rect">
            <a:avLst/>
          </a:prstGeom>
        </p:spPr>
      </p:pic>
      <p:pic>
        <p:nvPicPr>
          <p:cNvPr id="10" name="Picture 9" descr="A white circle with black background&#10;&#10;Description automatically generated">
            <a:extLst>
              <a:ext uri="{FF2B5EF4-FFF2-40B4-BE49-F238E27FC236}">
                <a16:creationId xmlns:a16="http://schemas.microsoft.com/office/drawing/2014/main" id="{A5FB7F4D-A2A4-D8EC-467A-B36F95EC626F}"/>
              </a:ext>
            </a:extLst>
          </p:cNvPr>
          <p:cNvPicPr>
            <a:picLocks noChangeAspect="1"/>
          </p:cNvPicPr>
          <p:nvPr userDrawn="1"/>
        </p:nvPicPr>
        <p:blipFill>
          <a:blip r:embed="rId5"/>
          <a:stretch>
            <a:fillRect/>
          </a:stretch>
        </p:blipFill>
        <p:spPr>
          <a:xfrm>
            <a:off x="1900496" y="1472450"/>
            <a:ext cx="3857625" cy="1352550"/>
          </a:xfrm>
          <a:prstGeom prst="rect">
            <a:avLst/>
          </a:prstGeom>
        </p:spPr>
      </p:pic>
      <p:pic>
        <p:nvPicPr>
          <p:cNvPr id="14" name="Picture 13" descr="A white text on a black background&#10;&#10;Description automatically generated">
            <a:extLst>
              <a:ext uri="{FF2B5EF4-FFF2-40B4-BE49-F238E27FC236}">
                <a16:creationId xmlns:a16="http://schemas.microsoft.com/office/drawing/2014/main" id="{BFC40974-4649-0FCA-D71B-4EA79D279E23}"/>
              </a:ext>
            </a:extLst>
          </p:cNvPr>
          <p:cNvPicPr>
            <a:picLocks noChangeAspect="1"/>
          </p:cNvPicPr>
          <p:nvPr userDrawn="1"/>
        </p:nvPicPr>
        <p:blipFill>
          <a:blip r:embed="rId6"/>
          <a:stretch>
            <a:fillRect/>
          </a:stretch>
        </p:blipFill>
        <p:spPr>
          <a:xfrm>
            <a:off x="503238" y="524164"/>
            <a:ext cx="3514725" cy="1076325"/>
          </a:xfrm>
          <a:prstGeom prst="rect">
            <a:avLst/>
          </a:prstGeom>
        </p:spPr>
      </p:pic>
    </p:spTree>
    <p:extLst>
      <p:ext uri="{BB962C8B-B14F-4D97-AF65-F5344CB8AC3E}">
        <p14:creationId xmlns:p14="http://schemas.microsoft.com/office/powerpoint/2010/main" val="169785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50"/>
                                        <p:tgtEl>
                                          <p:spTgt spid="6"/>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845">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Think ahead.">
    <p:spTree>
      <p:nvGrpSpPr>
        <p:cNvPr id="1" name=""/>
        <p:cNvGrpSpPr/>
        <p:nvPr/>
      </p:nvGrpSpPr>
      <p:grpSpPr>
        <a:xfrm>
          <a:off x="0" y="0"/>
          <a:ext cx="0" cy="0"/>
          <a:chOff x="0" y="0"/>
          <a:chExt cx="0" cy="0"/>
        </a:xfrm>
      </p:grpSpPr>
      <p:pic>
        <p:nvPicPr>
          <p:cNvPr id="3" name="Picture 2" descr="A person with curly hair wearing a green jacket and white pants&#10;&#10;Description automatically generated">
            <a:extLst>
              <a:ext uri="{FF2B5EF4-FFF2-40B4-BE49-F238E27FC236}">
                <a16:creationId xmlns:a16="http://schemas.microsoft.com/office/drawing/2014/main" id="{20DB9871-B66C-52D9-2CB8-B2037D068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F58EC009-63B6-A70D-7AF4-0D9EBD6C7E1A}"/>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live pack PowerPoint template, click the home or insert tab – then click the dropdown arrow under the 'New Slide' button and select the 'Think ahead.'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This slide should be used ‘as-is’ - do not make alterations. </a:t>
            </a:r>
          </a:p>
        </p:txBody>
      </p:sp>
      <p:sp>
        <p:nvSpPr>
          <p:cNvPr id="11" name="Red footer area">
            <a:extLst>
              <a:ext uri="{FF2B5EF4-FFF2-40B4-BE49-F238E27FC236}">
                <a16:creationId xmlns:a16="http://schemas.microsoft.com/office/drawing/2014/main" id="{F98E1D72-80EC-8F56-D929-FA0F5547F3AB}"/>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footer gradient overlay">
            <a:extLst>
              <a:ext uri="{FF2B5EF4-FFF2-40B4-BE49-F238E27FC236}">
                <a16:creationId xmlns:a16="http://schemas.microsoft.com/office/drawing/2014/main" id="{93E680C3-89D9-115B-F2AF-A578CAD192E5}"/>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ACCA Logo Bottom Left" descr="A black text on a white background&#10;&#10;Description automatically generated">
            <a:extLst>
              <a:ext uri="{FF2B5EF4-FFF2-40B4-BE49-F238E27FC236}">
                <a16:creationId xmlns:a16="http://schemas.microsoft.com/office/drawing/2014/main" id="{C175C1D3-8BFA-DC66-2CFA-3297FFE8D1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16438"/>
            <a:ext cx="638762" cy="638762"/>
          </a:xfrm>
          <a:prstGeom prst="rect">
            <a:avLst/>
          </a:prstGeom>
        </p:spPr>
      </p:pic>
      <p:sp>
        <p:nvSpPr>
          <p:cNvPr id="14" name="TextBox 13">
            <a:extLst>
              <a:ext uri="{FF2B5EF4-FFF2-40B4-BE49-F238E27FC236}">
                <a16:creationId xmlns:a16="http://schemas.microsoft.com/office/drawing/2014/main" id="{F4D08791-7D1E-0A29-A840-E4568AE9D5DE}"/>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5" name="Footer Placeholder 1">
            <a:extLst>
              <a:ext uri="{FF2B5EF4-FFF2-40B4-BE49-F238E27FC236}">
                <a16:creationId xmlns:a16="http://schemas.microsoft.com/office/drawing/2014/main" id="{03AC498D-1429-75CA-04D4-629348059F75}"/>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pic>
        <p:nvPicPr>
          <p:cNvPr id="4" name="Picture 3" descr="A red and black logo&#10;&#10;Description automatically generated">
            <a:extLst>
              <a:ext uri="{FF2B5EF4-FFF2-40B4-BE49-F238E27FC236}">
                <a16:creationId xmlns:a16="http://schemas.microsoft.com/office/drawing/2014/main" id="{63477BDF-CC94-4B2F-4ADA-091A1569AB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9125" y="2372246"/>
            <a:ext cx="4619625" cy="1066800"/>
          </a:xfrm>
          <a:prstGeom prst="rect">
            <a:avLst/>
          </a:prstGeom>
        </p:spPr>
      </p:pic>
      <p:pic>
        <p:nvPicPr>
          <p:cNvPr id="6" name="Picture 5" descr="A pink letters on a black background&#10;&#10;Description automatically generated">
            <a:extLst>
              <a:ext uri="{FF2B5EF4-FFF2-40B4-BE49-F238E27FC236}">
                <a16:creationId xmlns:a16="http://schemas.microsoft.com/office/drawing/2014/main" id="{8EC200DA-A225-CD63-594F-0EECBCFB8B35}"/>
              </a:ext>
            </a:extLst>
          </p:cNvPr>
          <p:cNvPicPr>
            <a:picLocks noChangeAspect="1"/>
          </p:cNvPicPr>
          <p:nvPr userDrawn="1"/>
        </p:nvPicPr>
        <p:blipFill>
          <a:blip r:embed="rId5">
            <a:alphaModFix amt="75000"/>
            <a:extLst>
              <a:ext uri="{28A0092B-C50C-407E-A947-70E740481C1C}">
                <a14:useLocalDpi xmlns:a14="http://schemas.microsoft.com/office/drawing/2010/main" val="0"/>
              </a:ext>
            </a:extLst>
          </a:blip>
          <a:stretch>
            <a:fillRect/>
          </a:stretch>
        </p:blipFill>
        <p:spPr>
          <a:xfrm>
            <a:off x="312075" y="1394288"/>
            <a:ext cx="3571875" cy="1152525"/>
          </a:xfrm>
          <a:prstGeom prst="rect">
            <a:avLst/>
          </a:prstGeom>
        </p:spPr>
      </p:pic>
    </p:spTree>
    <p:extLst>
      <p:ext uri="{BB962C8B-B14F-4D97-AF65-F5344CB8AC3E}">
        <p14:creationId xmlns:p14="http://schemas.microsoft.com/office/powerpoint/2010/main" val="93510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845">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Forward thinking.">
    <p:spTree>
      <p:nvGrpSpPr>
        <p:cNvPr id="1" name=""/>
        <p:cNvGrpSpPr/>
        <p:nvPr/>
      </p:nvGrpSpPr>
      <p:grpSpPr>
        <a:xfrm>
          <a:off x="0" y="0"/>
          <a:ext cx="0" cy="0"/>
          <a:chOff x="0" y="0"/>
          <a:chExt cx="0" cy="0"/>
        </a:xfrm>
      </p:grpSpPr>
      <p:pic>
        <p:nvPicPr>
          <p:cNvPr id="7" name="Picture 6" descr="A person wearing headphones and a red scarf&#10;&#10;Description automatically generated">
            <a:extLst>
              <a:ext uri="{FF2B5EF4-FFF2-40B4-BE49-F238E27FC236}">
                <a16:creationId xmlns:a16="http://schemas.microsoft.com/office/drawing/2014/main" id="{3FD64795-D9B2-04A1-F277-3461750982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4E63A514-63B6-40A5-B9CA-4C99AA87D74F}"/>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live pack PowerPoint template, click the home or insert tab – then click the dropdown arrow under the 'New Slide' button and select the 'Forward thinking.'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This slide should be used ‘as-is’ - do not make alterations. </a:t>
            </a:r>
          </a:p>
        </p:txBody>
      </p:sp>
      <p:sp>
        <p:nvSpPr>
          <p:cNvPr id="11" name="Red footer area">
            <a:extLst>
              <a:ext uri="{FF2B5EF4-FFF2-40B4-BE49-F238E27FC236}">
                <a16:creationId xmlns:a16="http://schemas.microsoft.com/office/drawing/2014/main" id="{A2C0779E-ABB9-B495-14B3-036A67ECC06F}"/>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footer gradient overlay">
            <a:extLst>
              <a:ext uri="{FF2B5EF4-FFF2-40B4-BE49-F238E27FC236}">
                <a16:creationId xmlns:a16="http://schemas.microsoft.com/office/drawing/2014/main" id="{315371F7-6517-2EB2-1628-5EF6B425815D}"/>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ACCA Logo Bottom Left" descr="A black text on a white background&#10;&#10;Description automatically generated">
            <a:extLst>
              <a:ext uri="{FF2B5EF4-FFF2-40B4-BE49-F238E27FC236}">
                <a16:creationId xmlns:a16="http://schemas.microsoft.com/office/drawing/2014/main" id="{312E1BC6-4229-9F19-A790-DD93ED9E3C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16438"/>
            <a:ext cx="638762" cy="638762"/>
          </a:xfrm>
          <a:prstGeom prst="rect">
            <a:avLst/>
          </a:prstGeom>
        </p:spPr>
      </p:pic>
      <p:sp>
        <p:nvSpPr>
          <p:cNvPr id="14" name="TextBox 13">
            <a:extLst>
              <a:ext uri="{FF2B5EF4-FFF2-40B4-BE49-F238E27FC236}">
                <a16:creationId xmlns:a16="http://schemas.microsoft.com/office/drawing/2014/main" id="{C01C9376-8833-1FC3-F754-0667687105E2}"/>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5" name="Footer Placeholder 1">
            <a:extLst>
              <a:ext uri="{FF2B5EF4-FFF2-40B4-BE49-F238E27FC236}">
                <a16:creationId xmlns:a16="http://schemas.microsoft.com/office/drawing/2014/main" id="{201E06A6-B13D-52E2-693A-AFE5309942AD}"/>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pic>
        <p:nvPicPr>
          <p:cNvPr id="6" name="Picture 5" descr="A white letters on a black background&#10;&#10;Description automatically generated">
            <a:extLst>
              <a:ext uri="{FF2B5EF4-FFF2-40B4-BE49-F238E27FC236}">
                <a16:creationId xmlns:a16="http://schemas.microsoft.com/office/drawing/2014/main" id="{1F936135-04CF-3839-9B18-64C503F9FD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75528" y="2993534"/>
            <a:ext cx="5191125" cy="1228725"/>
          </a:xfrm>
          <a:prstGeom prst="rect">
            <a:avLst/>
          </a:prstGeom>
        </p:spPr>
      </p:pic>
      <p:pic>
        <p:nvPicPr>
          <p:cNvPr id="8" name="Picture 7" descr="A pink letter on a black background&#10;&#10;Description automatically generated">
            <a:extLst>
              <a:ext uri="{FF2B5EF4-FFF2-40B4-BE49-F238E27FC236}">
                <a16:creationId xmlns:a16="http://schemas.microsoft.com/office/drawing/2014/main" id="{37DDB004-49B7-CBB2-0804-BADF0A24062E}"/>
              </a:ext>
            </a:extLst>
          </p:cNvPr>
          <p:cNvPicPr>
            <a:picLocks noChangeAspect="1"/>
          </p:cNvPicPr>
          <p:nvPr userDrawn="1"/>
        </p:nvPicPr>
        <p:blipFill>
          <a:blip r:embed="rId5">
            <a:alphaModFix amt="85000"/>
            <a:extLst>
              <a:ext uri="{28A0092B-C50C-407E-A947-70E740481C1C}">
                <a14:useLocalDpi xmlns:a14="http://schemas.microsoft.com/office/drawing/2010/main" val="0"/>
              </a:ext>
            </a:extLst>
          </a:blip>
          <a:stretch>
            <a:fillRect/>
          </a:stretch>
        </p:blipFill>
        <p:spPr>
          <a:xfrm>
            <a:off x="411798" y="2221403"/>
            <a:ext cx="4638675" cy="923925"/>
          </a:xfrm>
          <a:prstGeom prst="rect">
            <a:avLst/>
          </a:prstGeom>
        </p:spPr>
      </p:pic>
    </p:spTree>
    <p:extLst>
      <p:ext uri="{BB962C8B-B14F-4D97-AF65-F5344CB8AC3E}">
        <p14:creationId xmlns:p14="http://schemas.microsoft.com/office/powerpoint/2010/main" val="25795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845">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Accounting for a better world.">
    <p:spTree>
      <p:nvGrpSpPr>
        <p:cNvPr id="1" name=""/>
        <p:cNvGrpSpPr/>
        <p:nvPr/>
      </p:nvGrpSpPr>
      <p:grpSpPr>
        <a:xfrm>
          <a:off x="0" y="0"/>
          <a:ext cx="0" cy="0"/>
          <a:chOff x="0" y="0"/>
          <a:chExt cx="0" cy="0"/>
        </a:xfrm>
      </p:grpSpPr>
      <p:pic>
        <p:nvPicPr>
          <p:cNvPr id="17" name="Picture 16" descr="A house in a field&#10;&#10;Description automatically generated">
            <a:extLst>
              <a:ext uri="{FF2B5EF4-FFF2-40B4-BE49-F238E27FC236}">
                <a16:creationId xmlns:a16="http://schemas.microsoft.com/office/drawing/2014/main" id="{4057C5CD-3489-59AD-F7AE-3C5CBB9DD7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382CB814-981B-B310-ED8D-43DD8188B79C}"/>
              </a:ext>
            </a:extLst>
          </p:cNvPr>
          <p:cNvSpPr txBox="1"/>
          <p:nvPr userDrawn="1"/>
        </p:nvSpPr>
        <p:spPr>
          <a:xfrm>
            <a:off x="-2144674" y="0"/>
            <a:ext cx="1980220" cy="201593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live pack PowerPoint template, click the home or insert tab – then click the dropdown arrow under the 'New Slide' button and select the 'Accounting for a better world.'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This slide should be used ‘as-is’ - do not make alterations. </a:t>
            </a:r>
          </a:p>
        </p:txBody>
      </p:sp>
      <p:sp>
        <p:nvSpPr>
          <p:cNvPr id="11" name="Red footer area">
            <a:extLst>
              <a:ext uri="{FF2B5EF4-FFF2-40B4-BE49-F238E27FC236}">
                <a16:creationId xmlns:a16="http://schemas.microsoft.com/office/drawing/2014/main" id="{EA46AE0D-6107-A0A0-26F9-08A76429AF03}"/>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footer gradient overlay">
            <a:extLst>
              <a:ext uri="{FF2B5EF4-FFF2-40B4-BE49-F238E27FC236}">
                <a16:creationId xmlns:a16="http://schemas.microsoft.com/office/drawing/2014/main" id="{BAB28CA5-3021-AD51-4B6C-267EAEDC85E5}"/>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ACCA Logo Bottom Left" descr="A black text on a white background&#10;&#10;Description automatically generated">
            <a:extLst>
              <a:ext uri="{FF2B5EF4-FFF2-40B4-BE49-F238E27FC236}">
                <a16:creationId xmlns:a16="http://schemas.microsoft.com/office/drawing/2014/main" id="{709024CB-D766-EA20-3C1C-6721312129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16438"/>
            <a:ext cx="638762" cy="638762"/>
          </a:xfrm>
          <a:prstGeom prst="rect">
            <a:avLst/>
          </a:prstGeom>
        </p:spPr>
      </p:pic>
      <p:sp>
        <p:nvSpPr>
          <p:cNvPr id="15" name="TextBox 14">
            <a:extLst>
              <a:ext uri="{FF2B5EF4-FFF2-40B4-BE49-F238E27FC236}">
                <a16:creationId xmlns:a16="http://schemas.microsoft.com/office/drawing/2014/main" id="{F5F09F0C-7D6B-622D-D74A-4558E02533AC}"/>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6" name="Footer Placeholder 1">
            <a:extLst>
              <a:ext uri="{FF2B5EF4-FFF2-40B4-BE49-F238E27FC236}">
                <a16:creationId xmlns:a16="http://schemas.microsoft.com/office/drawing/2014/main" id="{458C086B-EAC6-4EDD-5D8D-D848EDB67A0A}"/>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19165A9D-C1FF-0A2E-04E3-92821E27B8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14500" y="1860550"/>
            <a:ext cx="4286250" cy="1066800"/>
          </a:xfrm>
          <a:prstGeom prst="rect">
            <a:avLst/>
          </a:prstGeom>
        </p:spPr>
      </p:pic>
      <p:pic>
        <p:nvPicPr>
          <p:cNvPr id="5" name="Picture 4" descr="A pink letters on a black background&#10;&#10;Description automatically generated">
            <a:extLst>
              <a:ext uri="{FF2B5EF4-FFF2-40B4-BE49-F238E27FC236}">
                <a16:creationId xmlns:a16="http://schemas.microsoft.com/office/drawing/2014/main" id="{3FD05DE8-26F4-5537-CF7D-3D10ED0A2799}"/>
              </a:ext>
            </a:extLst>
          </p:cNvPr>
          <p:cNvPicPr>
            <a:picLocks noChangeAspect="1"/>
          </p:cNvPicPr>
          <p:nvPr userDrawn="1"/>
        </p:nvPicPr>
        <p:blipFill>
          <a:blip r:embed="rId5">
            <a:alphaModFix amt="85000"/>
            <a:extLst>
              <a:ext uri="{28A0092B-C50C-407E-A947-70E740481C1C}">
                <a14:useLocalDpi xmlns:a14="http://schemas.microsoft.com/office/drawing/2010/main" val="0"/>
              </a:ext>
            </a:extLst>
          </a:blip>
          <a:stretch>
            <a:fillRect/>
          </a:stretch>
        </p:blipFill>
        <p:spPr>
          <a:xfrm>
            <a:off x="660400" y="946150"/>
            <a:ext cx="4152900" cy="1066800"/>
          </a:xfrm>
          <a:prstGeom prst="rect">
            <a:avLst/>
          </a:prstGeom>
        </p:spPr>
      </p:pic>
      <p:pic>
        <p:nvPicPr>
          <p:cNvPr id="6" name="Picture 5" descr="A white text on a black background&#10;&#10;Description automatically generated">
            <a:extLst>
              <a:ext uri="{FF2B5EF4-FFF2-40B4-BE49-F238E27FC236}">
                <a16:creationId xmlns:a16="http://schemas.microsoft.com/office/drawing/2014/main" id="{749DFE22-0DFE-4FD2-9749-F47C20C74AE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0400" y="612775"/>
            <a:ext cx="2600325" cy="333375"/>
          </a:xfrm>
          <a:prstGeom prst="rect">
            <a:avLst/>
          </a:prstGeom>
        </p:spPr>
      </p:pic>
    </p:spTree>
    <p:extLst>
      <p:ext uri="{BB962C8B-B14F-4D97-AF65-F5344CB8AC3E}">
        <p14:creationId xmlns:p14="http://schemas.microsoft.com/office/powerpoint/2010/main" val="94494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
                                        <p:tgtEl>
                                          <p:spTgt spid="6"/>
                                        </p:tgtEl>
                                      </p:cBhvr>
                                    </p:animEffect>
                                  </p:childTnLst>
                                </p:cTn>
                              </p:par>
                            </p:childTnLst>
                          </p:cTn>
                        </p:par>
                        <p:par>
                          <p:cTn id="8" fill="hold">
                            <p:stCondLst>
                              <p:cond delay="2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7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845">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003805-667D-5D5E-3398-0783DE601507}"/>
              </a:ext>
            </a:extLst>
          </p:cNvPr>
          <p:cNvSpPr>
            <a:spLocks noGrp="1"/>
          </p:cNvSpPr>
          <p:nvPr>
            <p:ph type="ctrTitle"/>
          </p:nvPr>
        </p:nvSpPr>
        <p:spPr>
          <a:xfrm>
            <a:off x="1143000" y="841772"/>
            <a:ext cx="6858000" cy="17907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B8BCC4B5-89EF-BFBA-9C97-F97E87577F3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0597049-93E5-751F-C771-E069E8D60AD3}"/>
              </a:ext>
            </a:extLst>
          </p:cNvPr>
          <p:cNvSpPr>
            <a:spLocks noGrp="1"/>
          </p:cNvSpPr>
          <p:nvPr>
            <p:ph type="dt" sz="half" idx="10"/>
          </p:nvPr>
        </p:nvSpPr>
        <p:spPr/>
        <p:txBody>
          <a:bodyPr/>
          <a:lstStyle/>
          <a:p>
            <a:pPr rtl="0"/>
            <a:fld id="{EE0AE17E-57CC-4046-BB97-65C2A83F5EC7}" type="datetime1">
              <a:rPr lang="tr-TR" smtClean="0"/>
              <a:t>28.02.2025</a:t>
            </a:fld>
            <a:endParaRPr lang="en-US" dirty="0"/>
          </a:p>
        </p:txBody>
      </p:sp>
      <p:sp>
        <p:nvSpPr>
          <p:cNvPr id="5" name="Alt Bilgi Yer Tutucusu 4">
            <a:extLst>
              <a:ext uri="{FF2B5EF4-FFF2-40B4-BE49-F238E27FC236}">
                <a16:creationId xmlns:a16="http://schemas.microsoft.com/office/drawing/2014/main" id="{CBE928BE-9F1E-2BCD-756E-4BBA5C6739AA}"/>
              </a:ext>
            </a:extLst>
          </p:cNvPr>
          <p:cNvSpPr>
            <a:spLocks noGrp="1"/>
          </p:cNvSpPr>
          <p:nvPr>
            <p:ph type="ftr" sz="quarter" idx="11"/>
          </p:nvPr>
        </p:nvSpPr>
        <p:spPr/>
        <p:txBody>
          <a:bodyPr/>
          <a:lstStyle/>
          <a:p>
            <a:pPr rtl="0"/>
            <a:endParaRPr lang="en-US" dirty="0"/>
          </a:p>
        </p:txBody>
      </p:sp>
      <p:sp>
        <p:nvSpPr>
          <p:cNvPr id="6" name="Slayt Numarası Yer Tutucusu 5">
            <a:extLst>
              <a:ext uri="{FF2B5EF4-FFF2-40B4-BE49-F238E27FC236}">
                <a16:creationId xmlns:a16="http://schemas.microsoft.com/office/drawing/2014/main" id="{A295E11F-F0B7-0524-CE26-784E1FDE0C54}"/>
              </a:ext>
            </a:extLst>
          </p:cNvPr>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773818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rgbClr val="C80000"/>
            </a:solidFill>
          </a:ln>
        </p:spPr>
        <p:txBody>
          <a:bodyPr lIns="175496" tIns="134997" rIns="134997" bIns="67499"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4" name="Title Placeholder 1"/>
          <p:cNvSpPr>
            <a:spLocks noGrp="1"/>
          </p:cNvSpPr>
          <p:nvPr>
            <p:ph type="title" hasCustomPrompt="1"/>
          </p:nvPr>
        </p:nvSpPr>
        <p:spPr>
          <a:xfrm>
            <a:off x="1653542" y="2430780"/>
            <a:ext cx="2933699" cy="1737360"/>
          </a:xfrm>
          <a:prstGeom prst="rect">
            <a:avLst/>
          </a:prstGeom>
        </p:spPr>
        <p:txBody>
          <a:bodyPr vert="horz" lIns="0" tIns="0" rIns="0" bIns="0" rtlCol="0" anchor="t" anchorCtr="0">
            <a:normAutofit/>
          </a:bodyPr>
          <a:lstStyle>
            <a:lvl1pPr algn="l">
              <a:defRPr sz="16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2"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4" name="Text Placeholder 13"/>
          <p:cNvSpPr>
            <a:spLocks noGrp="1"/>
          </p:cNvSpPr>
          <p:nvPr>
            <p:ph type="body" sz="quarter" idx="10" hasCustomPrompt="1"/>
          </p:nvPr>
        </p:nvSpPr>
        <p:spPr>
          <a:xfrm>
            <a:off x="1576865" y="983457"/>
            <a:ext cx="3033713" cy="1439704"/>
          </a:xfrm>
          <a:prstGeom prst="rect">
            <a:avLst/>
          </a:prstGeom>
        </p:spPr>
        <p:txBody>
          <a:bodyPr vert="horz" lIns="68579" tIns="34289" rIns="68579" bIns="34289"/>
          <a:lstStyle>
            <a:lvl1pPr marL="0" indent="0">
              <a:buFontTx/>
              <a:buNone/>
              <a:defRPr sz="9000" b="1">
                <a:solidFill>
                  <a:srgbClr val="C80000"/>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3148250777"/>
      </p:ext>
    </p:extLst>
  </p:cSld>
  <p:clrMapOvr>
    <a:masterClrMapping/>
  </p:clrMapOvr>
  <p:extLst>
    <p:ext uri="{DCECCB84-F9BA-43D5-87BE-67443E8EF086}">
      <p15:sldGuideLst xmlns:p15="http://schemas.microsoft.com/office/powerpoint/2012/main">
        <p15:guide id="2" pos="1277">
          <p15:clr>
            <a:srgbClr val="FBAE40"/>
          </p15:clr>
        </p15:guide>
        <p15:guide id="3" orient="horz" pos="21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nfographic Style (Black)">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chemeClr val="tx1"/>
            </a:solidFill>
          </a:ln>
        </p:spPr>
        <p:txBody>
          <a:bodyPr lIns="175496" tIns="134997" rIns="134997" bIns="67499"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srgbClr val="000000"/>
              </a:solidFill>
            </a:endParaRPr>
          </a:p>
        </p:txBody>
      </p:sp>
      <p:sp>
        <p:nvSpPr>
          <p:cNvPr id="4" name="Title Placeholder 1"/>
          <p:cNvSpPr>
            <a:spLocks noGrp="1"/>
          </p:cNvSpPr>
          <p:nvPr>
            <p:ph type="title" hasCustomPrompt="1"/>
          </p:nvPr>
        </p:nvSpPr>
        <p:spPr>
          <a:xfrm>
            <a:off x="1653542" y="2430780"/>
            <a:ext cx="2933699" cy="1737360"/>
          </a:xfrm>
          <a:prstGeom prst="rect">
            <a:avLst/>
          </a:prstGeom>
        </p:spPr>
        <p:txBody>
          <a:bodyPr vert="horz" lIns="0" tIns="0" rIns="0" bIns="0" rtlCol="0" anchor="t" anchorCtr="0">
            <a:normAutofit/>
          </a:bodyPr>
          <a:lstStyle>
            <a:lvl1pPr algn="l">
              <a:defRPr sz="1600" baseline="0">
                <a:solidFill>
                  <a:srgbClr val="00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2"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4" name="Text Placeholder 13"/>
          <p:cNvSpPr>
            <a:spLocks noGrp="1"/>
          </p:cNvSpPr>
          <p:nvPr>
            <p:ph type="body" sz="quarter" idx="10" hasCustomPrompt="1"/>
          </p:nvPr>
        </p:nvSpPr>
        <p:spPr>
          <a:xfrm>
            <a:off x="1576865" y="983457"/>
            <a:ext cx="3033713" cy="1439704"/>
          </a:xfrm>
          <a:prstGeom prst="rect">
            <a:avLst/>
          </a:prstGeom>
        </p:spPr>
        <p:txBody>
          <a:bodyPr vert="horz" lIns="68579" tIns="34289" rIns="68579" bIns="34289"/>
          <a:lstStyle>
            <a:lvl1pPr marL="0" indent="0">
              <a:buFontTx/>
              <a:buNone/>
              <a:defRPr sz="9000" b="1">
                <a:solidFill>
                  <a:schemeClr val="tx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4255735991"/>
      </p:ext>
    </p:extLst>
  </p:cSld>
  <p:clrMapOvr>
    <a:masterClrMapping/>
  </p:clrMapOvr>
  <p:extLst>
    <p:ext uri="{DCECCB84-F9BA-43D5-87BE-67443E8EF086}">
      <p15:sldGuideLst xmlns:p15="http://schemas.microsoft.com/office/powerpoint/2012/main">
        <p15:guide id="2" pos="1255">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nfographic Style (White)">
    <p:spTree>
      <p:nvGrpSpPr>
        <p:cNvPr id="1" name=""/>
        <p:cNvGrpSpPr/>
        <p:nvPr/>
      </p:nvGrpSpPr>
      <p:grpSpPr>
        <a:xfrm>
          <a:off x="0" y="0"/>
          <a:ext cx="0" cy="0"/>
          <a:chOff x="0" y="0"/>
          <a:chExt cx="0" cy="0"/>
        </a:xfrm>
      </p:grpSpPr>
      <p:sp>
        <p:nvSpPr>
          <p:cNvPr id="7" name="Title 1"/>
          <p:cNvSpPr txBox="1">
            <a:spLocks/>
          </p:cNvSpPr>
          <p:nvPr userDrawn="1"/>
        </p:nvSpPr>
        <p:spPr bwMode="auto">
          <a:xfrm>
            <a:off x="1508761" y="1140219"/>
            <a:ext cx="3218422" cy="3218422"/>
          </a:xfrm>
          <a:prstGeom prst="rect">
            <a:avLst/>
          </a:prstGeom>
          <a:noFill/>
          <a:ln w="12700" cmpd="sng">
            <a:solidFill>
              <a:schemeClr val="bg1"/>
            </a:solidFill>
          </a:ln>
        </p:spPr>
        <p:txBody>
          <a:bodyPr lIns="175496" tIns="134997" rIns="134997" bIns="67499"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solidFill>
                <a:schemeClr val="bg1"/>
              </a:solidFill>
            </a:endParaRPr>
          </a:p>
        </p:txBody>
      </p:sp>
      <p:sp>
        <p:nvSpPr>
          <p:cNvPr id="4" name="Title Placeholder 1"/>
          <p:cNvSpPr>
            <a:spLocks noGrp="1"/>
          </p:cNvSpPr>
          <p:nvPr>
            <p:ph type="title" hasCustomPrompt="1"/>
          </p:nvPr>
        </p:nvSpPr>
        <p:spPr>
          <a:xfrm>
            <a:off x="1653542" y="2430780"/>
            <a:ext cx="2933699" cy="1737360"/>
          </a:xfrm>
          <a:prstGeom prst="rect">
            <a:avLst/>
          </a:prstGeom>
        </p:spPr>
        <p:txBody>
          <a:bodyPr vert="horz" lIns="0" tIns="0" rIns="0" bIns="0" rtlCol="0" anchor="t" anchorCtr="0">
            <a:normAutofit/>
          </a:bodyPr>
          <a:lstStyle>
            <a:lvl1pPr algn="l">
              <a:defRPr sz="1600" baseline="0">
                <a:solidFill>
                  <a:schemeClr val="bg1"/>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2"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4" name="Text Placeholder 13"/>
          <p:cNvSpPr>
            <a:spLocks noGrp="1"/>
          </p:cNvSpPr>
          <p:nvPr>
            <p:ph type="body" sz="quarter" idx="10" hasCustomPrompt="1"/>
          </p:nvPr>
        </p:nvSpPr>
        <p:spPr>
          <a:xfrm>
            <a:off x="1576865" y="983457"/>
            <a:ext cx="3033713" cy="1439704"/>
          </a:xfrm>
          <a:prstGeom prst="rect">
            <a:avLst/>
          </a:prstGeom>
        </p:spPr>
        <p:txBody>
          <a:bodyPr vert="horz" lIns="68579" tIns="34289" rIns="68579" bIns="34289"/>
          <a:lstStyle>
            <a:lvl1pPr marL="0" indent="0">
              <a:buFontTx/>
              <a:buNone/>
              <a:defRPr sz="9000" b="1">
                <a:solidFill>
                  <a:schemeClr val="bg1"/>
                </a:solidFill>
                <a:latin typeface="Arial (Body)"/>
                <a:cs typeface="Arial (Body)"/>
              </a:defRPr>
            </a:lvl1pPr>
          </a:lstStyle>
          <a:p>
            <a:pPr lvl="0"/>
            <a:r>
              <a:rPr lang="en-GB" dirty="0"/>
              <a:t>00%</a:t>
            </a:r>
            <a:endParaRPr lang="en-US" dirty="0"/>
          </a:p>
        </p:txBody>
      </p:sp>
    </p:spTree>
    <p:extLst>
      <p:ext uri="{BB962C8B-B14F-4D97-AF65-F5344CB8AC3E}">
        <p14:creationId xmlns:p14="http://schemas.microsoft.com/office/powerpoint/2010/main" val="111515469"/>
      </p:ext>
    </p:extLst>
  </p:cSld>
  <p:clrMapOvr>
    <a:masterClrMapping/>
  </p:clrMapOvr>
  <p:extLst>
    <p:ext uri="{DCECCB84-F9BA-43D5-87BE-67443E8EF086}">
      <p15:sldGuideLst xmlns:p15="http://schemas.microsoft.com/office/powerpoint/2012/main">
        <p15:guide id="2" pos="1277">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4027635" y="1143001"/>
            <a:ext cx="2644496" cy="2644496"/>
          </a:xfrm>
          <a:prstGeom prst="rect">
            <a:avLst/>
          </a:prstGeom>
          <a:noFill/>
          <a:ln w="12700" cmpd="sng">
            <a:solidFill>
              <a:srgbClr val="C80000"/>
            </a:solidFill>
          </a:ln>
        </p:spPr>
        <p:txBody>
          <a:bodyPr lIns="175496" tIns="134997" rIns="134997" bIns="67499"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4" name="Title Placeholder 1"/>
          <p:cNvSpPr>
            <a:spLocks noGrp="1"/>
          </p:cNvSpPr>
          <p:nvPr>
            <p:ph type="title" hasCustomPrompt="1"/>
          </p:nvPr>
        </p:nvSpPr>
        <p:spPr>
          <a:xfrm>
            <a:off x="4172414" y="1318335"/>
            <a:ext cx="2365119" cy="1645564"/>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a:t>Click to edit </a:t>
            </a:r>
            <a:br>
              <a:rPr lang="en-US" dirty="0"/>
            </a:br>
            <a:r>
              <a:rPr lang="en-US" dirty="0"/>
              <a:t>Master infographic body copy</a:t>
            </a:r>
          </a:p>
        </p:txBody>
      </p:sp>
      <p:sp>
        <p:nvSpPr>
          <p:cNvPr id="5" name="Title Placeholder 1"/>
          <p:cNvSpPr txBox="1">
            <a:spLocks/>
          </p:cNvSpPr>
          <p:nvPr userDrawn="1"/>
        </p:nvSpPr>
        <p:spPr>
          <a:xfrm>
            <a:off x="1653542"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11" name="Text Placeholder 9"/>
          <p:cNvSpPr>
            <a:spLocks noGrp="1"/>
          </p:cNvSpPr>
          <p:nvPr>
            <p:ph type="body" sz="quarter" idx="10" hasCustomPrompt="1"/>
          </p:nvPr>
        </p:nvSpPr>
        <p:spPr>
          <a:xfrm>
            <a:off x="5999561" y="3119838"/>
            <a:ext cx="1484709" cy="1484710"/>
          </a:xfrm>
          <a:prstGeom prst="rect">
            <a:avLst/>
          </a:prstGeom>
          <a:solidFill>
            <a:schemeClr val="bg1"/>
          </a:solidFill>
        </p:spPr>
        <p:txBody>
          <a:bodyPr lIns="134997" tIns="107997" rIns="67499" bIns="35099"/>
          <a:lstStyle>
            <a:lvl1pPr marL="0" indent="0">
              <a:buNone/>
              <a:defRPr sz="16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2433060168"/>
      </p:ext>
    </p:extLst>
  </p:cSld>
  <p:clrMapOvr>
    <a:masterClrMapping/>
  </p:clrMapOvr>
  <p:extLst>
    <p:ext uri="{DCECCB84-F9BA-43D5-87BE-67443E8EF086}">
      <p15:sldGuideLst xmlns:p15="http://schemas.microsoft.com/office/powerpoint/2012/main">
        <p15:guide id="2" pos="1277">
          <p15:clr>
            <a:srgbClr val="FBAE40"/>
          </p15:clr>
        </p15:guide>
        <p15:guide id="3" orient="horz" pos="21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Infographic Style (Red)">
    <p:spTree>
      <p:nvGrpSpPr>
        <p:cNvPr id="1" name=""/>
        <p:cNvGrpSpPr/>
        <p:nvPr/>
      </p:nvGrpSpPr>
      <p:grpSpPr>
        <a:xfrm>
          <a:off x="0" y="0"/>
          <a:ext cx="0" cy="0"/>
          <a:chOff x="0" y="0"/>
          <a:chExt cx="0" cy="0"/>
        </a:xfrm>
      </p:grpSpPr>
      <p:sp>
        <p:nvSpPr>
          <p:cNvPr id="7" name="Title 1"/>
          <p:cNvSpPr txBox="1">
            <a:spLocks/>
          </p:cNvSpPr>
          <p:nvPr userDrawn="1"/>
        </p:nvSpPr>
        <p:spPr bwMode="auto">
          <a:xfrm>
            <a:off x="1520428" y="1954206"/>
            <a:ext cx="2644496" cy="2644496"/>
          </a:xfrm>
          <a:prstGeom prst="rect">
            <a:avLst/>
          </a:prstGeom>
          <a:noFill/>
          <a:ln w="12700" cmpd="sng">
            <a:solidFill>
              <a:srgbClr val="C80000"/>
            </a:solidFill>
          </a:ln>
        </p:spPr>
        <p:txBody>
          <a:bodyPr lIns="175496" tIns="134997" rIns="134997" bIns="67499"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4" name="Title Placeholder 1"/>
          <p:cNvSpPr>
            <a:spLocks noGrp="1"/>
          </p:cNvSpPr>
          <p:nvPr>
            <p:ph type="title" hasCustomPrompt="1"/>
          </p:nvPr>
        </p:nvSpPr>
        <p:spPr>
          <a:xfrm>
            <a:off x="1665208" y="2129540"/>
            <a:ext cx="1648424" cy="2305728"/>
          </a:xfrm>
          <a:prstGeom prst="rect">
            <a:avLst/>
          </a:prstGeom>
        </p:spPr>
        <p:txBody>
          <a:bodyPr vert="horz" lIns="0" tIns="0" rIns="0" bIns="0" rtlCol="0" anchor="t" anchorCtr="0">
            <a:normAutofit/>
          </a:bodyPr>
          <a:lstStyle>
            <a:lvl1pPr algn="l">
              <a:defRPr sz="2100" baseline="0">
                <a:solidFill>
                  <a:srgbClr val="C80000"/>
                </a:solidFill>
                <a:latin typeface="Arial (Headings)"/>
                <a:cs typeface="Arial (Headings)"/>
              </a:defRPr>
            </a:lvl1pPr>
          </a:lstStyle>
          <a:p>
            <a:r>
              <a:rPr lang="en-US" dirty="0"/>
              <a:t>Click to edit Master </a:t>
            </a:r>
            <a:r>
              <a:rPr lang="en-US" dirty="0" err="1"/>
              <a:t>infographic</a:t>
            </a:r>
            <a:r>
              <a:rPr lang="en-US" dirty="0"/>
              <a:t> body copy</a:t>
            </a:r>
          </a:p>
        </p:txBody>
      </p:sp>
      <p:sp>
        <p:nvSpPr>
          <p:cNvPr id="5" name="Title Placeholder 1"/>
          <p:cNvSpPr txBox="1">
            <a:spLocks/>
          </p:cNvSpPr>
          <p:nvPr userDrawn="1"/>
        </p:nvSpPr>
        <p:spPr>
          <a:xfrm>
            <a:off x="1653542" y="1143000"/>
            <a:ext cx="2933699" cy="1447800"/>
          </a:xfrm>
          <a:prstGeom prst="rect">
            <a:avLst/>
          </a:prstGeom>
        </p:spPr>
        <p:txBody>
          <a:bodyPr vert="horz" lIns="0" tIns="0" rIns="0" bIns="0" rtlCol="0" anchor="t" anchorCtr="0">
            <a:noAutofit/>
          </a:bodyPr>
          <a:lstStyle>
            <a:lvl1pPr algn="l" defTabSz="457200" rtl="0" eaLnBrk="1" latinLnBrk="0" hangingPunct="1">
              <a:spcBef>
                <a:spcPct val="0"/>
              </a:spcBef>
              <a:buNone/>
              <a:defRPr sz="2100" kern="1200" baseline="0">
                <a:solidFill>
                  <a:schemeClr val="tx1"/>
                </a:solidFill>
                <a:latin typeface="Arial (Headings)"/>
                <a:ea typeface="+mj-ea"/>
                <a:cs typeface="Arial (Headings)"/>
              </a:defRPr>
            </a:lvl1pPr>
          </a:lstStyle>
          <a:p>
            <a:endParaRPr lang="en-US" sz="9000" b="1" dirty="0"/>
          </a:p>
        </p:txBody>
      </p:sp>
      <p:sp>
        <p:nvSpPr>
          <p:cNvPr id="8" name="Text Placeholder 9"/>
          <p:cNvSpPr>
            <a:spLocks noGrp="1"/>
          </p:cNvSpPr>
          <p:nvPr>
            <p:ph type="body" sz="quarter" idx="10" hasCustomPrompt="1"/>
          </p:nvPr>
        </p:nvSpPr>
        <p:spPr>
          <a:xfrm>
            <a:off x="3422570" y="1211850"/>
            <a:ext cx="1484709" cy="1484710"/>
          </a:xfrm>
          <a:prstGeom prst="rect">
            <a:avLst/>
          </a:prstGeom>
          <a:solidFill>
            <a:schemeClr val="bg1"/>
          </a:solidFill>
        </p:spPr>
        <p:txBody>
          <a:bodyPr lIns="134997" tIns="107997" rIns="67499" bIns="35099"/>
          <a:lstStyle>
            <a:lvl1pPr marL="0" indent="0">
              <a:buNone/>
              <a:defRPr sz="1600" b="0" i="0" baseline="0">
                <a:latin typeface="Arial" charset="0"/>
                <a:ea typeface="Arial" charset="0"/>
                <a:cs typeface="Arial" charset="0"/>
              </a:defRPr>
            </a:lvl1pPr>
          </a:lstStyle>
          <a:p>
            <a:pPr lvl="0"/>
            <a:r>
              <a:rPr lang="en-GB" dirty="0"/>
              <a:t>Click to edit body copy</a:t>
            </a:r>
          </a:p>
        </p:txBody>
      </p:sp>
    </p:spTree>
    <p:extLst>
      <p:ext uri="{BB962C8B-B14F-4D97-AF65-F5344CB8AC3E}">
        <p14:creationId xmlns:p14="http://schemas.microsoft.com/office/powerpoint/2010/main" val="3569914211"/>
      </p:ext>
    </p:extLst>
  </p:cSld>
  <p:clrMapOvr>
    <a:masterClrMapping/>
  </p:clrMapOvr>
  <p:extLst>
    <p:ext uri="{DCECCB84-F9BA-43D5-87BE-67443E8EF086}">
      <p15:sldGuideLst xmlns:p15="http://schemas.microsoft.com/office/powerpoint/2012/main">
        <p15:guide id="2" pos="1277">
          <p15:clr>
            <a:srgbClr val="FBAE40"/>
          </p15:clr>
        </p15:guide>
        <p15:guide id="3" orient="horz" pos="21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 Contents slide">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E2A6564-2C0B-41EB-BBC2-698BB4ADBD21}"/>
              </a:ext>
            </a:extLst>
          </p:cNvPr>
          <p:cNvSpPr/>
          <p:nvPr userDrawn="1"/>
        </p:nvSpPr>
        <p:spPr>
          <a:xfrm>
            <a:off x="0" y="0"/>
            <a:ext cx="9144000" cy="449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09528AE-157F-43B2-9760-B6820FD4839D}"/>
              </a:ext>
            </a:extLst>
          </p:cNvPr>
          <p:cNvSpPr/>
          <p:nvPr userDrawn="1"/>
        </p:nvSpPr>
        <p:spPr>
          <a:xfrm>
            <a:off x="0" y="0"/>
            <a:ext cx="6858000" cy="449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icture Placeholder 2">
            <a:extLst>
              <a:ext uri="{FF2B5EF4-FFF2-40B4-BE49-F238E27FC236}">
                <a16:creationId xmlns:a16="http://schemas.microsoft.com/office/drawing/2014/main" id="{E4E8AD6A-C242-4815-9C94-B9729200A7D8}"/>
              </a:ext>
            </a:extLst>
          </p:cNvPr>
          <p:cNvSpPr>
            <a:spLocks noGrp="1"/>
          </p:cNvSpPr>
          <p:nvPr>
            <p:ph type="pic" sz="quarter" idx="17" hasCustomPrompt="1"/>
          </p:nvPr>
        </p:nvSpPr>
        <p:spPr>
          <a:xfrm>
            <a:off x="6858000" y="1587"/>
            <a:ext cx="2286000" cy="4498975"/>
          </a:xfrm>
          <a:solidFill>
            <a:schemeClr val="accent6"/>
          </a:solidFill>
        </p:spPr>
        <p:txBody>
          <a:bodyPr tIns="1440000"/>
          <a:lstStyle>
            <a:lvl1pPr marL="0" indent="0" algn="ctr">
              <a:spcBef>
                <a:spcPts val="0"/>
              </a:spcBef>
              <a:buNone/>
              <a:defRPr sz="1200">
                <a:solidFill>
                  <a:schemeClr val="bg1"/>
                </a:solidFill>
              </a:defRPr>
            </a:lvl1pPr>
          </a:lstStyle>
          <a:p>
            <a:r>
              <a:rPr lang="en-GB" dirty="0"/>
              <a:t>Click icon below to</a:t>
            </a:r>
            <a:br>
              <a:rPr lang="en-GB" dirty="0"/>
            </a:br>
            <a:r>
              <a:rPr lang="en-GB" dirty="0"/>
              <a:t>insert picture</a:t>
            </a:r>
            <a:br>
              <a:rPr lang="en-GB" dirty="0"/>
            </a:br>
            <a:r>
              <a:rPr lang="en-GB" dirty="0"/>
              <a:t>(optional)</a:t>
            </a:r>
          </a:p>
        </p:txBody>
      </p:sp>
      <p:sp>
        <p:nvSpPr>
          <p:cNvPr id="24" name="Text Placeholder 10">
            <a:extLst>
              <a:ext uri="{FF2B5EF4-FFF2-40B4-BE49-F238E27FC236}">
                <a16:creationId xmlns:a16="http://schemas.microsoft.com/office/drawing/2014/main" id="{EF894096-A76A-4E2C-BB23-FB32202E6758}"/>
              </a:ext>
            </a:extLst>
          </p:cNvPr>
          <p:cNvSpPr>
            <a:spLocks noGrp="1"/>
          </p:cNvSpPr>
          <p:nvPr>
            <p:ph type="body" sz="quarter" idx="13" hasCustomPrompt="1"/>
          </p:nvPr>
        </p:nvSpPr>
        <p:spPr>
          <a:xfrm>
            <a:off x="571499" y="123826"/>
            <a:ext cx="5800725" cy="914401"/>
          </a:xfrm>
        </p:spPr>
        <p:txBody>
          <a:bodyPr wrap="square" lIns="0" tIns="46800" bIns="46800" anchor="ctr" anchorCtr="0">
            <a:noAutofit/>
          </a:bodyPr>
          <a:lstStyle>
            <a:lvl1pPr marL="0" indent="0">
              <a:spcBef>
                <a:spcPts val="0"/>
              </a:spcBef>
              <a:buNone/>
              <a:defRPr sz="2800" b="1">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dirty="0"/>
              <a:t>Add agenda / contents title here</a:t>
            </a:r>
          </a:p>
        </p:txBody>
      </p:sp>
      <p:sp>
        <p:nvSpPr>
          <p:cNvPr id="9" name="Text Placeholder 15">
            <a:extLst>
              <a:ext uri="{FF2B5EF4-FFF2-40B4-BE49-F238E27FC236}">
                <a16:creationId xmlns:a16="http://schemas.microsoft.com/office/drawing/2014/main" id="{91E7220A-5359-48A2-AC65-EEE20AD6520E}"/>
              </a:ext>
            </a:extLst>
          </p:cNvPr>
          <p:cNvSpPr>
            <a:spLocks noGrp="1"/>
          </p:cNvSpPr>
          <p:nvPr>
            <p:ph type="body" sz="quarter" idx="15" hasCustomPrompt="1"/>
          </p:nvPr>
        </p:nvSpPr>
        <p:spPr>
          <a:xfrm>
            <a:off x="571501" y="1113824"/>
            <a:ext cx="4844726" cy="3257850"/>
          </a:xfrm>
        </p:spPr>
        <p:txBody>
          <a:bodyPr/>
          <a:lstStyle>
            <a:lvl1pPr marL="285750" indent="-285750">
              <a:spcBef>
                <a:spcPts val="1000"/>
              </a:spcBef>
              <a:buClr>
                <a:schemeClr val="accent1"/>
              </a:buClr>
              <a:buFont typeface="+mj-lt"/>
              <a:buAutoNum type="arabicPeriod"/>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Agenda item 1</a:t>
            </a:r>
            <a:endParaRPr lang="en-GB" dirty="0"/>
          </a:p>
        </p:txBody>
      </p:sp>
      <p:sp>
        <p:nvSpPr>
          <p:cNvPr id="2" name="Slide Number Placeholder 1">
            <a:extLst>
              <a:ext uri="{FF2B5EF4-FFF2-40B4-BE49-F238E27FC236}">
                <a16:creationId xmlns:a16="http://schemas.microsoft.com/office/drawing/2014/main" id="{F91B6433-F37C-4087-9C87-C2643331A44D}"/>
              </a:ext>
            </a:extLst>
          </p:cNvPr>
          <p:cNvSpPr>
            <a:spLocks noGrp="1"/>
          </p:cNvSpPr>
          <p:nvPr>
            <p:ph type="sldNum" sz="quarter" idx="18"/>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27A42484-F082-43BA-AC30-9B3BAE7E89CB}"/>
              </a:ext>
            </a:extLst>
          </p:cNvPr>
          <p:cNvSpPr txBox="1"/>
          <p:nvPr userDrawn="1"/>
        </p:nvSpPr>
        <p:spPr>
          <a:xfrm>
            <a:off x="-2144674" y="0"/>
            <a:ext cx="1980220" cy="3477875"/>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'Agenda / Contents slide'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left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right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Tree>
    <p:extLst>
      <p:ext uri="{BB962C8B-B14F-4D97-AF65-F5344CB8AC3E}">
        <p14:creationId xmlns:p14="http://schemas.microsoft.com/office/powerpoint/2010/main" val="15898477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Brand Frame)">
    <p:spTree>
      <p:nvGrpSpPr>
        <p:cNvPr id="1" name=""/>
        <p:cNvGrpSpPr/>
        <p:nvPr/>
      </p:nvGrpSpPr>
      <p:grpSpPr>
        <a:xfrm>
          <a:off x="0" y="0"/>
          <a:ext cx="0" cy="0"/>
          <a:chOff x="0" y="0"/>
          <a:chExt cx="0" cy="0"/>
        </a:xfrm>
      </p:grpSpPr>
      <p:sp>
        <p:nvSpPr>
          <p:cNvPr id="10" name="Title 1"/>
          <p:cNvSpPr txBox="1">
            <a:spLocks/>
          </p:cNvSpPr>
          <p:nvPr userDrawn="1"/>
        </p:nvSpPr>
        <p:spPr bwMode="auto">
          <a:xfrm>
            <a:off x="1508761" y="1140219"/>
            <a:ext cx="3218422" cy="3218422"/>
          </a:xfrm>
          <a:prstGeom prst="rect">
            <a:avLst/>
          </a:prstGeom>
          <a:solidFill>
            <a:schemeClr val="bg1">
              <a:alpha val="60000"/>
            </a:schemeClr>
          </a:solidFill>
          <a:ln w="12700" cmpd="sng">
            <a:solidFill>
              <a:srgbClr val="C80000"/>
            </a:solidFill>
          </a:ln>
        </p:spPr>
        <p:txBody>
          <a:bodyPr lIns="175496" tIns="134997" rIns="134997" bIns="67499" anchor="b" anchorCtr="0">
            <a:normAutofit/>
          </a:bodyPr>
          <a:lstStyle>
            <a:lvl1pPr algn="l" defTabSz="457200" rtl="0" eaLnBrk="1" latinLnBrk="0" hangingPunct="1">
              <a:spcBef>
                <a:spcPct val="0"/>
              </a:spcBef>
              <a:buNone/>
              <a:defRPr sz="1800" kern="1200">
                <a:solidFill>
                  <a:schemeClr val="tx1"/>
                </a:solidFill>
                <a:latin typeface="+mj-lt"/>
                <a:ea typeface="+mj-ea"/>
                <a:cs typeface="+mj-cs"/>
              </a:defRPr>
            </a:lvl1pPr>
          </a:lstStyle>
          <a:p>
            <a:endParaRPr lang="en-US" dirty="0"/>
          </a:p>
        </p:txBody>
      </p:sp>
      <p:sp>
        <p:nvSpPr>
          <p:cNvPr id="4" name="Title Placeholder 1"/>
          <p:cNvSpPr>
            <a:spLocks noGrp="1"/>
          </p:cNvSpPr>
          <p:nvPr>
            <p:ph type="title"/>
          </p:nvPr>
        </p:nvSpPr>
        <p:spPr>
          <a:xfrm>
            <a:off x="1653542" y="1232520"/>
            <a:ext cx="2933699" cy="2988960"/>
          </a:xfrm>
          <a:prstGeom prst="rect">
            <a:avLst/>
          </a:prstGeom>
        </p:spPr>
        <p:txBody>
          <a:bodyPr vert="horz" lIns="0" tIns="0" rIns="0" bIns="0" rtlCol="0" anchor="t" anchorCtr="0">
            <a:normAutofit/>
          </a:bodyPr>
          <a:lstStyle>
            <a:lvl1pPr algn="l">
              <a:defRPr sz="1600" baseline="0">
                <a:solidFill>
                  <a:schemeClr val="tx1"/>
                </a:solidFill>
                <a:latin typeface="Arial (Headings)"/>
                <a:cs typeface="Arial (Headings)"/>
              </a:defRPr>
            </a:lvl1pPr>
          </a:lstStyle>
          <a:p>
            <a:r>
              <a:rPr lang="en-US" dirty="0"/>
              <a:t>Click to edit Master title</a:t>
            </a:r>
          </a:p>
        </p:txBody>
      </p:sp>
    </p:spTree>
    <p:extLst>
      <p:ext uri="{BB962C8B-B14F-4D97-AF65-F5344CB8AC3E}">
        <p14:creationId xmlns:p14="http://schemas.microsoft.com/office/powerpoint/2010/main" val="1728893191"/>
      </p:ext>
    </p:extLst>
  </p:cSld>
  <p:clrMapOvr>
    <a:masterClrMapping/>
  </p:clrMapOvr>
  <p:extLst>
    <p:ext uri="{DCECCB84-F9BA-43D5-87BE-67443E8EF086}">
      <p15:sldGuideLst xmlns:p15="http://schemas.microsoft.com/office/powerpoint/2012/main">
        <p15:guide id="2" pos="1255">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 columns (Brand Frame)">
    <p:spTree>
      <p:nvGrpSpPr>
        <p:cNvPr id="1" name=""/>
        <p:cNvGrpSpPr/>
        <p:nvPr/>
      </p:nvGrpSpPr>
      <p:grpSpPr>
        <a:xfrm>
          <a:off x="0" y="0"/>
          <a:ext cx="0" cy="0"/>
          <a:chOff x="0" y="0"/>
          <a:chExt cx="0" cy="0"/>
        </a:xfrm>
      </p:grpSpPr>
      <p:sp>
        <p:nvSpPr>
          <p:cNvPr id="6" name="Content Placeholder 2"/>
          <p:cNvSpPr>
            <a:spLocks noGrp="1"/>
          </p:cNvSpPr>
          <p:nvPr>
            <p:ph idx="14"/>
          </p:nvPr>
        </p:nvSpPr>
        <p:spPr>
          <a:xfrm>
            <a:off x="4724401" y="1764042"/>
            <a:ext cx="3546872" cy="2970000"/>
          </a:xfrm>
          <a:prstGeom prst="rect">
            <a:avLst/>
          </a:prstGeom>
        </p:spPr>
        <p:txBody>
          <a:bodyPr lIns="68579" tIns="34289" rIns="68579" bIns="34289"/>
          <a:lstStyle>
            <a:lvl1pPr marL="257168" indent="-257168">
              <a:buClr>
                <a:srgbClr val="C80000"/>
              </a:buClr>
              <a:buFont typeface="Wingdings" charset="2"/>
              <a:buChar char="§"/>
              <a:defRPr sz="1600">
                <a:solidFill>
                  <a:srgbClr val="000000"/>
                </a:solidFill>
                <a:latin typeface="Arial (Body)"/>
                <a:cs typeface="Arial (Body)"/>
              </a:defRPr>
            </a:lvl1pPr>
            <a:lvl2pPr marL="557199" indent="-214308">
              <a:buClr>
                <a:srgbClr val="C80000"/>
              </a:buClr>
              <a:buFont typeface="Wingdings" charset="2"/>
              <a:buChar char="§"/>
              <a:defRPr sz="1600">
                <a:solidFill>
                  <a:srgbClr val="000000"/>
                </a:solidFill>
                <a:latin typeface="Arial (Body)"/>
                <a:cs typeface="Arial (Body)"/>
              </a:defRPr>
            </a:lvl2pPr>
            <a:lvl3pPr marL="857228" indent="-171446">
              <a:buClr>
                <a:srgbClr val="C80000"/>
              </a:buClr>
              <a:buFont typeface="Wingdings" charset="2"/>
              <a:buChar char="§"/>
              <a:defRPr sz="1400">
                <a:solidFill>
                  <a:srgbClr val="000000"/>
                </a:solidFill>
                <a:latin typeface="Arial (Body)"/>
                <a:cs typeface="Arial (Body)"/>
              </a:defRPr>
            </a:lvl3pPr>
            <a:lvl4pPr marL="1200120" indent="-171446">
              <a:buClr>
                <a:srgbClr val="C80000"/>
              </a:buClr>
              <a:buFont typeface="Wingdings" charset="2"/>
              <a:buChar char="§"/>
              <a:defRPr sz="1400">
                <a:solidFill>
                  <a:srgbClr val="000000"/>
                </a:solidFill>
                <a:latin typeface="Arial (Body)"/>
                <a:cs typeface="Arial (Body)"/>
              </a:defRPr>
            </a:lvl4pPr>
            <a:lvl5pPr marL="1543012" indent="-171446">
              <a:buClr>
                <a:srgbClr val="C80000"/>
              </a:buClr>
              <a:buFont typeface="Wingdings" charset="2"/>
              <a:buChar char="§"/>
              <a:defRPr sz="1400">
                <a:solidFill>
                  <a:srgbClr val="000000"/>
                </a:solidFill>
                <a:latin typeface="Arial (Body)"/>
                <a:cs typeface="Arial (Body)"/>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 hasCustomPrompt="1"/>
          </p:nvPr>
        </p:nvSpPr>
        <p:spPr bwMode="ltGray">
          <a:xfrm>
            <a:off x="999648" y="1764042"/>
            <a:ext cx="2970000" cy="2970000"/>
          </a:xfrm>
          <a:prstGeom prst="rect">
            <a:avLst/>
          </a:prstGeom>
          <a:noFill/>
          <a:ln w="12700">
            <a:solidFill>
              <a:srgbClr val="C80000"/>
            </a:solidFill>
          </a:ln>
        </p:spPr>
        <p:txBody>
          <a:bodyPr lIns="134997" tIns="134997" rIns="134997" bIns="269993"/>
          <a:lstStyle>
            <a:lvl1pPr marL="257168" indent="-257168">
              <a:buClr>
                <a:srgbClr val="C80000"/>
              </a:buClr>
              <a:buFont typeface="Wingdings" charset="2"/>
              <a:buChar char="§"/>
              <a:defRPr sz="1600" baseline="0">
                <a:solidFill>
                  <a:schemeClr val="tx1"/>
                </a:solidFill>
                <a:latin typeface="Arial (Body)"/>
                <a:cs typeface="Arial (Body)"/>
              </a:defRPr>
            </a:lvl1pPr>
            <a:lvl2pPr marL="557199" indent="-214308">
              <a:buClr>
                <a:srgbClr val="C80000"/>
              </a:buClr>
              <a:buFont typeface="Wingdings" charset="2"/>
              <a:buChar char="§"/>
              <a:defRPr sz="1600">
                <a:solidFill>
                  <a:srgbClr val="000000"/>
                </a:solidFill>
                <a:latin typeface="Arial (Body)"/>
                <a:cs typeface="Arial (Body)"/>
              </a:defRPr>
            </a:lvl2pPr>
            <a:lvl3pPr marL="857228" indent="-171446">
              <a:buClr>
                <a:srgbClr val="C80000"/>
              </a:buClr>
              <a:buFont typeface="Wingdings" charset="2"/>
              <a:buChar char="§"/>
              <a:defRPr sz="1400">
                <a:solidFill>
                  <a:srgbClr val="000000"/>
                </a:solidFill>
                <a:latin typeface="Arial (Body)"/>
                <a:cs typeface="Arial (Body)"/>
              </a:defRPr>
            </a:lvl3pPr>
            <a:lvl4pPr marL="1200120" indent="-171446">
              <a:buClr>
                <a:srgbClr val="C80000"/>
              </a:buClr>
              <a:buFont typeface="Wingdings" charset="2"/>
              <a:buChar char="§"/>
              <a:defRPr sz="1400">
                <a:solidFill>
                  <a:srgbClr val="000000"/>
                </a:solidFill>
                <a:latin typeface="Arial (Body)"/>
                <a:cs typeface="Arial (Body)"/>
              </a:defRPr>
            </a:lvl4pPr>
            <a:lvl5pPr marL="1543012" indent="-171446">
              <a:buClr>
                <a:srgbClr val="C80000"/>
              </a:buClr>
              <a:buFont typeface="Wingdings" charset="2"/>
              <a:buChar char="§"/>
              <a:defRPr sz="1200">
                <a:solidFill>
                  <a:srgbClr val="000000"/>
                </a:solidFill>
                <a:latin typeface="Arial (Body)"/>
                <a:cs typeface="Arial (Body)"/>
              </a:defRPr>
            </a:lvl5pPr>
          </a:lstStyle>
          <a:p>
            <a:pPr lvl="0"/>
            <a:r>
              <a:rPr lang="en-US" dirty="0"/>
              <a:t>Remember the Brand square and Brand frame should never be used together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p:nvPr>
        </p:nvSpPr>
        <p:spPr>
          <a:xfrm>
            <a:off x="924792" y="929640"/>
            <a:ext cx="7346480" cy="796500"/>
          </a:xfrm>
          <a:prstGeom prst="rect">
            <a:avLst/>
          </a:prstGeom>
        </p:spPr>
        <p:txBody>
          <a:bodyPr lIns="68579" tIns="34289" rIns="68579" bIns="34289"/>
          <a:lstStyle>
            <a:lvl1pPr algn="l">
              <a:defRPr sz="2100">
                <a:solidFill>
                  <a:srgbClr val="C80000"/>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38545113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ivider page (single, black logo)">
    <p:spTree>
      <p:nvGrpSpPr>
        <p:cNvPr id="1" name=""/>
        <p:cNvGrpSpPr/>
        <p:nvPr/>
      </p:nvGrpSpPr>
      <p:grpSpPr>
        <a:xfrm>
          <a:off x="0" y="0"/>
          <a:ext cx="0" cy="0"/>
          <a:chOff x="0" y="0"/>
          <a:chExt cx="0" cy="0"/>
        </a:xfrm>
      </p:grpSpPr>
      <p:pic>
        <p:nvPicPr>
          <p:cNvPr id="4" name="Picture 3" descr="ACCA Brand Square (1 lin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6295" y="1834515"/>
            <a:ext cx="1466850" cy="1466850"/>
          </a:xfrm>
          <a:prstGeom prst="rect">
            <a:avLst/>
          </a:prstGeom>
        </p:spPr>
      </p:pic>
      <p:sp>
        <p:nvSpPr>
          <p:cNvPr id="6" name="Title Placeholder 1"/>
          <p:cNvSpPr>
            <a:spLocks noGrp="1"/>
          </p:cNvSpPr>
          <p:nvPr>
            <p:ph type="title" hasCustomPrompt="1"/>
          </p:nvPr>
        </p:nvSpPr>
        <p:spPr>
          <a:xfrm>
            <a:off x="1600202" y="2436480"/>
            <a:ext cx="2847885" cy="261000"/>
          </a:xfrm>
          <a:prstGeom prst="rect">
            <a:avLst/>
          </a:prstGeom>
        </p:spPr>
        <p:txBody>
          <a:bodyPr vert="horz" lIns="0" tIns="0" rIns="0" bIns="0" rtlCol="0" anchor="t" anchorCtr="0">
            <a:noAutofit/>
          </a:bodyPr>
          <a:lstStyle>
            <a:lvl1pPr algn="l">
              <a:defRPr sz="1600" b="1" baseline="0">
                <a:solidFill>
                  <a:schemeClr val="tx1"/>
                </a:solidFill>
                <a:latin typeface="Arial (Headings)"/>
                <a:cs typeface="Arial (Headings)"/>
              </a:defRPr>
            </a:lvl1pPr>
          </a:lstStyle>
          <a:p>
            <a:r>
              <a:rPr lang="en-US" dirty="0"/>
              <a:t>Click to edit divider pages</a:t>
            </a:r>
          </a:p>
        </p:txBody>
      </p:sp>
    </p:spTree>
    <p:extLst>
      <p:ext uri="{BB962C8B-B14F-4D97-AF65-F5344CB8AC3E}">
        <p14:creationId xmlns:p14="http://schemas.microsoft.com/office/powerpoint/2010/main" val="42166222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ivider page (double, black logo)">
    <p:spTree>
      <p:nvGrpSpPr>
        <p:cNvPr id="1" name=""/>
        <p:cNvGrpSpPr/>
        <p:nvPr/>
      </p:nvGrpSpPr>
      <p:grpSpPr>
        <a:xfrm>
          <a:off x="0" y="0"/>
          <a:ext cx="0" cy="0"/>
          <a:chOff x="0" y="0"/>
          <a:chExt cx="0" cy="0"/>
        </a:xfrm>
      </p:grpSpPr>
      <p:pic>
        <p:nvPicPr>
          <p:cNvPr id="4" name="Picture 3" descr="ACCA Brand Square (2 lines).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6295" y="1834515"/>
            <a:ext cx="1466850" cy="1466850"/>
          </a:xfrm>
          <a:prstGeom prst="rect">
            <a:avLst/>
          </a:prstGeom>
        </p:spPr>
      </p:pic>
      <p:sp>
        <p:nvSpPr>
          <p:cNvPr id="6" name="Title Placeholder 1"/>
          <p:cNvSpPr>
            <a:spLocks noGrp="1"/>
          </p:cNvSpPr>
          <p:nvPr>
            <p:ph type="title" hasCustomPrompt="1"/>
          </p:nvPr>
        </p:nvSpPr>
        <p:spPr>
          <a:xfrm>
            <a:off x="1600201" y="2316624"/>
            <a:ext cx="2217420" cy="451500"/>
          </a:xfrm>
          <a:prstGeom prst="rect">
            <a:avLst/>
          </a:prstGeom>
        </p:spPr>
        <p:txBody>
          <a:bodyPr vert="horz" lIns="0" tIns="0" rIns="0" bIns="0" rtlCol="0" anchor="t" anchorCtr="0">
            <a:noAutofit/>
          </a:bodyPr>
          <a:lstStyle>
            <a:lvl1pPr algn="l">
              <a:defRPr sz="1600" b="1" baseline="0">
                <a:solidFill>
                  <a:schemeClr val="tx1"/>
                </a:solidFill>
                <a:latin typeface="Arial (Headings)"/>
                <a:cs typeface="Arial (Headings)"/>
              </a:defRPr>
            </a:lvl1pPr>
          </a:lstStyle>
          <a:p>
            <a:r>
              <a:rPr lang="en-US" dirty="0"/>
              <a:t>Click to edit divider pages with two lines</a:t>
            </a:r>
          </a:p>
        </p:txBody>
      </p:sp>
    </p:spTree>
    <p:extLst>
      <p:ext uri="{BB962C8B-B14F-4D97-AF65-F5344CB8AC3E}">
        <p14:creationId xmlns:p14="http://schemas.microsoft.com/office/powerpoint/2010/main" val="16158995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Divider page (sing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971944" y="2405713"/>
            <a:ext cx="3270903" cy="285998"/>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a:t>
            </a:r>
            <a:r>
              <a:rPr lang="en-US"/>
              <a:t>divider page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862" y="1371600"/>
            <a:ext cx="2391156" cy="2391156"/>
          </a:xfrm>
          <a:prstGeom prst="rect">
            <a:avLst/>
          </a:prstGeom>
        </p:spPr>
      </p:pic>
    </p:spTree>
    <p:extLst>
      <p:ext uri="{BB962C8B-B14F-4D97-AF65-F5344CB8AC3E}">
        <p14:creationId xmlns:p14="http://schemas.microsoft.com/office/powerpoint/2010/main" val="33083151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Divider page (double, white logo)">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1971944" y="2226465"/>
            <a:ext cx="3270903" cy="682950"/>
          </a:xfrm>
          <a:prstGeom prst="rect">
            <a:avLst/>
          </a:prstGeom>
        </p:spPr>
        <p:txBody>
          <a:bodyPr vert="horz" lIns="0" tIns="0" rIns="0" bIns="0" rtlCol="0" anchor="t" anchorCtr="0">
            <a:noAutofit/>
          </a:bodyPr>
          <a:lstStyle>
            <a:lvl1pPr algn="l">
              <a:defRPr sz="2100" b="1" baseline="0">
                <a:solidFill>
                  <a:schemeClr val="tx1"/>
                </a:solidFill>
                <a:latin typeface="Arial (Headings)"/>
                <a:cs typeface="Arial (Headings)"/>
              </a:defRPr>
            </a:lvl1pPr>
          </a:lstStyle>
          <a:p>
            <a:r>
              <a:rPr lang="en-US" dirty="0"/>
              <a:t>Click to edit divider pages with two lines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862" y="1371600"/>
            <a:ext cx="2391156" cy="2391156"/>
          </a:xfrm>
          <a:prstGeom prst="rect">
            <a:avLst/>
          </a:prstGeom>
        </p:spPr>
      </p:pic>
    </p:spTree>
    <p:extLst>
      <p:ext uri="{BB962C8B-B14F-4D97-AF65-F5344CB8AC3E}">
        <p14:creationId xmlns:p14="http://schemas.microsoft.com/office/powerpoint/2010/main" val="23610871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8303F0-2DAD-460C-96FF-BCA2E36840BA}"/>
              </a:ext>
            </a:extLst>
          </p:cNvPr>
          <p:cNvSpPr/>
          <p:nvPr userDrawn="1"/>
        </p:nvSpPr>
        <p:spPr>
          <a:xfrm>
            <a:off x="0" y="0"/>
            <a:ext cx="9144000" cy="449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ame 5">
            <a:extLst>
              <a:ext uri="{FF2B5EF4-FFF2-40B4-BE49-F238E27FC236}">
                <a16:creationId xmlns:a16="http://schemas.microsoft.com/office/drawing/2014/main" id="{7C5D45A2-E4A7-4180-A115-3C76B0E741B7}"/>
              </a:ext>
            </a:extLst>
          </p:cNvPr>
          <p:cNvSpPr>
            <a:spLocks noChangeAspect="1"/>
          </p:cNvSpPr>
          <p:nvPr userDrawn="1"/>
        </p:nvSpPr>
        <p:spPr>
          <a:xfrm>
            <a:off x="3221396" y="896516"/>
            <a:ext cx="2701208" cy="2701208"/>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hasCustomPrompt="1"/>
          </p:nvPr>
        </p:nvSpPr>
        <p:spPr>
          <a:xfrm>
            <a:off x="573881" y="895350"/>
            <a:ext cx="7996238" cy="1676400"/>
          </a:xfrm>
        </p:spPr>
        <p:txBody>
          <a:bodyPr anchor="b">
            <a:noAutofit/>
          </a:bodyPr>
          <a:lstStyle>
            <a:lvl1pPr algn="ctr">
              <a:defRPr sz="4000" b="1">
                <a:solidFill>
                  <a:schemeClr val="tx1"/>
                </a:solidFill>
              </a:defRPr>
            </a:lvl1pPr>
          </a:lstStyle>
          <a:p>
            <a:r>
              <a:rPr lang="en-US"/>
              <a:t>Presentation title here</a:t>
            </a:r>
          </a:p>
        </p:txBody>
      </p:sp>
      <p:sp>
        <p:nvSpPr>
          <p:cNvPr id="3" name="Subtitle 2"/>
          <p:cNvSpPr>
            <a:spLocks noGrp="1"/>
          </p:cNvSpPr>
          <p:nvPr>
            <p:ph type="subTitle" idx="1" hasCustomPrompt="1"/>
          </p:nvPr>
        </p:nvSpPr>
        <p:spPr>
          <a:xfrm>
            <a:off x="571500" y="2644378"/>
            <a:ext cx="7996238" cy="1603772"/>
          </a:xfrm>
        </p:spPr>
        <p:txBody>
          <a:bodyPr>
            <a:noAutofit/>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further information here</a:t>
            </a:r>
          </a:p>
        </p:txBody>
      </p:sp>
      <p:sp>
        <p:nvSpPr>
          <p:cNvPr id="4" name="Slide Number Placeholder 3">
            <a:extLst>
              <a:ext uri="{FF2B5EF4-FFF2-40B4-BE49-F238E27FC236}">
                <a16:creationId xmlns:a16="http://schemas.microsoft.com/office/drawing/2014/main" id="{8DBBA7A8-BE1B-4AA7-B07E-8B56612C4344}"/>
              </a:ext>
            </a:extLst>
          </p:cNvPr>
          <p:cNvSpPr>
            <a:spLocks noGrp="1"/>
          </p:cNvSpPr>
          <p:nvPr>
            <p:ph type="sldNum" sz="quarter" idx="10"/>
          </p:nvPr>
        </p:nvSpPr>
        <p:spPr/>
        <p:txBody>
          <a:bodyPr/>
          <a:lstStyle/>
          <a:p>
            <a:fld id="{D8E11B39-5312-4BA2-9D77-E49168D4D691}" type="slidenum">
              <a:rPr lang="en-GB" smtClean="0"/>
              <a:pPr/>
              <a:t>‹#›</a:t>
            </a:fld>
            <a:endParaRPr lang="en-GB"/>
          </a:p>
        </p:txBody>
      </p:sp>
      <p:sp>
        <p:nvSpPr>
          <p:cNvPr id="7" name="TextBox 6">
            <a:extLst>
              <a:ext uri="{FF2B5EF4-FFF2-40B4-BE49-F238E27FC236}">
                <a16:creationId xmlns:a16="http://schemas.microsoft.com/office/drawing/2014/main" id="{FC74A571-7DC2-4B3B-AAA6-25231D9DC136}"/>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a:t>In the ACCA report template, click the home or insert tab – then click the dropdown arrow under the 'New Slide' button and select the 'Title slide: White' layout</a:t>
            </a:r>
          </a:p>
          <a:p>
            <a:pPr algn="l">
              <a:spcAft>
                <a:spcPts val="600"/>
              </a:spcAft>
              <a:buClr>
                <a:schemeClr val="accent1"/>
              </a:buClr>
              <a:buSzPct val="110000"/>
            </a:pPr>
            <a:r>
              <a:rPr lang="en-GB" sz="1000" b="1"/>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a:t>Type your text into the placeholders on the slide</a:t>
            </a:r>
          </a:p>
        </p:txBody>
      </p:sp>
    </p:spTree>
    <p:extLst>
      <p:ext uri="{BB962C8B-B14F-4D97-AF65-F5344CB8AC3E}">
        <p14:creationId xmlns:p14="http://schemas.microsoft.com/office/powerpoint/2010/main" val="1459726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Black">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2FCEAD-0CC2-4578-82BD-177DD471A283}"/>
              </a:ext>
            </a:extLst>
          </p:cNvPr>
          <p:cNvSpPr/>
          <p:nvPr userDrawn="1"/>
        </p:nvSpPr>
        <p:spPr>
          <a:xfrm>
            <a:off x="0" y="0"/>
            <a:ext cx="9144000" cy="44989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ame 6">
            <a:extLst>
              <a:ext uri="{FF2B5EF4-FFF2-40B4-BE49-F238E27FC236}">
                <a16:creationId xmlns:a16="http://schemas.microsoft.com/office/drawing/2014/main" id="{9569BCA7-115E-4038-9954-55C8758D7D57}"/>
              </a:ext>
            </a:extLst>
          </p:cNvPr>
          <p:cNvSpPr>
            <a:spLocks noChangeAspect="1"/>
          </p:cNvSpPr>
          <p:nvPr userDrawn="1"/>
        </p:nvSpPr>
        <p:spPr>
          <a:xfrm>
            <a:off x="3221396" y="896516"/>
            <a:ext cx="2701208" cy="2701208"/>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1">
            <a:extLst>
              <a:ext uri="{FF2B5EF4-FFF2-40B4-BE49-F238E27FC236}">
                <a16:creationId xmlns:a16="http://schemas.microsoft.com/office/drawing/2014/main" id="{A60E04FC-6BFA-4339-9690-480883F92765}"/>
              </a:ext>
            </a:extLst>
          </p:cNvPr>
          <p:cNvSpPr>
            <a:spLocks noGrp="1"/>
          </p:cNvSpPr>
          <p:nvPr>
            <p:ph type="ctrTitle" hasCustomPrompt="1"/>
          </p:nvPr>
        </p:nvSpPr>
        <p:spPr>
          <a:xfrm>
            <a:off x="573881" y="895350"/>
            <a:ext cx="7996238" cy="1676400"/>
          </a:xfrm>
        </p:spPr>
        <p:txBody>
          <a:bodyPr anchor="b">
            <a:noAutofit/>
          </a:bodyPr>
          <a:lstStyle>
            <a:lvl1pPr algn="ctr">
              <a:defRPr sz="4000" b="1">
                <a:solidFill>
                  <a:schemeClr val="bg1"/>
                </a:solidFill>
              </a:defRPr>
            </a:lvl1pPr>
          </a:lstStyle>
          <a:p>
            <a:r>
              <a:rPr lang="en-US"/>
              <a:t>Presentation title here</a:t>
            </a:r>
          </a:p>
        </p:txBody>
      </p:sp>
      <p:sp>
        <p:nvSpPr>
          <p:cNvPr id="6" name="Subtitle 2">
            <a:extLst>
              <a:ext uri="{FF2B5EF4-FFF2-40B4-BE49-F238E27FC236}">
                <a16:creationId xmlns:a16="http://schemas.microsoft.com/office/drawing/2014/main" id="{C0CDF976-1BC9-4FAE-B73D-FBD802060832}"/>
              </a:ext>
            </a:extLst>
          </p:cNvPr>
          <p:cNvSpPr>
            <a:spLocks noGrp="1"/>
          </p:cNvSpPr>
          <p:nvPr>
            <p:ph type="subTitle" idx="1" hasCustomPrompt="1"/>
          </p:nvPr>
        </p:nvSpPr>
        <p:spPr>
          <a:xfrm>
            <a:off x="571500" y="2644378"/>
            <a:ext cx="7996238" cy="1603772"/>
          </a:xfrm>
        </p:spPr>
        <p:txBody>
          <a:bodyPr>
            <a:noAutofit/>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further information here</a:t>
            </a:r>
          </a:p>
        </p:txBody>
      </p:sp>
      <p:sp>
        <p:nvSpPr>
          <p:cNvPr id="3" name="Slide Number Placeholder 2">
            <a:extLst>
              <a:ext uri="{FF2B5EF4-FFF2-40B4-BE49-F238E27FC236}">
                <a16:creationId xmlns:a16="http://schemas.microsoft.com/office/drawing/2014/main" id="{104CF8BE-2449-4E6A-AA09-BAAEA6783559}"/>
              </a:ext>
            </a:extLst>
          </p:cNvPr>
          <p:cNvSpPr>
            <a:spLocks noGrp="1"/>
          </p:cNvSpPr>
          <p:nvPr>
            <p:ph type="sldNum" sz="quarter" idx="10"/>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16284623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slide: Re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B005E0-0443-483E-AD4F-C7E068E8C8FA}"/>
              </a:ext>
            </a:extLst>
          </p:cNvPr>
          <p:cNvSpPr/>
          <p:nvPr userDrawn="1"/>
        </p:nvSpPr>
        <p:spPr>
          <a:xfrm>
            <a:off x="0" y="0"/>
            <a:ext cx="9144000" cy="449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ame 9">
            <a:extLst>
              <a:ext uri="{FF2B5EF4-FFF2-40B4-BE49-F238E27FC236}">
                <a16:creationId xmlns:a16="http://schemas.microsoft.com/office/drawing/2014/main" id="{3460D143-D871-45A5-9374-900C63E20797}"/>
              </a:ext>
            </a:extLst>
          </p:cNvPr>
          <p:cNvSpPr>
            <a:spLocks noChangeAspect="1"/>
          </p:cNvSpPr>
          <p:nvPr userDrawn="1"/>
        </p:nvSpPr>
        <p:spPr>
          <a:xfrm>
            <a:off x="3221396" y="896516"/>
            <a:ext cx="2701208" cy="2701208"/>
          </a:xfrm>
          <a:prstGeom prst="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1">
            <a:extLst>
              <a:ext uri="{FF2B5EF4-FFF2-40B4-BE49-F238E27FC236}">
                <a16:creationId xmlns:a16="http://schemas.microsoft.com/office/drawing/2014/main" id="{99451498-AF2D-411E-B2DE-D2A7D4F50FAF}"/>
              </a:ext>
            </a:extLst>
          </p:cNvPr>
          <p:cNvSpPr>
            <a:spLocks noGrp="1"/>
          </p:cNvSpPr>
          <p:nvPr>
            <p:ph type="ctrTitle" hasCustomPrompt="1"/>
          </p:nvPr>
        </p:nvSpPr>
        <p:spPr>
          <a:xfrm>
            <a:off x="573881" y="895350"/>
            <a:ext cx="7996238" cy="1676400"/>
          </a:xfrm>
        </p:spPr>
        <p:txBody>
          <a:bodyPr anchor="b">
            <a:noAutofit/>
          </a:bodyPr>
          <a:lstStyle>
            <a:lvl1pPr algn="ctr">
              <a:defRPr sz="4000" b="1">
                <a:solidFill>
                  <a:schemeClr val="bg1"/>
                </a:solidFill>
              </a:defRPr>
            </a:lvl1pPr>
          </a:lstStyle>
          <a:p>
            <a:r>
              <a:rPr lang="en-US"/>
              <a:t>Presentation title here</a:t>
            </a:r>
          </a:p>
        </p:txBody>
      </p:sp>
      <p:sp>
        <p:nvSpPr>
          <p:cNvPr id="6" name="Subtitle 2">
            <a:extLst>
              <a:ext uri="{FF2B5EF4-FFF2-40B4-BE49-F238E27FC236}">
                <a16:creationId xmlns:a16="http://schemas.microsoft.com/office/drawing/2014/main" id="{630A4229-5090-452A-B64B-F14695361F11}"/>
              </a:ext>
            </a:extLst>
          </p:cNvPr>
          <p:cNvSpPr>
            <a:spLocks noGrp="1"/>
          </p:cNvSpPr>
          <p:nvPr>
            <p:ph type="subTitle" idx="1" hasCustomPrompt="1"/>
          </p:nvPr>
        </p:nvSpPr>
        <p:spPr>
          <a:xfrm>
            <a:off x="571500" y="2644378"/>
            <a:ext cx="7996238" cy="1603772"/>
          </a:xfrm>
        </p:spPr>
        <p:txBody>
          <a:bodyPr>
            <a:noAutofit/>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further information here</a:t>
            </a:r>
          </a:p>
        </p:txBody>
      </p:sp>
      <p:sp>
        <p:nvSpPr>
          <p:cNvPr id="2" name="Slide Number Placeholder 1">
            <a:extLst>
              <a:ext uri="{FF2B5EF4-FFF2-40B4-BE49-F238E27FC236}">
                <a16:creationId xmlns:a16="http://schemas.microsoft.com/office/drawing/2014/main" id="{A0ED77F8-AAD6-463F-9EFA-929F65889496}"/>
              </a:ext>
            </a:extLst>
          </p:cNvPr>
          <p:cNvSpPr>
            <a:spLocks noGrp="1"/>
          </p:cNvSpPr>
          <p:nvPr>
            <p:ph type="sldNum" sz="quarter" idx="10"/>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23278388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slide: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5C9E75-D15C-468B-9A43-5FFEB8C5EA3A}"/>
              </a:ext>
            </a:extLst>
          </p:cNvPr>
          <p:cNvSpPr/>
          <p:nvPr userDrawn="1"/>
        </p:nvSpPr>
        <p:spPr>
          <a:xfrm>
            <a:off x="0" y="0"/>
            <a:ext cx="9144000" cy="449897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ame 7">
            <a:extLst>
              <a:ext uri="{FF2B5EF4-FFF2-40B4-BE49-F238E27FC236}">
                <a16:creationId xmlns:a16="http://schemas.microsoft.com/office/drawing/2014/main" id="{1365673D-BDD3-6F49-8C17-16D5199F7692}"/>
              </a:ext>
            </a:extLst>
          </p:cNvPr>
          <p:cNvSpPr>
            <a:spLocks noChangeAspect="1"/>
          </p:cNvSpPr>
          <p:nvPr userDrawn="1"/>
        </p:nvSpPr>
        <p:spPr>
          <a:xfrm>
            <a:off x="3221396" y="896516"/>
            <a:ext cx="2701208" cy="2701208"/>
          </a:xfrm>
          <a:prstGeom prst="fram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1">
            <a:extLst>
              <a:ext uri="{FF2B5EF4-FFF2-40B4-BE49-F238E27FC236}">
                <a16:creationId xmlns:a16="http://schemas.microsoft.com/office/drawing/2014/main" id="{B84E8631-AA3D-416D-BFBB-AAB3B9E6057B}"/>
              </a:ext>
            </a:extLst>
          </p:cNvPr>
          <p:cNvSpPr>
            <a:spLocks noGrp="1"/>
          </p:cNvSpPr>
          <p:nvPr>
            <p:ph type="ctrTitle" hasCustomPrompt="1"/>
          </p:nvPr>
        </p:nvSpPr>
        <p:spPr>
          <a:xfrm>
            <a:off x="573881" y="895350"/>
            <a:ext cx="7996238" cy="1676400"/>
          </a:xfrm>
        </p:spPr>
        <p:txBody>
          <a:bodyPr anchor="b">
            <a:noAutofit/>
          </a:bodyPr>
          <a:lstStyle>
            <a:lvl1pPr algn="ctr">
              <a:defRPr sz="4000" b="1">
                <a:solidFill>
                  <a:schemeClr val="bg1"/>
                </a:solidFill>
              </a:defRPr>
            </a:lvl1pPr>
          </a:lstStyle>
          <a:p>
            <a:r>
              <a:rPr lang="en-US"/>
              <a:t>Presentation title here</a:t>
            </a:r>
          </a:p>
        </p:txBody>
      </p:sp>
      <p:sp>
        <p:nvSpPr>
          <p:cNvPr id="6" name="Subtitle 2">
            <a:extLst>
              <a:ext uri="{FF2B5EF4-FFF2-40B4-BE49-F238E27FC236}">
                <a16:creationId xmlns:a16="http://schemas.microsoft.com/office/drawing/2014/main" id="{E7C410F7-D0A2-4EC2-94D9-060CC0ED21C7}"/>
              </a:ext>
            </a:extLst>
          </p:cNvPr>
          <p:cNvSpPr>
            <a:spLocks noGrp="1"/>
          </p:cNvSpPr>
          <p:nvPr>
            <p:ph type="subTitle" idx="1" hasCustomPrompt="1"/>
          </p:nvPr>
        </p:nvSpPr>
        <p:spPr>
          <a:xfrm>
            <a:off x="571500" y="2644378"/>
            <a:ext cx="7996238" cy="1603772"/>
          </a:xfrm>
        </p:spPr>
        <p:txBody>
          <a:bodyPr>
            <a:noAutofit/>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further information here</a:t>
            </a:r>
          </a:p>
        </p:txBody>
      </p:sp>
      <p:sp>
        <p:nvSpPr>
          <p:cNvPr id="2" name="Slide Number Placeholder 1">
            <a:extLst>
              <a:ext uri="{FF2B5EF4-FFF2-40B4-BE49-F238E27FC236}">
                <a16:creationId xmlns:a16="http://schemas.microsoft.com/office/drawing/2014/main" id="{798A1727-7CEB-482E-A4C3-16AAA06B265B}"/>
              </a:ext>
            </a:extLst>
          </p:cNvPr>
          <p:cNvSpPr>
            <a:spLocks noGrp="1"/>
          </p:cNvSpPr>
          <p:nvPr>
            <p:ph type="sldNum" sz="quarter" idx="10"/>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1496110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i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F7998D-9705-47A9-B6E6-6B4138504862}"/>
              </a:ext>
            </a:extLst>
          </p:cNvPr>
          <p:cNvSpPr/>
          <p:nvPr userDrawn="1"/>
        </p:nvSpPr>
        <p:spPr>
          <a:xfrm>
            <a:off x="0" y="-1"/>
            <a:ext cx="9144000" cy="4495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8">
            <a:extLst>
              <a:ext uri="{FF2B5EF4-FFF2-40B4-BE49-F238E27FC236}">
                <a16:creationId xmlns:a16="http://schemas.microsoft.com/office/drawing/2014/main" id="{F6604EC8-AF6E-444E-9FF6-9B2FABF4E4E8}"/>
              </a:ext>
            </a:extLst>
          </p:cNvPr>
          <p:cNvSpPr>
            <a:spLocks noGrp="1"/>
          </p:cNvSpPr>
          <p:nvPr>
            <p:ph type="body" sz="quarter" idx="14" hasCustomPrompt="1"/>
          </p:nvPr>
        </p:nvSpPr>
        <p:spPr>
          <a:xfrm>
            <a:off x="571819" y="1113824"/>
            <a:ext cx="6286181" cy="3257850"/>
          </a:xfrm>
        </p:spPr>
        <p:txBody>
          <a:bodyPr lIns="0" bIns="0">
            <a:noAutofit/>
          </a:bodyPr>
          <a:lstStyle>
            <a:lvl1pPr marL="285750" indent="-285750">
              <a:lnSpc>
                <a:spcPct val="110000"/>
              </a:lnSpc>
              <a:spcBef>
                <a:spcPts val="750"/>
              </a:spcBef>
              <a:buFont typeface="Wingdings" panose="05000000000000000000" pitchFamily="2" charset="2"/>
              <a:buChar char="§"/>
              <a:defRPr sz="1200">
                <a:solidFill>
                  <a:schemeClr val="tx1"/>
                </a:solidFill>
              </a:defRPr>
            </a:lvl1pPr>
          </a:lstStyle>
          <a:p>
            <a:r>
              <a:rPr lang="en-GB" dirty="0"/>
              <a:t>Keep all bullet list points to short informational phrases only.</a:t>
            </a:r>
          </a:p>
          <a:p>
            <a:endParaRPr lang="en-GB" dirty="0"/>
          </a:p>
        </p:txBody>
      </p:sp>
      <p:sp>
        <p:nvSpPr>
          <p:cNvPr id="7" name="Title Placeholder 1">
            <a:extLst>
              <a:ext uri="{FF2B5EF4-FFF2-40B4-BE49-F238E27FC236}">
                <a16:creationId xmlns:a16="http://schemas.microsoft.com/office/drawing/2014/main" id="{14D9B23F-515F-445A-AE24-28330034919D}"/>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r>
              <a:rPr lang="en-US" dirty="0"/>
              <a:t>Bullet list title text</a:t>
            </a:r>
          </a:p>
        </p:txBody>
      </p:sp>
      <p:sp>
        <p:nvSpPr>
          <p:cNvPr id="2" name="Slide Number Placeholder 1">
            <a:extLst>
              <a:ext uri="{FF2B5EF4-FFF2-40B4-BE49-F238E27FC236}">
                <a16:creationId xmlns:a16="http://schemas.microsoft.com/office/drawing/2014/main" id="{F4D485B5-F19E-427D-A9AD-4B21EF56B4C6}"/>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9DBD7480-9718-49BC-8723-6C6470F3A472}"/>
              </a:ext>
            </a:extLst>
          </p:cNvPr>
          <p:cNvSpPr txBox="1"/>
          <p:nvPr userDrawn="1"/>
        </p:nvSpPr>
        <p:spPr>
          <a:xfrm>
            <a:off x="-2144674" y="0"/>
            <a:ext cx="1980220" cy="1708160"/>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'Bullet list'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3645309236"/>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ection divider: White 1">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CCDCE7-AB1B-4B4E-A51E-405F832198A6}"/>
              </a:ext>
            </a:extLst>
          </p:cNvPr>
          <p:cNvSpPr/>
          <p:nvPr userDrawn="1"/>
        </p:nvSpPr>
        <p:spPr>
          <a:xfrm>
            <a:off x="0" y="0"/>
            <a:ext cx="9144000" cy="449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E153295-98FB-7946-8DA8-46C3BAFD725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4498975"/>
          </a:xfrm>
          <a:prstGeom prst="rect">
            <a:avLst/>
          </a:prstGeom>
        </p:spPr>
      </p:pic>
      <p:sp>
        <p:nvSpPr>
          <p:cNvPr id="8" name="Title 1">
            <a:extLst>
              <a:ext uri="{FF2B5EF4-FFF2-40B4-BE49-F238E27FC236}">
                <a16:creationId xmlns:a16="http://schemas.microsoft.com/office/drawing/2014/main" id="{46222E02-BBA2-41B7-B997-B1EB6CEAD17F}"/>
              </a:ext>
            </a:extLst>
          </p:cNvPr>
          <p:cNvSpPr>
            <a:spLocks noGrp="1"/>
          </p:cNvSpPr>
          <p:nvPr>
            <p:ph type="ctrTitle" hasCustomPrompt="1"/>
          </p:nvPr>
        </p:nvSpPr>
        <p:spPr>
          <a:xfrm>
            <a:off x="571500" y="1200150"/>
            <a:ext cx="6664796" cy="1432322"/>
          </a:xfrm>
        </p:spPr>
        <p:txBody>
          <a:bodyPr lIns="0" rIns="0" anchor="b">
            <a:noAutofit/>
          </a:bodyPr>
          <a:lstStyle>
            <a:lvl1pPr algn="r">
              <a:defRPr sz="4000">
                <a:solidFill>
                  <a:schemeClr val="tx1"/>
                </a:solidFill>
              </a:defRPr>
            </a:lvl1pPr>
          </a:lstStyle>
          <a:p>
            <a:r>
              <a:rPr lang="en-US"/>
              <a:t>Add section title here</a:t>
            </a:r>
          </a:p>
        </p:txBody>
      </p:sp>
      <p:sp>
        <p:nvSpPr>
          <p:cNvPr id="10" name="Subtitle 2">
            <a:extLst>
              <a:ext uri="{FF2B5EF4-FFF2-40B4-BE49-F238E27FC236}">
                <a16:creationId xmlns:a16="http://schemas.microsoft.com/office/drawing/2014/main" id="{B84AC07C-053A-49FB-ACEB-69501FD354E0}"/>
              </a:ext>
            </a:extLst>
          </p:cNvPr>
          <p:cNvSpPr>
            <a:spLocks noGrp="1"/>
          </p:cNvSpPr>
          <p:nvPr>
            <p:ph type="subTitle" idx="1" hasCustomPrompt="1"/>
          </p:nvPr>
        </p:nvSpPr>
        <p:spPr>
          <a:xfrm>
            <a:off x="571500" y="2701528"/>
            <a:ext cx="6664796" cy="1241822"/>
          </a:xfrm>
        </p:spPr>
        <p:txBody>
          <a:bodyPr lIns="0" rIns="18000">
            <a:noAutofit/>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further detail here</a:t>
            </a:r>
          </a:p>
        </p:txBody>
      </p:sp>
      <p:sp>
        <p:nvSpPr>
          <p:cNvPr id="2" name="Slide Number Placeholder 1">
            <a:extLst>
              <a:ext uri="{FF2B5EF4-FFF2-40B4-BE49-F238E27FC236}">
                <a16:creationId xmlns:a16="http://schemas.microsoft.com/office/drawing/2014/main" id="{64D96237-D1E3-4ED6-8AFB-22B1B2DBAB06}"/>
              </a:ext>
            </a:extLst>
          </p:cNvPr>
          <p:cNvSpPr>
            <a:spLocks noGrp="1"/>
          </p:cNvSpPr>
          <p:nvPr>
            <p:ph type="sldNum" sz="quarter" idx="10"/>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36806214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Section divider: White 2">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11C872-9BA1-478C-A58E-B2905017577B}"/>
              </a:ext>
            </a:extLst>
          </p:cNvPr>
          <p:cNvSpPr/>
          <p:nvPr userDrawn="1"/>
        </p:nvSpPr>
        <p:spPr>
          <a:xfrm>
            <a:off x="0" y="0"/>
            <a:ext cx="9144000" cy="449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D381D01-66A7-42C0-8C5B-3760F23ADE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16" b="316"/>
          <a:stretch/>
        </p:blipFill>
        <p:spPr>
          <a:xfrm>
            <a:off x="0" y="0"/>
            <a:ext cx="9144000" cy="4499099"/>
          </a:xfrm>
          <a:prstGeom prst="rect">
            <a:avLst/>
          </a:prstGeom>
        </p:spPr>
      </p:pic>
      <p:sp>
        <p:nvSpPr>
          <p:cNvPr id="2" name="Title 1"/>
          <p:cNvSpPr>
            <a:spLocks noGrp="1"/>
          </p:cNvSpPr>
          <p:nvPr>
            <p:ph type="ctrTitle" hasCustomPrompt="1"/>
          </p:nvPr>
        </p:nvSpPr>
        <p:spPr>
          <a:xfrm>
            <a:off x="1835696" y="1200150"/>
            <a:ext cx="6732042" cy="1432322"/>
          </a:xfrm>
        </p:spPr>
        <p:txBody>
          <a:bodyPr lIns="0" rIns="0" anchor="b">
            <a:noAutofit/>
          </a:bodyPr>
          <a:lstStyle>
            <a:lvl1pPr algn="l">
              <a:defRPr sz="4000">
                <a:solidFill>
                  <a:schemeClr val="tx1"/>
                </a:solidFill>
              </a:defRPr>
            </a:lvl1pPr>
          </a:lstStyle>
          <a:p>
            <a:r>
              <a:rPr lang="en-US"/>
              <a:t>Add section title here</a:t>
            </a:r>
          </a:p>
        </p:txBody>
      </p:sp>
      <p:sp>
        <p:nvSpPr>
          <p:cNvPr id="3" name="Subtitle 2"/>
          <p:cNvSpPr>
            <a:spLocks noGrp="1"/>
          </p:cNvSpPr>
          <p:nvPr>
            <p:ph type="subTitle" idx="1" hasCustomPrompt="1"/>
          </p:nvPr>
        </p:nvSpPr>
        <p:spPr>
          <a:xfrm>
            <a:off x="1835696" y="2701528"/>
            <a:ext cx="6732042" cy="1241822"/>
          </a:xfrm>
        </p:spPr>
        <p:txBody>
          <a:bodyPr lIns="18000" rIns="0">
            <a:no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further detail here</a:t>
            </a:r>
          </a:p>
        </p:txBody>
      </p:sp>
      <p:sp>
        <p:nvSpPr>
          <p:cNvPr id="4" name="Slide Number Placeholder 3">
            <a:extLst>
              <a:ext uri="{FF2B5EF4-FFF2-40B4-BE49-F238E27FC236}">
                <a16:creationId xmlns:a16="http://schemas.microsoft.com/office/drawing/2014/main" id="{792FC47F-EF0C-498A-BC43-F09FFE6C225B}"/>
              </a:ext>
            </a:extLst>
          </p:cNvPr>
          <p:cNvSpPr>
            <a:spLocks noGrp="1"/>
          </p:cNvSpPr>
          <p:nvPr>
            <p:ph type="sldNum" sz="quarter" idx="10"/>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33644831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Section divider: Black 1">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655727-22B9-43EF-B658-CD2AF5E20134}"/>
              </a:ext>
            </a:extLst>
          </p:cNvPr>
          <p:cNvSpPr/>
          <p:nvPr userDrawn="1"/>
        </p:nvSpPr>
        <p:spPr>
          <a:xfrm>
            <a:off x="0" y="0"/>
            <a:ext cx="9144000" cy="4524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660440B-D6B3-D743-AE1A-B42C017626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4524375"/>
          </a:xfrm>
          <a:prstGeom prst="rect">
            <a:avLst/>
          </a:prstGeom>
        </p:spPr>
      </p:pic>
      <p:sp>
        <p:nvSpPr>
          <p:cNvPr id="2" name="Title 1"/>
          <p:cNvSpPr>
            <a:spLocks noGrp="1"/>
          </p:cNvSpPr>
          <p:nvPr>
            <p:ph type="ctrTitle" hasCustomPrompt="1"/>
          </p:nvPr>
        </p:nvSpPr>
        <p:spPr>
          <a:xfrm>
            <a:off x="571500" y="1200150"/>
            <a:ext cx="6664796" cy="1432322"/>
          </a:xfrm>
        </p:spPr>
        <p:txBody>
          <a:bodyPr lIns="0" rIns="0" anchor="b">
            <a:noAutofit/>
          </a:bodyPr>
          <a:lstStyle>
            <a:lvl1pPr algn="r">
              <a:defRPr sz="4000">
                <a:solidFill>
                  <a:schemeClr val="bg1"/>
                </a:solidFill>
              </a:defRPr>
            </a:lvl1pPr>
          </a:lstStyle>
          <a:p>
            <a:r>
              <a:rPr lang="en-US"/>
              <a:t>Add section title here</a:t>
            </a:r>
          </a:p>
        </p:txBody>
      </p:sp>
      <p:sp>
        <p:nvSpPr>
          <p:cNvPr id="3" name="Subtitle 2"/>
          <p:cNvSpPr>
            <a:spLocks noGrp="1"/>
          </p:cNvSpPr>
          <p:nvPr>
            <p:ph type="subTitle" idx="1" hasCustomPrompt="1"/>
          </p:nvPr>
        </p:nvSpPr>
        <p:spPr>
          <a:xfrm>
            <a:off x="571500" y="2701528"/>
            <a:ext cx="6664796" cy="1241822"/>
          </a:xfrm>
        </p:spPr>
        <p:txBody>
          <a:bodyPr lIns="0" rIns="18000">
            <a:noAutofit/>
          </a:bodyPr>
          <a:lstStyle>
            <a:lvl1pPr marL="0" indent="0" algn="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further detail here</a:t>
            </a:r>
          </a:p>
        </p:txBody>
      </p:sp>
      <p:sp>
        <p:nvSpPr>
          <p:cNvPr id="5" name="Slide Number Placeholder 4">
            <a:extLst>
              <a:ext uri="{FF2B5EF4-FFF2-40B4-BE49-F238E27FC236}">
                <a16:creationId xmlns:a16="http://schemas.microsoft.com/office/drawing/2014/main" id="{058B8C25-763C-46E8-BE2A-FC708AC6A94D}"/>
              </a:ext>
            </a:extLst>
          </p:cNvPr>
          <p:cNvSpPr>
            <a:spLocks noGrp="1"/>
          </p:cNvSpPr>
          <p:nvPr>
            <p:ph type="sldNum" sz="quarter" idx="10"/>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27396747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Section divider: Black 2">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45CB37-4553-4BF8-8B74-52805E2BB06E}"/>
              </a:ext>
            </a:extLst>
          </p:cNvPr>
          <p:cNvSpPr/>
          <p:nvPr userDrawn="1"/>
        </p:nvSpPr>
        <p:spPr>
          <a:xfrm>
            <a:off x="0" y="0"/>
            <a:ext cx="9144000" cy="4524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FF6EF36-EAED-C74A-8D8D-94ACD2A150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4524375"/>
          </a:xfrm>
          <a:prstGeom prst="rect">
            <a:avLst/>
          </a:prstGeom>
        </p:spPr>
      </p:pic>
      <p:sp>
        <p:nvSpPr>
          <p:cNvPr id="2" name="Title 1"/>
          <p:cNvSpPr>
            <a:spLocks noGrp="1"/>
          </p:cNvSpPr>
          <p:nvPr>
            <p:ph type="ctrTitle" hasCustomPrompt="1"/>
          </p:nvPr>
        </p:nvSpPr>
        <p:spPr>
          <a:xfrm>
            <a:off x="1835696" y="1200150"/>
            <a:ext cx="6732042" cy="1432322"/>
          </a:xfrm>
        </p:spPr>
        <p:txBody>
          <a:bodyPr lIns="0" rIns="0" anchor="b">
            <a:noAutofit/>
          </a:bodyPr>
          <a:lstStyle>
            <a:lvl1pPr algn="l">
              <a:defRPr sz="4000">
                <a:solidFill>
                  <a:schemeClr val="bg1"/>
                </a:solidFill>
              </a:defRPr>
            </a:lvl1pPr>
          </a:lstStyle>
          <a:p>
            <a:r>
              <a:rPr lang="en-US"/>
              <a:t>Add section title here</a:t>
            </a:r>
          </a:p>
        </p:txBody>
      </p:sp>
      <p:sp>
        <p:nvSpPr>
          <p:cNvPr id="3" name="Subtitle 2"/>
          <p:cNvSpPr>
            <a:spLocks noGrp="1"/>
          </p:cNvSpPr>
          <p:nvPr>
            <p:ph type="subTitle" idx="1" hasCustomPrompt="1"/>
          </p:nvPr>
        </p:nvSpPr>
        <p:spPr>
          <a:xfrm>
            <a:off x="1835696" y="2701528"/>
            <a:ext cx="6732042" cy="1241822"/>
          </a:xfrm>
        </p:spPr>
        <p:txBody>
          <a:bodyPr lIns="18000" rIns="0">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further detail here</a:t>
            </a:r>
          </a:p>
        </p:txBody>
      </p:sp>
      <p:sp>
        <p:nvSpPr>
          <p:cNvPr id="4" name="Slide Number Placeholder 3">
            <a:extLst>
              <a:ext uri="{FF2B5EF4-FFF2-40B4-BE49-F238E27FC236}">
                <a16:creationId xmlns:a16="http://schemas.microsoft.com/office/drawing/2014/main" id="{76380426-4FD7-451A-AFC7-2A8F8859C656}"/>
              </a:ext>
            </a:extLst>
          </p:cNvPr>
          <p:cNvSpPr>
            <a:spLocks noGrp="1"/>
          </p:cNvSpPr>
          <p:nvPr>
            <p:ph type="sldNum" sz="quarter" idx="10"/>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7679641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Section divider: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59C42F-A942-49D4-9F29-B86D84B82E21}"/>
              </a:ext>
            </a:extLst>
          </p:cNvPr>
          <p:cNvSpPr/>
          <p:nvPr userDrawn="1"/>
        </p:nvSpPr>
        <p:spPr>
          <a:xfrm>
            <a:off x="0" y="0"/>
            <a:ext cx="9144000" cy="449897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ame 8">
            <a:extLst>
              <a:ext uri="{FF2B5EF4-FFF2-40B4-BE49-F238E27FC236}">
                <a16:creationId xmlns:a16="http://schemas.microsoft.com/office/drawing/2014/main" id="{8030593E-C30B-764B-ACD2-01C743788386}"/>
              </a:ext>
            </a:extLst>
          </p:cNvPr>
          <p:cNvSpPr>
            <a:spLocks noChangeAspect="1"/>
          </p:cNvSpPr>
          <p:nvPr userDrawn="1"/>
        </p:nvSpPr>
        <p:spPr>
          <a:xfrm>
            <a:off x="718664" y="915566"/>
            <a:ext cx="2701208" cy="2701208"/>
          </a:xfrm>
          <a:prstGeom prst="fram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ndParaRPr>
          </a:p>
        </p:txBody>
      </p:sp>
      <p:sp>
        <p:nvSpPr>
          <p:cNvPr id="2" name="Title 1"/>
          <p:cNvSpPr>
            <a:spLocks noGrp="1"/>
          </p:cNvSpPr>
          <p:nvPr>
            <p:ph type="ctrTitle" hasCustomPrompt="1"/>
          </p:nvPr>
        </p:nvSpPr>
        <p:spPr>
          <a:xfrm>
            <a:off x="1835696" y="1200150"/>
            <a:ext cx="6732042" cy="1432322"/>
          </a:xfrm>
        </p:spPr>
        <p:txBody>
          <a:bodyPr lIns="0" rIns="0" anchor="b">
            <a:noAutofit/>
          </a:bodyPr>
          <a:lstStyle>
            <a:lvl1pPr algn="l">
              <a:defRPr sz="4000">
                <a:solidFill>
                  <a:schemeClr val="bg1"/>
                </a:solidFill>
              </a:defRPr>
            </a:lvl1pPr>
          </a:lstStyle>
          <a:p>
            <a:r>
              <a:rPr lang="en-US"/>
              <a:t>Add section title here</a:t>
            </a:r>
          </a:p>
        </p:txBody>
      </p:sp>
      <p:sp>
        <p:nvSpPr>
          <p:cNvPr id="3" name="Subtitle 2"/>
          <p:cNvSpPr>
            <a:spLocks noGrp="1"/>
          </p:cNvSpPr>
          <p:nvPr>
            <p:ph type="subTitle" idx="1" hasCustomPrompt="1"/>
          </p:nvPr>
        </p:nvSpPr>
        <p:spPr>
          <a:xfrm>
            <a:off x="1835696" y="2701528"/>
            <a:ext cx="6732042" cy="1241822"/>
          </a:xfrm>
        </p:spPr>
        <p:txBody>
          <a:bodyPr lIns="18000" rIns="0">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further detail here</a:t>
            </a:r>
          </a:p>
        </p:txBody>
      </p:sp>
      <p:sp>
        <p:nvSpPr>
          <p:cNvPr id="4" name="Slide Number Placeholder 3">
            <a:extLst>
              <a:ext uri="{FF2B5EF4-FFF2-40B4-BE49-F238E27FC236}">
                <a16:creationId xmlns:a16="http://schemas.microsoft.com/office/drawing/2014/main" id="{7821414A-19AD-469F-B6DD-F096A045569C}"/>
              </a:ext>
            </a:extLst>
          </p:cNvPr>
          <p:cNvSpPr>
            <a:spLocks noGrp="1"/>
          </p:cNvSpPr>
          <p:nvPr>
            <p:ph type="sldNum" sz="quarter" idx="10"/>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906956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Agenda / Contents slide">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E2A6564-2C0B-41EB-BBC2-698BB4ADBD21}"/>
              </a:ext>
            </a:extLst>
          </p:cNvPr>
          <p:cNvSpPr/>
          <p:nvPr userDrawn="1"/>
        </p:nvSpPr>
        <p:spPr>
          <a:xfrm>
            <a:off x="0" y="0"/>
            <a:ext cx="9144000" cy="449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09528AE-157F-43B2-9760-B6820FD4839D}"/>
              </a:ext>
            </a:extLst>
          </p:cNvPr>
          <p:cNvSpPr/>
          <p:nvPr userDrawn="1"/>
        </p:nvSpPr>
        <p:spPr>
          <a:xfrm>
            <a:off x="0" y="0"/>
            <a:ext cx="6858000" cy="449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icture Placeholder 2">
            <a:extLst>
              <a:ext uri="{FF2B5EF4-FFF2-40B4-BE49-F238E27FC236}">
                <a16:creationId xmlns:a16="http://schemas.microsoft.com/office/drawing/2014/main" id="{E4E8AD6A-C242-4815-9C94-B9729200A7D8}"/>
              </a:ext>
            </a:extLst>
          </p:cNvPr>
          <p:cNvSpPr>
            <a:spLocks noGrp="1"/>
          </p:cNvSpPr>
          <p:nvPr>
            <p:ph type="pic" sz="quarter" idx="17" hasCustomPrompt="1"/>
          </p:nvPr>
        </p:nvSpPr>
        <p:spPr>
          <a:xfrm>
            <a:off x="6858000" y="1587"/>
            <a:ext cx="2286000" cy="4498975"/>
          </a:xfrm>
          <a:solidFill>
            <a:schemeClr val="accent6"/>
          </a:solidFill>
        </p:spPr>
        <p:txBody>
          <a:bodyPr tIns="1440000"/>
          <a:lstStyle>
            <a:lvl1pPr marL="0" indent="0" algn="ctr">
              <a:spcBef>
                <a:spcPts val="0"/>
              </a:spcBef>
              <a:buNone/>
              <a:defRPr sz="1200">
                <a:solidFill>
                  <a:schemeClr val="bg1"/>
                </a:solidFill>
              </a:defRPr>
            </a:lvl1pPr>
          </a:lstStyle>
          <a:p>
            <a:r>
              <a:rPr lang="en-GB"/>
              <a:t>Click icon below to</a:t>
            </a:r>
            <a:br>
              <a:rPr lang="en-GB"/>
            </a:br>
            <a:r>
              <a:rPr lang="en-GB"/>
              <a:t>insert picture</a:t>
            </a:r>
            <a:br>
              <a:rPr lang="en-GB"/>
            </a:br>
            <a:r>
              <a:rPr lang="en-GB"/>
              <a:t>(optional)</a:t>
            </a:r>
          </a:p>
        </p:txBody>
      </p:sp>
      <p:sp>
        <p:nvSpPr>
          <p:cNvPr id="24" name="Text Placeholder 10">
            <a:extLst>
              <a:ext uri="{FF2B5EF4-FFF2-40B4-BE49-F238E27FC236}">
                <a16:creationId xmlns:a16="http://schemas.microsoft.com/office/drawing/2014/main" id="{EF894096-A76A-4E2C-BB23-FB32202E6758}"/>
              </a:ext>
            </a:extLst>
          </p:cNvPr>
          <p:cNvSpPr>
            <a:spLocks noGrp="1"/>
          </p:cNvSpPr>
          <p:nvPr>
            <p:ph type="body" sz="quarter" idx="13" hasCustomPrompt="1"/>
          </p:nvPr>
        </p:nvSpPr>
        <p:spPr>
          <a:xfrm>
            <a:off x="571499" y="123826"/>
            <a:ext cx="5800725" cy="914401"/>
          </a:xfrm>
        </p:spPr>
        <p:txBody>
          <a:bodyPr wrap="square" lIns="0" tIns="46800" bIns="46800" anchor="ctr" anchorCtr="0">
            <a:noAutofit/>
          </a:bodyPr>
          <a:lstStyle>
            <a:lvl1pPr marL="0" indent="0">
              <a:spcBef>
                <a:spcPts val="0"/>
              </a:spcBef>
              <a:buNone/>
              <a:defRPr sz="2800" b="1">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a:t>Add agenda / contents title here</a:t>
            </a:r>
          </a:p>
        </p:txBody>
      </p:sp>
      <p:sp>
        <p:nvSpPr>
          <p:cNvPr id="9" name="Text Placeholder 15">
            <a:extLst>
              <a:ext uri="{FF2B5EF4-FFF2-40B4-BE49-F238E27FC236}">
                <a16:creationId xmlns:a16="http://schemas.microsoft.com/office/drawing/2014/main" id="{91E7220A-5359-48A2-AC65-EEE20AD6520E}"/>
              </a:ext>
            </a:extLst>
          </p:cNvPr>
          <p:cNvSpPr>
            <a:spLocks noGrp="1"/>
          </p:cNvSpPr>
          <p:nvPr>
            <p:ph type="body" sz="quarter" idx="15" hasCustomPrompt="1"/>
          </p:nvPr>
        </p:nvSpPr>
        <p:spPr>
          <a:xfrm>
            <a:off x="571501" y="1113824"/>
            <a:ext cx="4844726" cy="3257850"/>
          </a:xfrm>
        </p:spPr>
        <p:txBody>
          <a:bodyPr/>
          <a:lstStyle>
            <a:lvl1pPr marL="285750" indent="-285750">
              <a:spcBef>
                <a:spcPts val="1000"/>
              </a:spcBef>
              <a:buClr>
                <a:schemeClr val="accent1"/>
              </a:buClr>
              <a:buFont typeface="+mj-lt"/>
              <a:buAutoNum type="arabicPeriod"/>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Agenda item 1</a:t>
            </a:r>
            <a:endParaRPr lang="en-GB"/>
          </a:p>
        </p:txBody>
      </p:sp>
      <p:sp>
        <p:nvSpPr>
          <p:cNvPr id="2" name="Slide Number Placeholder 1">
            <a:extLst>
              <a:ext uri="{FF2B5EF4-FFF2-40B4-BE49-F238E27FC236}">
                <a16:creationId xmlns:a16="http://schemas.microsoft.com/office/drawing/2014/main" id="{F91B6433-F37C-4087-9C87-C2643331A44D}"/>
              </a:ext>
            </a:extLst>
          </p:cNvPr>
          <p:cNvSpPr>
            <a:spLocks noGrp="1"/>
          </p:cNvSpPr>
          <p:nvPr>
            <p:ph type="sldNum" sz="quarter" idx="18"/>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42747477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ullet li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F7998D-9705-47A9-B6E6-6B4138504862}"/>
              </a:ext>
            </a:extLst>
          </p:cNvPr>
          <p:cNvSpPr/>
          <p:nvPr userDrawn="1"/>
        </p:nvSpPr>
        <p:spPr>
          <a:xfrm>
            <a:off x="0" y="-1"/>
            <a:ext cx="9144000" cy="4495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8">
            <a:extLst>
              <a:ext uri="{FF2B5EF4-FFF2-40B4-BE49-F238E27FC236}">
                <a16:creationId xmlns:a16="http://schemas.microsoft.com/office/drawing/2014/main" id="{F6604EC8-AF6E-444E-9FF6-9B2FABF4E4E8}"/>
              </a:ext>
            </a:extLst>
          </p:cNvPr>
          <p:cNvSpPr>
            <a:spLocks noGrp="1"/>
          </p:cNvSpPr>
          <p:nvPr>
            <p:ph type="body" sz="quarter" idx="14" hasCustomPrompt="1"/>
          </p:nvPr>
        </p:nvSpPr>
        <p:spPr>
          <a:xfrm>
            <a:off x="571819" y="1113824"/>
            <a:ext cx="6286181" cy="3257850"/>
          </a:xfrm>
        </p:spPr>
        <p:txBody>
          <a:bodyPr lIns="0" bIns="0">
            <a:noAutofit/>
          </a:bodyPr>
          <a:lstStyle>
            <a:lvl1pPr marL="285750" indent="-285750">
              <a:lnSpc>
                <a:spcPct val="110000"/>
              </a:lnSpc>
              <a:spcBef>
                <a:spcPts val="750"/>
              </a:spcBef>
              <a:buFont typeface="Wingdings" panose="05000000000000000000" pitchFamily="2" charset="2"/>
              <a:buChar char="§"/>
              <a:defRPr sz="1200">
                <a:solidFill>
                  <a:schemeClr val="tx1"/>
                </a:solidFill>
              </a:defRPr>
            </a:lvl1pPr>
          </a:lstStyle>
          <a:p>
            <a:r>
              <a:rPr lang="en-GB"/>
              <a:t>Keep all bullet list points to short informational phrases only.</a:t>
            </a:r>
          </a:p>
          <a:p>
            <a:endParaRPr lang="en-GB"/>
          </a:p>
        </p:txBody>
      </p:sp>
      <p:sp>
        <p:nvSpPr>
          <p:cNvPr id="7" name="Title Placeholder 1">
            <a:extLst>
              <a:ext uri="{FF2B5EF4-FFF2-40B4-BE49-F238E27FC236}">
                <a16:creationId xmlns:a16="http://schemas.microsoft.com/office/drawing/2014/main" id="{14D9B23F-515F-445A-AE24-28330034919D}"/>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r>
              <a:rPr lang="en-US"/>
              <a:t>Bullet list title text</a:t>
            </a:r>
          </a:p>
        </p:txBody>
      </p:sp>
      <p:sp>
        <p:nvSpPr>
          <p:cNvPr id="2" name="Slide Number Placeholder 1">
            <a:extLst>
              <a:ext uri="{FF2B5EF4-FFF2-40B4-BE49-F238E27FC236}">
                <a16:creationId xmlns:a16="http://schemas.microsoft.com/office/drawing/2014/main" id="{F4D485B5-F19E-427D-A9AD-4B21EF56B4C6}"/>
              </a:ext>
            </a:extLst>
          </p:cNvPr>
          <p:cNvSpPr>
            <a:spLocks noGrp="1"/>
          </p:cNvSpPr>
          <p:nvPr>
            <p:ph type="sldNum" sz="quarter" idx="15"/>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4043109360"/>
      </p:ext>
    </p:extLst>
  </p:cSld>
  <p:clrMapOvr>
    <a:masterClrMapping/>
  </p:clrMapOvr>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Numbered li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F7998D-9705-47A9-B6E6-6B4138504862}"/>
              </a:ext>
            </a:extLst>
          </p:cNvPr>
          <p:cNvSpPr/>
          <p:nvPr userDrawn="1"/>
        </p:nvSpPr>
        <p:spPr>
          <a:xfrm>
            <a:off x="0" y="-1"/>
            <a:ext cx="9144000" cy="4495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8">
            <a:extLst>
              <a:ext uri="{FF2B5EF4-FFF2-40B4-BE49-F238E27FC236}">
                <a16:creationId xmlns:a16="http://schemas.microsoft.com/office/drawing/2014/main" id="{463C477B-0A4B-42EF-B825-3CC4C2724769}"/>
              </a:ext>
            </a:extLst>
          </p:cNvPr>
          <p:cNvSpPr>
            <a:spLocks noGrp="1"/>
          </p:cNvSpPr>
          <p:nvPr>
            <p:ph type="body" sz="quarter" idx="14" hasCustomPrompt="1"/>
          </p:nvPr>
        </p:nvSpPr>
        <p:spPr>
          <a:xfrm>
            <a:off x="571819" y="1113824"/>
            <a:ext cx="6286181" cy="3257850"/>
          </a:xfrm>
        </p:spPr>
        <p:txBody>
          <a:bodyPr lIns="0" bIns="0">
            <a:noAutofit/>
          </a:bodyPr>
          <a:lstStyle>
            <a:lvl1pPr marL="342900" indent="-342900">
              <a:lnSpc>
                <a:spcPct val="110000"/>
              </a:lnSpc>
              <a:spcBef>
                <a:spcPts val="750"/>
              </a:spcBef>
              <a:buFont typeface="+mj-lt"/>
              <a:buAutoNum type="arabicPeriod"/>
              <a:defRPr sz="1200">
                <a:solidFill>
                  <a:schemeClr val="tx1"/>
                </a:solidFill>
              </a:defRPr>
            </a:lvl1pPr>
          </a:lstStyle>
          <a:p>
            <a:r>
              <a:rPr lang="en-GB"/>
              <a:t>Keep all numbered list points to short informational phrases only.</a:t>
            </a:r>
          </a:p>
        </p:txBody>
      </p:sp>
      <p:sp>
        <p:nvSpPr>
          <p:cNvPr id="7" name="Title Placeholder 1">
            <a:extLst>
              <a:ext uri="{FF2B5EF4-FFF2-40B4-BE49-F238E27FC236}">
                <a16:creationId xmlns:a16="http://schemas.microsoft.com/office/drawing/2014/main" id="{412CD168-AEAE-45AF-AC8D-C38CCA70F9D2}"/>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solidFill>
                  <a:schemeClr val="tx1"/>
                </a:solidFill>
              </a:defRPr>
            </a:lvl1pPr>
          </a:lstStyle>
          <a:p>
            <a:r>
              <a:rPr lang="en-US"/>
              <a:t>Numbered list title text</a:t>
            </a:r>
          </a:p>
        </p:txBody>
      </p:sp>
      <p:sp>
        <p:nvSpPr>
          <p:cNvPr id="2" name="Slide Number Placeholder 1">
            <a:extLst>
              <a:ext uri="{FF2B5EF4-FFF2-40B4-BE49-F238E27FC236}">
                <a16:creationId xmlns:a16="http://schemas.microsoft.com/office/drawing/2014/main" id="{03D5B926-CB89-43D8-962C-1C11F3428477}"/>
              </a:ext>
            </a:extLst>
          </p:cNvPr>
          <p:cNvSpPr>
            <a:spLocks noGrp="1"/>
          </p:cNvSpPr>
          <p:nvPr>
            <p:ph type="sldNum" sz="quarter" idx="15"/>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554855273"/>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ullet list &amp; pic left">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0"/>
            <a:ext cx="9144000" cy="449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570AA45-6069-4352-A63A-9864FE8CAEB7}"/>
              </a:ext>
            </a:extLst>
          </p:cNvPr>
          <p:cNvSpPr/>
          <p:nvPr userDrawn="1"/>
        </p:nvSpPr>
        <p:spPr>
          <a:xfrm>
            <a:off x="2286000" y="0"/>
            <a:ext cx="6858000" cy="449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C1292B35-02DD-4C83-87EF-BE29951A82D9}"/>
              </a:ext>
            </a:extLst>
          </p:cNvPr>
          <p:cNvSpPr>
            <a:spLocks noGrp="1"/>
          </p:cNvSpPr>
          <p:nvPr>
            <p:ph type="body" sz="quarter" idx="13" hasCustomPrompt="1"/>
          </p:nvPr>
        </p:nvSpPr>
        <p:spPr>
          <a:xfrm>
            <a:off x="2857500" y="123826"/>
            <a:ext cx="5710238" cy="914401"/>
          </a:xfrm>
        </p:spPr>
        <p:txBody>
          <a:bodyPr wrap="square" lIns="0" tIns="72000" bIns="72000" anchor="ctr" anchorCtr="0">
            <a:noAutofit/>
          </a:bodyPr>
          <a:lstStyle>
            <a:lvl1pPr marL="0" indent="0">
              <a:spcBef>
                <a:spcPts val="0"/>
              </a:spcBef>
              <a:buNone/>
              <a:defRPr sz="2800" b="1">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a:t>Bullet list with left picture</a:t>
            </a:r>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0"/>
            <a:ext cx="2286000" cy="4498975"/>
          </a:xfrm>
          <a:solidFill>
            <a:schemeClr val="accent6"/>
          </a:solidFill>
        </p:spPr>
        <p:txBody>
          <a:bodyPr tIns="1440000"/>
          <a:lstStyle>
            <a:lvl1pPr marL="0" indent="0" algn="ctr">
              <a:spcBef>
                <a:spcPts val="0"/>
              </a:spcBef>
              <a:buNone/>
              <a:defRPr sz="1200">
                <a:solidFill>
                  <a:schemeClr val="bg1"/>
                </a:solidFill>
              </a:defRPr>
            </a:lvl1pPr>
          </a:lstStyle>
          <a:p>
            <a:r>
              <a:rPr lang="en-GB"/>
              <a:t>Click icon below to</a:t>
            </a:r>
            <a:br>
              <a:rPr lang="en-GB"/>
            </a:br>
            <a:r>
              <a:rPr lang="en-GB"/>
              <a:t>insert picture</a:t>
            </a:r>
          </a:p>
        </p:txBody>
      </p:sp>
      <p:sp>
        <p:nvSpPr>
          <p:cNvPr id="8" name="Text Placeholder 18">
            <a:extLst>
              <a:ext uri="{FF2B5EF4-FFF2-40B4-BE49-F238E27FC236}">
                <a16:creationId xmlns:a16="http://schemas.microsoft.com/office/drawing/2014/main" id="{3AB1EE67-09FE-4FE8-829A-FED600AEBBC8}"/>
              </a:ext>
            </a:extLst>
          </p:cNvPr>
          <p:cNvSpPr>
            <a:spLocks noGrp="1"/>
          </p:cNvSpPr>
          <p:nvPr>
            <p:ph type="body" sz="quarter" idx="16" hasCustomPrompt="1"/>
          </p:nvPr>
        </p:nvSpPr>
        <p:spPr>
          <a:xfrm>
            <a:off x="2857500" y="1113824"/>
            <a:ext cx="5710238" cy="3257850"/>
          </a:xfrm>
        </p:spPr>
        <p:txBody>
          <a:bodyPr lIns="0" bIns="0">
            <a:noAutofit/>
          </a:bodyPr>
          <a:lstStyle>
            <a:lvl1pPr marL="285750" indent="-285750">
              <a:lnSpc>
                <a:spcPct val="110000"/>
              </a:lnSpc>
              <a:spcBef>
                <a:spcPts val="750"/>
              </a:spcBef>
              <a:buFont typeface="Wingdings" panose="05000000000000000000" pitchFamily="2" charset="2"/>
              <a:buChar char="§"/>
              <a:defRPr sz="1200">
                <a:solidFill>
                  <a:schemeClr val="tx1"/>
                </a:solidFill>
              </a:defRPr>
            </a:lvl1pPr>
          </a:lstStyle>
          <a:p>
            <a:r>
              <a:rPr lang="en-GB"/>
              <a:t>Keep all bullet list points to short informational phrases only.</a:t>
            </a:r>
          </a:p>
          <a:p>
            <a:endParaRPr lang="en-GB"/>
          </a:p>
        </p:txBody>
      </p:sp>
      <p:sp>
        <p:nvSpPr>
          <p:cNvPr id="2" name="Slide Number Placeholder 1">
            <a:extLst>
              <a:ext uri="{FF2B5EF4-FFF2-40B4-BE49-F238E27FC236}">
                <a16:creationId xmlns:a16="http://schemas.microsoft.com/office/drawing/2014/main" id="{29829D3B-8B07-4BEA-8A71-EC07B9C8DDDC}"/>
              </a:ext>
            </a:extLst>
          </p:cNvPr>
          <p:cNvSpPr>
            <a:spLocks noGrp="1"/>
          </p:cNvSpPr>
          <p:nvPr>
            <p:ph type="sldNum" sz="quarter" idx="17"/>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253736717"/>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ullet list &amp; pic right">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0"/>
            <a:ext cx="9144000" cy="449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570AA45-6069-4352-A63A-9864FE8CAEB7}"/>
              </a:ext>
            </a:extLst>
          </p:cNvPr>
          <p:cNvSpPr/>
          <p:nvPr userDrawn="1"/>
        </p:nvSpPr>
        <p:spPr>
          <a:xfrm>
            <a:off x="0" y="0"/>
            <a:ext cx="6858000" cy="449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6858000" y="0"/>
            <a:ext cx="2286000" cy="4498975"/>
          </a:xfrm>
          <a:solidFill>
            <a:schemeClr val="accent6"/>
          </a:solidFill>
        </p:spPr>
        <p:txBody>
          <a:bodyPr tIns="1440000"/>
          <a:lstStyle>
            <a:lvl1pPr marL="0" indent="0" algn="ctr">
              <a:spcBef>
                <a:spcPts val="0"/>
              </a:spcBef>
              <a:buNone/>
              <a:defRPr sz="1200">
                <a:solidFill>
                  <a:schemeClr val="bg1"/>
                </a:solidFill>
              </a:defRPr>
            </a:lvl1pPr>
          </a:lstStyle>
          <a:p>
            <a:r>
              <a:rPr lang="en-GB"/>
              <a:t>Click icon below to</a:t>
            </a:r>
            <a:br>
              <a:rPr lang="en-GB"/>
            </a:br>
            <a:r>
              <a:rPr lang="en-GB"/>
              <a:t>insert picture</a:t>
            </a:r>
          </a:p>
        </p:txBody>
      </p:sp>
      <p:sp>
        <p:nvSpPr>
          <p:cNvPr id="9" name="Text Placeholder 10">
            <a:extLst>
              <a:ext uri="{FF2B5EF4-FFF2-40B4-BE49-F238E27FC236}">
                <a16:creationId xmlns:a16="http://schemas.microsoft.com/office/drawing/2014/main" id="{567537C4-5288-414A-B6EE-FF6FE15961A1}"/>
              </a:ext>
            </a:extLst>
          </p:cNvPr>
          <p:cNvSpPr>
            <a:spLocks noGrp="1"/>
          </p:cNvSpPr>
          <p:nvPr>
            <p:ph type="body" sz="quarter" idx="13" hasCustomPrompt="1"/>
          </p:nvPr>
        </p:nvSpPr>
        <p:spPr>
          <a:xfrm>
            <a:off x="573881" y="123826"/>
            <a:ext cx="5710238" cy="914401"/>
          </a:xfrm>
        </p:spPr>
        <p:txBody>
          <a:bodyPr wrap="square" lIns="0" tIns="72000" bIns="72000" anchor="ctr" anchorCtr="0">
            <a:noAutofit/>
          </a:bodyPr>
          <a:lstStyle>
            <a:lvl1pPr marL="0" indent="0">
              <a:spcBef>
                <a:spcPts val="0"/>
              </a:spcBef>
              <a:buNone/>
              <a:defRPr sz="2800" b="1">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a:t>Bullet list with right picture</a:t>
            </a:r>
          </a:p>
        </p:txBody>
      </p:sp>
      <p:sp>
        <p:nvSpPr>
          <p:cNvPr id="10" name="Text Placeholder 18">
            <a:extLst>
              <a:ext uri="{FF2B5EF4-FFF2-40B4-BE49-F238E27FC236}">
                <a16:creationId xmlns:a16="http://schemas.microsoft.com/office/drawing/2014/main" id="{0AD79F26-7F1E-46C0-96DA-9A741776FE22}"/>
              </a:ext>
            </a:extLst>
          </p:cNvPr>
          <p:cNvSpPr>
            <a:spLocks noGrp="1"/>
          </p:cNvSpPr>
          <p:nvPr>
            <p:ph type="body" sz="quarter" idx="16" hasCustomPrompt="1"/>
          </p:nvPr>
        </p:nvSpPr>
        <p:spPr>
          <a:xfrm>
            <a:off x="573881" y="1113824"/>
            <a:ext cx="5710238" cy="3257850"/>
          </a:xfrm>
        </p:spPr>
        <p:txBody>
          <a:bodyPr lIns="0" bIns="0">
            <a:noAutofit/>
          </a:bodyPr>
          <a:lstStyle>
            <a:lvl1pPr marL="285750" indent="-285750">
              <a:lnSpc>
                <a:spcPct val="110000"/>
              </a:lnSpc>
              <a:spcBef>
                <a:spcPts val="750"/>
              </a:spcBef>
              <a:buFont typeface="Wingdings" panose="05000000000000000000" pitchFamily="2" charset="2"/>
              <a:buChar char="§"/>
              <a:defRPr sz="1200">
                <a:solidFill>
                  <a:schemeClr val="tx1"/>
                </a:solidFill>
              </a:defRPr>
            </a:lvl1pPr>
          </a:lstStyle>
          <a:p>
            <a:r>
              <a:rPr lang="en-GB"/>
              <a:t>Keep all bullet list points to short informational phrases only.</a:t>
            </a:r>
          </a:p>
          <a:p>
            <a:endParaRPr lang="en-GB"/>
          </a:p>
        </p:txBody>
      </p:sp>
      <p:sp>
        <p:nvSpPr>
          <p:cNvPr id="2" name="Slide Number Placeholder 1">
            <a:extLst>
              <a:ext uri="{FF2B5EF4-FFF2-40B4-BE49-F238E27FC236}">
                <a16:creationId xmlns:a16="http://schemas.microsoft.com/office/drawing/2014/main" id="{A05D11CE-D1DB-467B-AD19-869662A093B1}"/>
              </a:ext>
            </a:extLst>
          </p:cNvPr>
          <p:cNvSpPr>
            <a:spLocks noGrp="1"/>
          </p:cNvSpPr>
          <p:nvPr>
            <p:ph type="sldNum" sz="quarter" idx="17"/>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932188471"/>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F7998D-9705-47A9-B6E6-6B4138504862}"/>
              </a:ext>
            </a:extLst>
          </p:cNvPr>
          <p:cNvSpPr/>
          <p:nvPr userDrawn="1"/>
        </p:nvSpPr>
        <p:spPr>
          <a:xfrm>
            <a:off x="0" y="-1"/>
            <a:ext cx="9144000" cy="4495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8">
            <a:extLst>
              <a:ext uri="{FF2B5EF4-FFF2-40B4-BE49-F238E27FC236}">
                <a16:creationId xmlns:a16="http://schemas.microsoft.com/office/drawing/2014/main" id="{463C477B-0A4B-42EF-B825-3CC4C2724769}"/>
              </a:ext>
            </a:extLst>
          </p:cNvPr>
          <p:cNvSpPr>
            <a:spLocks noGrp="1"/>
          </p:cNvSpPr>
          <p:nvPr>
            <p:ph type="body" sz="quarter" idx="14" hasCustomPrompt="1"/>
          </p:nvPr>
        </p:nvSpPr>
        <p:spPr>
          <a:xfrm>
            <a:off x="571819" y="1113824"/>
            <a:ext cx="6286181" cy="3257850"/>
          </a:xfrm>
        </p:spPr>
        <p:txBody>
          <a:bodyPr lIns="0" bIns="0">
            <a:noAutofit/>
          </a:bodyPr>
          <a:lstStyle>
            <a:lvl1pPr marL="342900" indent="-342900">
              <a:lnSpc>
                <a:spcPct val="110000"/>
              </a:lnSpc>
              <a:spcBef>
                <a:spcPts val="750"/>
              </a:spcBef>
              <a:buFont typeface="+mj-lt"/>
              <a:buAutoNum type="arabicPeriod"/>
              <a:defRPr sz="1200">
                <a:solidFill>
                  <a:schemeClr val="tx1"/>
                </a:solidFill>
              </a:defRPr>
            </a:lvl1pPr>
          </a:lstStyle>
          <a:p>
            <a:r>
              <a:rPr lang="en-GB" dirty="0"/>
              <a:t>Keep all numbered list points to short informational phrases only.</a:t>
            </a:r>
          </a:p>
        </p:txBody>
      </p:sp>
      <p:sp>
        <p:nvSpPr>
          <p:cNvPr id="7" name="Title Placeholder 1">
            <a:extLst>
              <a:ext uri="{FF2B5EF4-FFF2-40B4-BE49-F238E27FC236}">
                <a16:creationId xmlns:a16="http://schemas.microsoft.com/office/drawing/2014/main" id="{412CD168-AEAE-45AF-AC8D-C38CCA70F9D2}"/>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solidFill>
                  <a:schemeClr val="tx1"/>
                </a:solidFill>
              </a:defRPr>
            </a:lvl1pPr>
          </a:lstStyle>
          <a:p>
            <a:r>
              <a:rPr lang="en-US" dirty="0"/>
              <a:t>Numbered list title text</a:t>
            </a:r>
          </a:p>
        </p:txBody>
      </p:sp>
      <p:sp>
        <p:nvSpPr>
          <p:cNvPr id="2" name="Slide Number Placeholder 1">
            <a:extLst>
              <a:ext uri="{FF2B5EF4-FFF2-40B4-BE49-F238E27FC236}">
                <a16:creationId xmlns:a16="http://schemas.microsoft.com/office/drawing/2014/main" id="{03D5B926-CB89-43D8-962C-1C11F3428477}"/>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C9087CF6-C1F3-4563-9B5D-0C3157CBC53D}"/>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'Numbered list'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2363284395"/>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only: Use to draw diagram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0" y="0"/>
            <a:ext cx="9144001" cy="4498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solidFill>
                <a:schemeClr val="bg1"/>
              </a:solidFill>
            </a:endParaRPr>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a:t>Add your title here</a:t>
            </a:r>
          </a:p>
        </p:txBody>
      </p:sp>
      <p:sp>
        <p:nvSpPr>
          <p:cNvPr id="2" name="Slide Number Placeholder 1">
            <a:extLst>
              <a:ext uri="{FF2B5EF4-FFF2-40B4-BE49-F238E27FC236}">
                <a16:creationId xmlns:a16="http://schemas.microsoft.com/office/drawing/2014/main" id="{1F8F54A3-C41F-4ECB-9D77-05E9BCA1F590}"/>
              </a:ext>
            </a:extLst>
          </p:cNvPr>
          <p:cNvSpPr>
            <a:spLocks noGrp="1"/>
          </p:cNvSpPr>
          <p:nvPr>
            <p:ph type="sldNum" sz="quarter" idx="10"/>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379644388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amp; 2 text column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0" y="0"/>
            <a:ext cx="9144001" cy="4498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solidFill>
                <a:schemeClr val="bg1"/>
              </a:solidFill>
            </a:endParaRPr>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571500" y="1114124"/>
            <a:ext cx="3714749" cy="3264397"/>
          </a:xfrm>
        </p:spPr>
        <p:txBody>
          <a:bodyPr/>
          <a:lstStyle>
            <a:lvl1pPr marL="285750" indent="-285750">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your text here</a:t>
            </a:r>
            <a:endParaRPr lang="en-GB"/>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4857750" y="1114124"/>
            <a:ext cx="3714752" cy="3264397"/>
          </a:xfrm>
        </p:spPr>
        <p:txBody>
          <a:bodyPr/>
          <a:lstStyle>
            <a:lvl1pPr marL="285750" indent="-285750">
              <a:buClr>
                <a:schemeClr val="accent1"/>
              </a:buClr>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your text here</a:t>
            </a:r>
            <a:endParaRPr lang="en-GB"/>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a:t>Add your title here</a:t>
            </a:r>
          </a:p>
        </p:txBody>
      </p:sp>
      <p:sp>
        <p:nvSpPr>
          <p:cNvPr id="2" name="Slide Number Placeholder 1">
            <a:extLst>
              <a:ext uri="{FF2B5EF4-FFF2-40B4-BE49-F238E27FC236}">
                <a16:creationId xmlns:a16="http://schemas.microsoft.com/office/drawing/2014/main" id="{DDC65909-6F41-4704-8C66-EEF22CB82330}"/>
              </a:ext>
            </a:extLst>
          </p:cNvPr>
          <p:cNvSpPr>
            <a:spLocks noGrp="1"/>
          </p:cNvSpPr>
          <p:nvPr>
            <p:ph type="sldNum" sz="quarter" idx="16"/>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2233504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mp; 2 text columns (right larg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0" y="0"/>
            <a:ext cx="9144001" cy="4498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solidFill>
                <a:schemeClr val="bg1"/>
              </a:solidFill>
            </a:endParaRPr>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571501" y="1114124"/>
            <a:ext cx="2595560" cy="3264397"/>
          </a:xfrm>
        </p:spPr>
        <p:txBody>
          <a:bodyPr/>
          <a:lstStyle>
            <a:lvl1pPr marL="285750" indent="-285750">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your text here</a:t>
            </a:r>
            <a:endParaRPr lang="en-GB"/>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3727775" y="1114125"/>
            <a:ext cx="4844726" cy="3257850"/>
          </a:xfrm>
        </p:spPr>
        <p:txBody>
          <a:bodyPr/>
          <a:lstStyle>
            <a:lvl1pPr marL="285750" indent="-285750">
              <a:buClr>
                <a:schemeClr val="accent1"/>
              </a:buClr>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your text here</a:t>
            </a:r>
            <a:endParaRPr lang="en-GB"/>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a:t>Add your title here</a:t>
            </a:r>
          </a:p>
        </p:txBody>
      </p:sp>
      <p:sp>
        <p:nvSpPr>
          <p:cNvPr id="2" name="Slide Number Placeholder 1">
            <a:extLst>
              <a:ext uri="{FF2B5EF4-FFF2-40B4-BE49-F238E27FC236}">
                <a16:creationId xmlns:a16="http://schemas.microsoft.com/office/drawing/2014/main" id="{D1BB1C4E-1769-443B-ABD8-9F54F8DE84FB}"/>
              </a:ext>
            </a:extLst>
          </p:cNvPr>
          <p:cNvSpPr>
            <a:spLocks noGrp="1"/>
          </p:cNvSpPr>
          <p:nvPr>
            <p:ph type="sldNum" sz="quarter" idx="16"/>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9004615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mp; 2 text columns (left larg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0" y="0"/>
            <a:ext cx="9144001" cy="4498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solidFill>
                <a:schemeClr val="bg1"/>
              </a:solidFill>
            </a:endParaRPr>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5964716" y="1114124"/>
            <a:ext cx="2595560" cy="3264397"/>
          </a:xfrm>
        </p:spPr>
        <p:txBody>
          <a:bodyPr/>
          <a:lstStyle>
            <a:lvl1pPr marL="285750" indent="-285750">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your text here</a:t>
            </a:r>
            <a:endParaRPr lang="en-GB"/>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571501" y="1113824"/>
            <a:ext cx="4844726" cy="3257850"/>
          </a:xfrm>
        </p:spPr>
        <p:txBody>
          <a:bodyPr/>
          <a:lstStyle>
            <a:lvl1pPr marL="285750" indent="-285750">
              <a:buClr>
                <a:schemeClr val="accent1"/>
              </a:buClr>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your text here</a:t>
            </a:r>
            <a:endParaRPr lang="en-GB"/>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a:t>Add your title here</a:t>
            </a:r>
          </a:p>
        </p:txBody>
      </p:sp>
      <p:sp>
        <p:nvSpPr>
          <p:cNvPr id="2" name="Slide Number Placeholder 1">
            <a:extLst>
              <a:ext uri="{FF2B5EF4-FFF2-40B4-BE49-F238E27FC236}">
                <a16:creationId xmlns:a16="http://schemas.microsoft.com/office/drawing/2014/main" id="{F408A622-8A93-452C-88EA-4A3740C10295}"/>
              </a:ext>
            </a:extLst>
          </p:cNvPr>
          <p:cNvSpPr>
            <a:spLocks noGrp="1"/>
          </p:cNvSpPr>
          <p:nvPr>
            <p:ph type="sldNum" sz="quarter" idx="16"/>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1430127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mp; 3 text column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0" y="0"/>
            <a:ext cx="9144001" cy="4498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solidFill>
                <a:schemeClr val="bg1"/>
              </a:solidFill>
            </a:endParaRPr>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571501" y="1114124"/>
            <a:ext cx="2252662" cy="3264397"/>
          </a:xfrm>
        </p:spPr>
        <p:txBody>
          <a:bodyPr/>
          <a:lstStyle>
            <a:lvl1pPr marL="285750" indent="-285750">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your text here</a:t>
            </a:r>
            <a:endParaRPr lang="en-GB"/>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3445200" y="1120653"/>
            <a:ext cx="2253600" cy="3257850"/>
          </a:xfrm>
        </p:spPr>
        <p:txBody>
          <a:bodyPr/>
          <a:lstStyle>
            <a:lvl1pPr marL="285750" indent="-285750">
              <a:buClr>
                <a:schemeClr val="accent1"/>
              </a:buClr>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your text here</a:t>
            </a:r>
            <a:endParaRPr lang="en-GB"/>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6319838" y="1114125"/>
            <a:ext cx="2252663" cy="3257850"/>
          </a:xfrm>
        </p:spPr>
        <p:txBody>
          <a:bodyPr/>
          <a:lstStyle>
            <a:lvl1pPr marL="285750" indent="-285750">
              <a:buClr>
                <a:schemeClr val="accent1"/>
              </a:buClr>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your text here</a:t>
            </a:r>
            <a:endParaRPr lang="en-GB"/>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a:t>Add your title here</a:t>
            </a:r>
          </a:p>
        </p:txBody>
      </p:sp>
      <p:sp>
        <p:nvSpPr>
          <p:cNvPr id="2" name="Slide Number Placeholder 1">
            <a:extLst>
              <a:ext uri="{FF2B5EF4-FFF2-40B4-BE49-F238E27FC236}">
                <a16:creationId xmlns:a16="http://schemas.microsoft.com/office/drawing/2014/main" id="{8D17BA8E-5E47-4AD2-9E61-C18ED1F3E243}"/>
              </a:ext>
            </a:extLst>
          </p:cNvPr>
          <p:cNvSpPr>
            <a:spLocks noGrp="1"/>
          </p:cNvSpPr>
          <p:nvPr>
            <p:ph type="sldNum" sz="quarter" idx="16"/>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38340216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ngle image only">
    <p:spTree>
      <p:nvGrpSpPr>
        <p:cNvPr id="1" name=""/>
        <p:cNvGrpSpPr/>
        <p:nvPr/>
      </p:nvGrpSpPr>
      <p:grpSpPr>
        <a:xfrm>
          <a:off x="0" y="0"/>
          <a:ext cx="0" cy="0"/>
          <a:chOff x="0" y="0"/>
          <a:chExt cx="0" cy="0"/>
        </a:xfrm>
      </p:grpSpPr>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0" y="2381"/>
            <a:ext cx="9144000" cy="4498182"/>
          </a:xfrm>
        </p:spPr>
        <p:txBody>
          <a:bodyPr tIns="1548000"/>
          <a:lstStyle>
            <a:lvl1pPr marL="0" indent="0" algn="ctr">
              <a:buNone/>
              <a:defRPr/>
            </a:lvl1pPr>
          </a:lstStyle>
          <a:p>
            <a:r>
              <a:rPr lang="en-GB"/>
              <a:t>Click the icon below to insert your full screen image</a:t>
            </a:r>
          </a:p>
        </p:txBody>
      </p:sp>
      <p:sp>
        <p:nvSpPr>
          <p:cNvPr id="2" name="Slide Number Placeholder 1">
            <a:extLst>
              <a:ext uri="{FF2B5EF4-FFF2-40B4-BE49-F238E27FC236}">
                <a16:creationId xmlns:a16="http://schemas.microsoft.com/office/drawing/2014/main" id="{ACCDDC4D-B31B-4BDC-BB50-540078E539D0}"/>
              </a:ext>
            </a:extLst>
          </p:cNvPr>
          <p:cNvSpPr>
            <a:spLocks noGrp="1"/>
          </p:cNvSpPr>
          <p:nvPr>
            <p:ph type="sldNum" sz="quarter" idx="14"/>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8861649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Right image &amp; tex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0" y="0"/>
            <a:ext cx="9144001" cy="4498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2286001" y="2381"/>
            <a:ext cx="6858000" cy="4498182"/>
          </a:xfrm>
          <a:solidFill>
            <a:schemeClr val="accent6"/>
          </a:solidFill>
          <a:ln>
            <a:noFill/>
          </a:ln>
        </p:spPr>
        <p:txBody>
          <a:bodyPr tIns="1548000">
            <a:normAutofit/>
          </a:bodyPr>
          <a:lstStyle>
            <a:lvl1pPr marL="0" indent="0" algn="ctr">
              <a:buNone/>
              <a:defRPr sz="1400"/>
            </a:lvl1pPr>
          </a:lstStyle>
          <a:p>
            <a:r>
              <a:rPr lang="en-GB"/>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a:t>Add </a:t>
            </a:r>
            <a:br>
              <a:rPr lang="en-GB"/>
            </a:br>
            <a:r>
              <a:rPr lang="en-GB"/>
              <a:t>your title </a:t>
            </a:r>
            <a:br>
              <a:rPr lang="en-GB"/>
            </a:br>
            <a:r>
              <a:rPr lang="en-GB"/>
              <a:t>text here</a:t>
            </a:r>
          </a:p>
        </p:txBody>
      </p:sp>
      <p:sp>
        <p:nvSpPr>
          <p:cNvPr id="4" name="Text Placeholder 3">
            <a:extLst>
              <a:ext uri="{FF2B5EF4-FFF2-40B4-BE49-F238E27FC236}">
                <a16:creationId xmlns:a16="http://schemas.microsoft.com/office/drawing/2014/main" id="{414C7FB3-3A36-44B7-84CC-2569909DD496}"/>
              </a:ext>
            </a:extLst>
          </p:cNvPr>
          <p:cNvSpPr>
            <a:spLocks noGrp="1"/>
          </p:cNvSpPr>
          <p:nvPr>
            <p:ph type="body" sz="quarter" idx="14" hasCustomPrompt="1"/>
          </p:nvPr>
        </p:nvSpPr>
        <p:spPr>
          <a:xfrm>
            <a:off x="282575" y="1703388"/>
            <a:ext cx="1717675" cy="2368550"/>
          </a:xfrm>
        </p:spPr>
        <p:txBody>
          <a:bodyPr/>
          <a:lstStyle>
            <a:lvl1pPr marL="285750" indent="-285750">
              <a:buFont typeface="Wingdings" panose="05000000000000000000" pitchFamily="2" charset="2"/>
              <a:buChar char="§"/>
              <a:defRPr sz="1200"/>
            </a:lvl1pPr>
            <a:lvl2pPr>
              <a:defRPr sz="1400"/>
            </a:lvl2pPr>
            <a:lvl3pPr>
              <a:defRPr sz="1400"/>
            </a:lvl3pPr>
            <a:lvl4pPr>
              <a:defRPr sz="1400"/>
            </a:lvl4pPr>
            <a:lvl5pPr>
              <a:defRPr sz="1400"/>
            </a:lvl5pPr>
          </a:lstStyle>
          <a:p>
            <a:pPr lvl="0"/>
            <a:r>
              <a:rPr lang="en-US"/>
              <a:t>Insert a short, captivating message to support your image</a:t>
            </a:r>
            <a:endParaRPr lang="en-GB"/>
          </a:p>
        </p:txBody>
      </p:sp>
      <p:sp>
        <p:nvSpPr>
          <p:cNvPr id="3" name="Slide Number Placeholder 2">
            <a:extLst>
              <a:ext uri="{FF2B5EF4-FFF2-40B4-BE49-F238E27FC236}">
                <a16:creationId xmlns:a16="http://schemas.microsoft.com/office/drawing/2014/main" id="{3967B918-5725-4909-A674-BFFB84E8291F}"/>
              </a:ext>
            </a:extLst>
          </p:cNvPr>
          <p:cNvSpPr>
            <a:spLocks noGrp="1"/>
          </p:cNvSpPr>
          <p:nvPr>
            <p:ph type="sldNum" sz="quarter" idx="15"/>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11646267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Left image &amp; tex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0" y="-1"/>
            <a:ext cx="9144001" cy="4500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0" y="2381"/>
            <a:ext cx="6858000" cy="4498182"/>
          </a:xfrm>
          <a:solidFill>
            <a:schemeClr val="accent6"/>
          </a:solidFill>
          <a:ln>
            <a:noFill/>
          </a:ln>
        </p:spPr>
        <p:txBody>
          <a:bodyPr tIns="1548000">
            <a:normAutofit/>
          </a:bodyPr>
          <a:lstStyle>
            <a:lvl1pPr marL="0" indent="0" algn="ctr">
              <a:buNone/>
              <a:defRPr sz="1400"/>
            </a:lvl1pPr>
          </a:lstStyle>
          <a:p>
            <a:r>
              <a:rPr lang="en-GB"/>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7140575" y="142140"/>
            <a:ext cx="171767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a:t>Add </a:t>
            </a:r>
            <a:br>
              <a:rPr lang="en-GB"/>
            </a:br>
            <a:r>
              <a:rPr lang="en-GB"/>
              <a:t>your title </a:t>
            </a:r>
            <a:br>
              <a:rPr lang="en-GB"/>
            </a:br>
            <a:r>
              <a:rPr lang="en-GB"/>
              <a:t>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7140575" y="1703388"/>
            <a:ext cx="1717675" cy="2368550"/>
          </a:xfrm>
        </p:spPr>
        <p:txBody>
          <a:bodyPr/>
          <a:lstStyle>
            <a:lvl1pPr marL="285750" indent="-285750">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Insert a short, captivating message here to support your image</a:t>
            </a:r>
            <a:endParaRPr lang="en-GB"/>
          </a:p>
        </p:txBody>
      </p:sp>
      <p:sp>
        <p:nvSpPr>
          <p:cNvPr id="3" name="Slide Number Placeholder 2">
            <a:extLst>
              <a:ext uri="{FF2B5EF4-FFF2-40B4-BE49-F238E27FC236}">
                <a16:creationId xmlns:a16="http://schemas.microsoft.com/office/drawing/2014/main" id="{FDF5A32D-0081-40FD-9EAA-7ED29F3EB1E7}"/>
              </a:ext>
            </a:extLst>
          </p:cNvPr>
          <p:cNvSpPr>
            <a:spLocks noGrp="1"/>
          </p:cNvSpPr>
          <p:nvPr>
            <p:ph type="sldNum" sz="quarter" idx="15"/>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381957995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4569E99-5ED9-4CEC-B72F-C5C37EA68354}"/>
              </a:ext>
            </a:extLst>
          </p:cNvPr>
          <p:cNvSpPr>
            <a:spLocks noGrp="1"/>
          </p:cNvSpPr>
          <p:nvPr>
            <p:ph type="body" sz="quarter" idx="13" hasCustomPrompt="1"/>
          </p:nvPr>
        </p:nvSpPr>
        <p:spPr>
          <a:xfrm>
            <a:off x="571500" y="123827"/>
            <a:ext cx="8001000" cy="914400"/>
          </a:xfrm>
        </p:spPr>
        <p:txBody>
          <a:bodyPr lIns="0" tIns="46800" bIns="46800" anchor="ctr" anchorCtr="0">
            <a:noAutofit/>
          </a:bodyPr>
          <a:lstStyle>
            <a:lvl1pPr marL="0" indent="0">
              <a:spcBef>
                <a:spcPts val="0"/>
              </a:spcBef>
              <a:buNone/>
              <a:defRPr sz="2800" b="1">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a:t>Data slide with table: insert title here</a:t>
            </a:r>
          </a:p>
        </p:txBody>
      </p:sp>
      <p:sp>
        <p:nvSpPr>
          <p:cNvPr id="15" name="Table Placeholder 14">
            <a:extLst>
              <a:ext uri="{FF2B5EF4-FFF2-40B4-BE49-F238E27FC236}">
                <a16:creationId xmlns:a16="http://schemas.microsoft.com/office/drawing/2014/main" id="{6CF79618-77E7-4FA3-9A9B-B4147B0210FC}"/>
              </a:ext>
            </a:extLst>
          </p:cNvPr>
          <p:cNvSpPr>
            <a:spLocks noGrp="1"/>
          </p:cNvSpPr>
          <p:nvPr>
            <p:ph type="tbl" sz="quarter" idx="15" hasCustomPrompt="1"/>
          </p:nvPr>
        </p:nvSpPr>
        <p:spPr>
          <a:xfrm>
            <a:off x="3714750" y="1113824"/>
            <a:ext cx="4857750" cy="3257850"/>
          </a:xfrm>
        </p:spPr>
        <p:txBody>
          <a:bodyPr lIns="0" tIns="1152000" bIns="0">
            <a:noAutofit/>
          </a:bodyPr>
          <a:lstStyle>
            <a:lvl1pPr marL="0" indent="0" algn="ctr">
              <a:buNone/>
              <a:defRPr sz="1200"/>
            </a:lvl1pPr>
          </a:lstStyle>
          <a:p>
            <a:r>
              <a:rPr lang="en-GB"/>
              <a:t>Click icon below to insert table</a:t>
            </a:r>
          </a:p>
        </p:txBody>
      </p:sp>
      <p:sp>
        <p:nvSpPr>
          <p:cNvPr id="5" name="Text Placeholder 12">
            <a:extLst>
              <a:ext uri="{FF2B5EF4-FFF2-40B4-BE49-F238E27FC236}">
                <a16:creationId xmlns:a16="http://schemas.microsoft.com/office/drawing/2014/main" id="{3DFAC8C1-FA8E-4BEC-B74F-A604B58FFBE4}"/>
              </a:ext>
            </a:extLst>
          </p:cNvPr>
          <p:cNvSpPr>
            <a:spLocks noGrp="1"/>
          </p:cNvSpPr>
          <p:nvPr>
            <p:ph type="body" sz="quarter" idx="14" hasCustomPrompt="1"/>
          </p:nvPr>
        </p:nvSpPr>
        <p:spPr>
          <a:xfrm>
            <a:off x="571499" y="1113824"/>
            <a:ext cx="2860675" cy="3257850"/>
          </a:xfrm>
        </p:spPr>
        <p:txBody>
          <a:bodyPr lIns="0" bIns="0">
            <a:noAutofit/>
          </a:bodyPr>
          <a:lstStyle>
            <a:lvl1pPr marL="0" indent="0">
              <a:lnSpc>
                <a:spcPct val="100000"/>
              </a:lnSpc>
              <a:spcBef>
                <a:spcPts val="750"/>
              </a:spcBef>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r>
              <a:rPr lang="en-GB" sz="1200"/>
              <a:t>You can use this slide to insert a single table. This area can be used to add any supporting text, if necessary. Don’t clutter, consider linking to a separate appendix slide for any detailed notes on methodology, further findings, larger data sets required. </a:t>
            </a:r>
          </a:p>
        </p:txBody>
      </p:sp>
      <p:sp>
        <p:nvSpPr>
          <p:cNvPr id="2" name="Slide Number Placeholder 1">
            <a:extLst>
              <a:ext uri="{FF2B5EF4-FFF2-40B4-BE49-F238E27FC236}">
                <a16:creationId xmlns:a16="http://schemas.microsoft.com/office/drawing/2014/main" id="{7E4C1030-ACF2-492E-A5E0-E456D1D7C6A2}"/>
              </a:ext>
            </a:extLst>
          </p:cNvPr>
          <p:cNvSpPr>
            <a:spLocks noGrp="1"/>
          </p:cNvSpPr>
          <p:nvPr>
            <p:ph type="sldNum" sz="quarter" idx="16"/>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127594137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EFA343C1-AD0E-408C-AC85-900720F9F9E7}"/>
              </a:ext>
            </a:extLst>
          </p:cNvPr>
          <p:cNvSpPr>
            <a:spLocks noGrp="1"/>
          </p:cNvSpPr>
          <p:nvPr>
            <p:ph type="chart" sz="quarter" idx="15" hasCustomPrompt="1"/>
          </p:nvPr>
        </p:nvSpPr>
        <p:spPr>
          <a:xfrm>
            <a:off x="3709986" y="1113824"/>
            <a:ext cx="4857751" cy="3257850"/>
          </a:xfrm>
        </p:spPr>
        <p:txBody>
          <a:bodyPr lIns="0" tIns="1152000" bIns="0">
            <a:normAutofit/>
          </a:bodyPr>
          <a:lstStyle>
            <a:lvl1pPr marL="0" indent="0" algn="ctr">
              <a:buNone/>
              <a:defRPr sz="1200"/>
            </a:lvl1pPr>
          </a:lstStyle>
          <a:p>
            <a:r>
              <a:rPr lang="en-GB" sz="1200"/>
              <a:t>Click icon below to insert chart</a:t>
            </a:r>
            <a:endParaRPr lang="en-GB"/>
          </a:p>
        </p:txBody>
      </p:sp>
      <p:sp>
        <p:nvSpPr>
          <p:cNvPr id="9" name="Text Placeholder 12">
            <a:extLst>
              <a:ext uri="{FF2B5EF4-FFF2-40B4-BE49-F238E27FC236}">
                <a16:creationId xmlns:a16="http://schemas.microsoft.com/office/drawing/2014/main" id="{67A5A42D-ABB7-47C9-B97B-E64706E58CEE}"/>
              </a:ext>
            </a:extLst>
          </p:cNvPr>
          <p:cNvSpPr>
            <a:spLocks noGrp="1"/>
          </p:cNvSpPr>
          <p:nvPr>
            <p:ph type="body" sz="quarter" idx="14" hasCustomPrompt="1"/>
          </p:nvPr>
        </p:nvSpPr>
        <p:spPr>
          <a:xfrm>
            <a:off x="571500" y="1113824"/>
            <a:ext cx="2860674" cy="3257850"/>
          </a:xfrm>
        </p:spPr>
        <p:txBody>
          <a:bodyPr lIns="0" bIns="0">
            <a:noAutofit/>
          </a:bodyPr>
          <a:lstStyle>
            <a:lvl1pPr marL="0" indent="0">
              <a:lnSpc>
                <a:spcPct val="100000"/>
              </a:lnSpc>
              <a:spcBef>
                <a:spcPts val="750"/>
              </a:spcBef>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r>
              <a:rPr lang="en-GB" sz="1200"/>
              <a:t>You can use this slide to insert a single chart. This area can be used to add any supporting text, if necessary. Don’t clutter, consider linking to a separate appendix slide for any detailed notes on methodology, further findings, larger data sets required. </a:t>
            </a:r>
          </a:p>
        </p:txBody>
      </p:sp>
      <p:sp>
        <p:nvSpPr>
          <p:cNvPr id="5" name="Title Placeholder 1">
            <a:extLst>
              <a:ext uri="{FF2B5EF4-FFF2-40B4-BE49-F238E27FC236}">
                <a16:creationId xmlns:a16="http://schemas.microsoft.com/office/drawing/2014/main" id="{AEA32903-816D-4175-80E9-FAB091F1E422}"/>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p>
            <a:pPr lvl="0"/>
            <a:r>
              <a:rPr lang="en-US"/>
              <a:t>Data slide with chart: insert title here</a:t>
            </a:r>
          </a:p>
        </p:txBody>
      </p:sp>
      <p:sp>
        <p:nvSpPr>
          <p:cNvPr id="2" name="Slide Number Placeholder 1">
            <a:extLst>
              <a:ext uri="{FF2B5EF4-FFF2-40B4-BE49-F238E27FC236}">
                <a16:creationId xmlns:a16="http://schemas.microsoft.com/office/drawing/2014/main" id="{35C1356C-2413-474E-B2A7-7C54917FBDE2}"/>
              </a:ext>
            </a:extLst>
          </p:cNvPr>
          <p:cNvSpPr>
            <a:spLocks noGrp="1"/>
          </p:cNvSpPr>
          <p:nvPr>
            <p:ph type="sldNum" sz="quarter" idx="16"/>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273689862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list &amp; pic left">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0"/>
            <a:ext cx="9144000" cy="449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570AA45-6069-4352-A63A-9864FE8CAEB7}"/>
              </a:ext>
            </a:extLst>
          </p:cNvPr>
          <p:cNvSpPr/>
          <p:nvPr userDrawn="1"/>
        </p:nvSpPr>
        <p:spPr>
          <a:xfrm>
            <a:off x="2286000" y="0"/>
            <a:ext cx="6858000" cy="449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C1292B35-02DD-4C83-87EF-BE29951A82D9}"/>
              </a:ext>
            </a:extLst>
          </p:cNvPr>
          <p:cNvSpPr>
            <a:spLocks noGrp="1"/>
          </p:cNvSpPr>
          <p:nvPr>
            <p:ph type="body" sz="quarter" idx="13" hasCustomPrompt="1"/>
          </p:nvPr>
        </p:nvSpPr>
        <p:spPr>
          <a:xfrm>
            <a:off x="2857500" y="123826"/>
            <a:ext cx="5710238" cy="914401"/>
          </a:xfrm>
        </p:spPr>
        <p:txBody>
          <a:bodyPr wrap="square" lIns="0" tIns="72000" bIns="72000" anchor="ctr" anchorCtr="0">
            <a:noAutofit/>
          </a:bodyPr>
          <a:lstStyle>
            <a:lvl1pPr marL="0" indent="0">
              <a:spcBef>
                <a:spcPts val="0"/>
              </a:spcBef>
              <a:buNone/>
              <a:defRPr sz="2800" b="1">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dirty="0"/>
              <a:t>Bullet list with left picture</a:t>
            </a:r>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0"/>
            <a:ext cx="2286000" cy="4498975"/>
          </a:xfrm>
          <a:solidFill>
            <a:schemeClr val="accent6"/>
          </a:solidFill>
        </p:spPr>
        <p:txBody>
          <a:bodyPr tIns="1440000"/>
          <a:lstStyle>
            <a:lvl1pPr marL="0" indent="0" algn="ctr">
              <a:spcBef>
                <a:spcPts val="0"/>
              </a:spcBef>
              <a:buNone/>
              <a:defRPr sz="1200">
                <a:solidFill>
                  <a:schemeClr val="bg1"/>
                </a:solidFill>
              </a:defRPr>
            </a:lvl1pPr>
          </a:lstStyle>
          <a:p>
            <a:r>
              <a:rPr lang="en-GB" dirty="0"/>
              <a:t>Click icon below to</a:t>
            </a:r>
            <a:br>
              <a:rPr lang="en-GB" dirty="0"/>
            </a:br>
            <a:r>
              <a:rPr lang="en-GB" dirty="0"/>
              <a:t>insert picture</a:t>
            </a:r>
          </a:p>
        </p:txBody>
      </p:sp>
      <p:sp>
        <p:nvSpPr>
          <p:cNvPr id="8" name="Text Placeholder 18">
            <a:extLst>
              <a:ext uri="{FF2B5EF4-FFF2-40B4-BE49-F238E27FC236}">
                <a16:creationId xmlns:a16="http://schemas.microsoft.com/office/drawing/2014/main" id="{3AB1EE67-09FE-4FE8-829A-FED600AEBBC8}"/>
              </a:ext>
            </a:extLst>
          </p:cNvPr>
          <p:cNvSpPr>
            <a:spLocks noGrp="1"/>
          </p:cNvSpPr>
          <p:nvPr>
            <p:ph type="body" sz="quarter" idx="16" hasCustomPrompt="1"/>
          </p:nvPr>
        </p:nvSpPr>
        <p:spPr>
          <a:xfrm>
            <a:off x="2857500" y="1113824"/>
            <a:ext cx="5710238" cy="3257850"/>
          </a:xfrm>
        </p:spPr>
        <p:txBody>
          <a:bodyPr lIns="0" bIns="0">
            <a:noAutofit/>
          </a:bodyPr>
          <a:lstStyle>
            <a:lvl1pPr marL="285750" indent="-285750">
              <a:lnSpc>
                <a:spcPct val="110000"/>
              </a:lnSpc>
              <a:spcBef>
                <a:spcPts val="750"/>
              </a:spcBef>
              <a:buFont typeface="Wingdings" panose="05000000000000000000" pitchFamily="2" charset="2"/>
              <a:buChar char="§"/>
              <a:defRPr sz="1200">
                <a:solidFill>
                  <a:schemeClr val="tx1"/>
                </a:solidFill>
              </a:defRPr>
            </a:lvl1pPr>
          </a:lstStyle>
          <a:p>
            <a:r>
              <a:rPr lang="en-GB" dirty="0"/>
              <a:t>Keep all bullet list points to short informational phrases only.</a:t>
            </a:r>
          </a:p>
          <a:p>
            <a:endParaRPr lang="en-GB" dirty="0"/>
          </a:p>
        </p:txBody>
      </p:sp>
      <p:sp>
        <p:nvSpPr>
          <p:cNvPr id="2" name="Slide Number Placeholder 1">
            <a:extLst>
              <a:ext uri="{FF2B5EF4-FFF2-40B4-BE49-F238E27FC236}">
                <a16:creationId xmlns:a16="http://schemas.microsoft.com/office/drawing/2014/main" id="{29829D3B-8B07-4BEA-8A71-EC07B9C8DDDC}"/>
              </a:ext>
            </a:extLst>
          </p:cNvPr>
          <p:cNvSpPr>
            <a:spLocks noGrp="1"/>
          </p:cNvSpPr>
          <p:nvPr>
            <p:ph type="sldNum" sz="quarter" idx="17"/>
          </p:nvPr>
        </p:nvSpPr>
        <p:spPr/>
        <p:txBody>
          <a:bodyPr/>
          <a:lstStyle/>
          <a:p>
            <a:fld id="{D8E11B39-5312-4BA2-9D77-E49168D4D691}" type="slidenum">
              <a:rPr lang="en-GB" smtClean="0"/>
              <a:pPr/>
              <a:t>‹#›</a:t>
            </a:fld>
            <a:endParaRPr lang="en-GB" dirty="0"/>
          </a:p>
        </p:txBody>
      </p:sp>
      <p:sp>
        <p:nvSpPr>
          <p:cNvPr id="9" name="TextBox 8">
            <a:extLst>
              <a:ext uri="{FF2B5EF4-FFF2-40B4-BE49-F238E27FC236}">
                <a16:creationId xmlns:a16="http://schemas.microsoft.com/office/drawing/2014/main" id="{A61DE495-767C-48F2-B061-2781E59D5C49}"/>
              </a:ext>
            </a:extLst>
          </p:cNvPr>
          <p:cNvSpPr txBox="1"/>
          <p:nvPr userDrawn="1"/>
        </p:nvSpPr>
        <p:spPr>
          <a:xfrm>
            <a:off x="-2144674" y="0"/>
            <a:ext cx="1980220" cy="363176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'Bullet list &amp; pic left'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right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left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Tree>
    <p:extLst>
      <p:ext uri="{BB962C8B-B14F-4D97-AF65-F5344CB8AC3E}">
        <p14:creationId xmlns:p14="http://schemas.microsoft.com/office/powerpoint/2010/main" val="1615479541"/>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Data slide: 1 Column">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9C25E31-AEF9-4D6B-B28F-5BF32D082655}"/>
              </a:ext>
            </a:extLst>
          </p:cNvPr>
          <p:cNvSpPr>
            <a:spLocks noGrp="1"/>
          </p:cNvSpPr>
          <p:nvPr>
            <p:ph sz="quarter" idx="17" hasCustomPrompt="1"/>
          </p:nvPr>
        </p:nvSpPr>
        <p:spPr>
          <a:xfrm>
            <a:off x="571500" y="1113824"/>
            <a:ext cx="8001000" cy="3257850"/>
          </a:xfrm>
        </p:spPr>
        <p:txBody>
          <a:bodyPr lIns="0" tIns="0" bIns="0">
            <a:normAutofit/>
          </a:bodyPr>
          <a:lstStyle>
            <a:lvl1pPr marL="171450" indent="-171450" algn="l">
              <a:buFont typeface="Wingdings" panose="05000000000000000000" pitchFamily="2" charset="2"/>
              <a:buChar char="§"/>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Click the icons below to insert a table or chart, or just type to add text here. </a:t>
            </a:r>
            <a:br>
              <a:rPr lang="en-US"/>
            </a:br>
            <a:r>
              <a:rPr lang="en-US"/>
              <a:t>Avoid other types of content or media on this slide.</a:t>
            </a:r>
            <a:endParaRPr lang="en-GB"/>
          </a:p>
        </p:txBody>
      </p:sp>
      <p:sp>
        <p:nvSpPr>
          <p:cNvPr id="5" name="Title Placeholder 1">
            <a:extLst>
              <a:ext uri="{FF2B5EF4-FFF2-40B4-BE49-F238E27FC236}">
                <a16:creationId xmlns:a16="http://schemas.microsoft.com/office/drawing/2014/main" id="{B15B95C4-8EEA-49A0-B569-DFA6234B568F}"/>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a:t>Data slide: 1 column – add title here</a:t>
            </a:r>
          </a:p>
        </p:txBody>
      </p:sp>
      <p:sp>
        <p:nvSpPr>
          <p:cNvPr id="2" name="Slide Number Placeholder 1">
            <a:extLst>
              <a:ext uri="{FF2B5EF4-FFF2-40B4-BE49-F238E27FC236}">
                <a16:creationId xmlns:a16="http://schemas.microsoft.com/office/drawing/2014/main" id="{34A6858C-A900-4463-ADB9-F53208511243}"/>
              </a:ext>
            </a:extLst>
          </p:cNvPr>
          <p:cNvSpPr>
            <a:spLocks noGrp="1"/>
          </p:cNvSpPr>
          <p:nvPr>
            <p:ph type="sldNum" sz="quarter" idx="18"/>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184054486"/>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Data slide: 1 Column &amp; tex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9C25E31-AEF9-4D6B-B28F-5BF32D082655}"/>
              </a:ext>
            </a:extLst>
          </p:cNvPr>
          <p:cNvSpPr>
            <a:spLocks noGrp="1"/>
          </p:cNvSpPr>
          <p:nvPr>
            <p:ph sz="quarter" idx="17" hasCustomPrompt="1"/>
          </p:nvPr>
        </p:nvSpPr>
        <p:spPr>
          <a:xfrm>
            <a:off x="571500" y="1113824"/>
            <a:ext cx="8001000" cy="2637781"/>
          </a:xfrm>
        </p:spPr>
        <p:txBody>
          <a:bodyPr lIns="0" tIns="0" bIns="0">
            <a:normAutofit/>
          </a:bodyPr>
          <a:lstStyle>
            <a:lvl1pPr marL="171450" indent="-171450" algn="l">
              <a:buFont typeface="Wingdings" panose="05000000000000000000" pitchFamily="2" charset="2"/>
              <a:buChar char="§"/>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Click the icons below to insert a table or chart, or just type to add text here. </a:t>
            </a:r>
            <a:br>
              <a:rPr lang="en-US"/>
            </a:br>
            <a:r>
              <a:rPr lang="en-US"/>
              <a:t>Avoid other types of content or media on this slide.</a:t>
            </a:r>
            <a:endParaRPr lang="en-GB"/>
          </a:p>
        </p:txBody>
      </p:sp>
      <p:sp>
        <p:nvSpPr>
          <p:cNvPr id="9" name="Text Placeholder 12">
            <a:extLst>
              <a:ext uri="{FF2B5EF4-FFF2-40B4-BE49-F238E27FC236}">
                <a16:creationId xmlns:a16="http://schemas.microsoft.com/office/drawing/2014/main" id="{4015BC78-8B47-4EF0-A273-CBC88D0FC7B1}"/>
              </a:ext>
            </a:extLst>
          </p:cNvPr>
          <p:cNvSpPr>
            <a:spLocks noGrp="1"/>
          </p:cNvSpPr>
          <p:nvPr>
            <p:ph type="body" sz="quarter" idx="19" hasCustomPrompt="1"/>
          </p:nvPr>
        </p:nvSpPr>
        <p:spPr>
          <a:xfrm>
            <a:off x="571500" y="3845607"/>
            <a:ext cx="7988776" cy="526067"/>
          </a:xfrm>
        </p:spPr>
        <p:txBody>
          <a:bodyPr lIns="0" bIns="0">
            <a:noAutofit/>
          </a:bodyPr>
          <a:lstStyle>
            <a:lvl1pPr marL="0" indent="0" algn="ctr">
              <a:lnSpc>
                <a:spcPct val="100000"/>
              </a:lnSpc>
              <a:spcBef>
                <a:spcPts val="0"/>
              </a:spcBef>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r>
              <a:rPr lang="en-GB" sz="1200"/>
              <a:t>Click here to insert any text comments you have to </a:t>
            </a:r>
            <a:br>
              <a:rPr lang="en-GB" sz="1200"/>
            </a:br>
            <a:r>
              <a:rPr lang="en-GB" sz="1200"/>
              <a:t>support the above content.</a:t>
            </a:r>
          </a:p>
        </p:txBody>
      </p:sp>
      <p:sp>
        <p:nvSpPr>
          <p:cNvPr id="5" name="Title Placeholder 1">
            <a:extLst>
              <a:ext uri="{FF2B5EF4-FFF2-40B4-BE49-F238E27FC236}">
                <a16:creationId xmlns:a16="http://schemas.microsoft.com/office/drawing/2014/main" id="{B15B95C4-8EEA-49A0-B569-DFA6234B568F}"/>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p>
            <a:pPr lvl="0"/>
            <a:r>
              <a:rPr lang="en-US"/>
              <a:t>Data slide: 1 column – add title here</a:t>
            </a:r>
          </a:p>
        </p:txBody>
      </p:sp>
      <p:sp>
        <p:nvSpPr>
          <p:cNvPr id="2" name="Slide Number Placeholder 1">
            <a:extLst>
              <a:ext uri="{FF2B5EF4-FFF2-40B4-BE49-F238E27FC236}">
                <a16:creationId xmlns:a16="http://schemas.microsoft.com/office/drawing/2014/main" id="{775C6C64-20A3-403D-973F-722A6F0EFCF2}"/>
              </a:ext>
            </a:extLst>
          </p:cNvPr>
          <p:cNvSpPr>
            <a:spLocks noGrp="1"/>
          </p:cNvSpPr>
          <p:nvPr>
            <p:ph type="sldNum" sz="quarter" idx="20"/>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2692722416"/>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ata slide: 2 Columns">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D8FACDD-76D8-4A1B-B728-29185AFDBC24}"/>
              </a:ext>
            </a:extLst>
          </p:cNvPr>
          <p:cNvSpPr>
            <a:spLocks noGrp="1"/>
          </p:cNvSpPr>
          <p:nvPr>
            <p:ph sz="quarter" idx="18" hasCustomPrompt="1"/>
          </p:nvPr>
        </p:nvSpPr>
        <p:spPr>
          <a:xfrm>
            <a:off x="4857750" y="1113824"/>
            <a:ext cx="3714750" cy="3257850"/>
          </a:xfrm>
        </p:spPr>
        <p:txBody>
          <a:bodyPr lIns="0" tIns="0" bIns="0">
            <a:normAutofit/>
          </a:bodyPr>
          <a:lstStyle>
            <a:lvl1pPr marL="171450" indent="-171450" algn="l">
              <a:buFont typeface="Wingdings" panose="05000000000000000000" pitchFamily="2" charset="2"/>
              <a:buChar char="§"/>
              <a:defRPr sz="1200"/>
            </a:lvl1pPr>
          </a:lstStyle>
          <a:p>
            <a:pPr lvl="0"/>
            <a:r>
              <a:rPr lang="en-US"/>
              <a:t>Click the icons below to insert a table or chart, or just type to add text here. Avoid other types of content or media on this slide.</a:t>
            </a:r>
            <a:endParaRPr lang="en-GB"/>
          </a:p>
        </p:txBody>
      </p:sp>
      <p:sp>
        <p:nvSpPr>
          <p:cNvPr id="9" name="Content Placeholder 6">
            <a:extLst>
              <a:ext uri="{FF2B5EF4-FFF2-40B4-BE49-F238E27FC236}">
                <a16:creationId xmlns:a16="http://schemas.microsoft.com/office/drawing/2014/main" id="{D1DFB110-4772-4594-9EF9-62B4D557C47C}"/>
              </a:ext>
            </a:extLst>
          </p:cNvPr>
          <p:cNvSpPr>
            <a:spLocks noGrp="1"/>
          </p:cNvSpPr>
          <p:nvPr>
            <p:ph sz="quarter" idx="17" hasCustomPrompt="1"/>
          </p:nvPr>
        </p:nvSpPr>
        <p:spPr>
          <a:xfrm>
            <a:off x="571500" y="1113824"/>
            <a:ext cx="3714750" cy="3257850"/>
          </a:xfrm>
        </p:spPr>
        <p:txBody>
          <a:bodyPr lIns="0" tIns="0" bIns="0">
            <a:normAutofit/>
          </a:bodyPr>
          <a:lstStyle>
            <a:lvl1pPr marL="171450" indent="-171450" algn="l">
              <a:buFont typeface="Wingdings" panose="05000000000000000000" pitchFamily="2" charset="2"/>
              <a:buChar char="§"/>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Click the icons below to insert a table or chart, or just type to add text here. Avoid other types of content or media on this slide.</a:t>
            </a:r>
            <a:endParaRPr lang="en-GB"/>
          </a:p>
        </p:txBody>
      </p:sp>
      <p:sp>
        <p:nvSpPr>
          <p:cNvPr id="5" name="Title Placeholder 1">
            <a:extLst>
              <a:ext uri="{FF2B5EF4-FFF2-40B4-BE49-F238E27FC236}">
                <a16:creationId xmlns:a16="http://schemas.microsoft.com/office/drawing/2014/main" id="{DCEA3CA3-324C-4269-84DD-F6B1661AE9F1}"/>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a:t>Data slide: 2 columns – add title here</a:t>
            </a:r>
          </a:p>
        </p:txBody>
      </p:sp>
      <p:sp>
        <p:nvSpPr>
          <p:cNvPr id="2" name="Slide Number Placeholder 1">
            <a:extLst>
              <a:ext uri="{FF2B5EF4-FFF2-40B4-BE49-F238E27FC236}">
                <a16:creationId xmlns:a16="http://schemas.microsoft.com/office/drawing/2014/main" id="{FB4B043D-9A7C-4024-A320-5910836D1D18}"/>
              </a:ext>
            </a:extLst>
          </p:cNvPr>
          <p:cNvSpPr>
            <a:spLocks noGrp="1"/>
          </p:cNvSpPr>
          <p:nvPr>
            <p:ph type="sldNum" sz="quarter" idx="19"/>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1126035157"/>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ig number / Standout statistic">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C53FB6B-838C-4AEA-A0DB-0EA286989ACA}"/>
              </a:ext>
            </a:extLst>
          </p:cNvPr>
          <p:cNvSpPr>
            <a:spLocks noGrp="1"/>
          </p:cNvSpPr>
          <p:nvPr>
            <p:ph type="body" sz="quarter" idx="13" hasCustomPrompt="1"/>
          </p:nvPr>
        </p:nvSpPr>
        <p:spPr>
          <a:xfrm>
            <a:off x="571499" y="1100140"/>
            <a:ext cx="7996237" cy="2299091"/>
          </a:xfrm>
        </p:spPr>
        <p:txBody>
          <a:bodyPr lIns="0" bIns="0" anchor="ctr" anchorCtr="0">
            <a:spAutoFit/>
          </a:bodyPr>
          <a:lstStyle>
            <a:lvl1pPr marL="0" indent="0" algn="ctr">
              <a:buNone/>
              <a:defRPr sz="16600" b="1">
                <a:solidFill>
                  <a:schemeClr val="accent1"/>
                </a:solidFill>
              </a:defRPr>
            </a:lvl1pPr>
          </a:lstStyle>
          <a:p>
            <a:pPr lvl="0"/>
            <a:r>
              <a:rPr lang="en-US"/>
              <a:t>3,327</a:t>
            </a:r>
            <a:endParaRPr lang="en-GB"/>
          </a:p>
        </p:txBody>
      </p:sp>
      <p:sp>
        <p:nvSpPr>
          <p:cNvPr id="12" name="Text Placeholder 11">
            <a:extLst>
              <a:ext uri="{FF2B5EF4-FFF2-40B4-BE49-F238E27FC236}">
                <a16:creationId xmlns:a16="http://schemas.microsoft.com/office/drawing/2014/main" id="{9902C823-66E1-4941-AC18-18175D6A9F16}"/>
              </a:ext>
            </a:extLst>
          </p:cNvPr>
          <p:cNvSpPr>
            <a:spLocks noGrp="1"/>
          </p:cNvSpPr>
          <p:nvPr>
            <p:ph type="body" sz="quarter" idx="14" hasCustomPrompt="1"/>
          </p:nvPr>
        </p:nvSpPr>
        <p:spPr>
          <a:xfrm>
            <a:off x="573881" y="115888"/>
            <a:ext cx="7996238" cy="851693"/>
          </a:xfrm>
        </p:spPr>
        <p:txBody>
          <a:bodyPr lIns="0" bIns="0" anchor="b" anchorCtr="0">
            <a:noAutofit/>
          </a:bodyPr>
          <a:lstStyle>
            <a:lvl1pPr marL="0" marR="0" indent="0" algn="ctr" defTabSz="685800" rtl="0" eaLnBrk="1" fontAlgn="auto" latinLnBrk="0" hangingPunct="1">
              <a:lnSpc>
                <a:spcPct val="90000"/>
              </a:lnSpc>
              <a:spcBef>
                <a:spcPts val="0"/>
              </a:spcBef>
              <a:spcAft>
                <a:spcPts val="0"/>
              </a:spcAft>
              <a:buClr>
                <a:srgbClr val="C80000"/>
              </a:buClr>
              <a:buSzTx/>
              <a:buFont typeface="Wingdings" pitchFamily="2" charset="2"/>
              <a:buNone/>
              <a:tabLst/>
              <a:defRPr sz="3200" b="1">
                <a:latin typeface="+mj-lt"/>
              </a:defRPr>
            </a:lvl1pPr>
            <a:lvl2pPr marL="342900" indent="0">
              <a:buNone/>
              <a:defRPr sz="2800">
                <a:latin typeface="+mj-lt"/>
              </a:defRPr>
            </a:lvl2pPr>
            <a:lvl3pPr marL="685800" indent="0">
              <a:buNone/>
              <a:defRPr sz="2800">
                <a:latin typeface="+mj-lt"/>
              </a:defRPr>
            </a:lvl3pPr>
            <a:lvl4pPr marL="1028700" indent="0">
              <a:buNone/>
              <a:defRPr sz="2800">
                <a:latin typeface="+mj-lt"/>
              </a:defRPr>
            </a:lvl4pPr>
            <a:lvl5pPr marL="1371600" indent="0">
              <a:buNone/>
              <a:defRPr sz="2800">
                <a:latin typeface="+mj-lt"/>
              </a:defRPr>
            </a:lvl5pPr>
          </a:lstStyle>
          <a:p>
            <a:pPr marL="0" marR="0" lvl="0" indent="0" algn="ctr" defTabSz="685800" rtl="0" eaLnBrk="1" fontAlgn="auto" latinLnBrk="0" hangingPunct="1">
              <a:lnSpc>
                <a:spcPct val="90000"/>
              </a:lnSpc>
              <a:spcBef>
                <a:spcPts val="0"/>
              </a:spcBef>
              <a:spcAft>
                <a:spcPts val="0"/>
              </a:spcAft>
              <a:buClr>
                <a:srgbClr val="C80000"/>
              </a:buClr>
              <a:buSzTx/>
              <a:buFont typeface="Wingdings" pitchFamily="2" charset="2"/>
              <a:buNone/>
              <a:tabLst/>
              <a:defRPr/>
            </a:pPr>
            <a:r>
              <a:rPr lang="en-GB" sz="2800">
                <a:latin typeface="+mj-lt"/>
              </a:rPr>
              <a:t>The ‘big number slide’ – add title here</a:t>
            </a:r>
            <a:endParaRPr lang="en-GB" sz="3200">
              <a:latin typeface="+mj-lt"/>
            </a:endParaRPr>
          </a:p>
        </p:txBody>
      </p:sp>
      <p:sp>
        <p:nvSpPr>
          <p:cNvPr id="16" name="Text Placeholder 15">
            <a:extLst>
              <a:ext uri="{FF2B5EF4-FFF2-40B4-BE49-F238E27FC236}">
                <a16:creationId xmlns:a16="http://schemas.microsoft.com/office/drawing/2014/main" id="{BE73FC6F-FCB3-4B4D-8BCB-85430F6C6630}"/>
              </a:ext>
            </a:extLst>
          </p:cNvPr>
          <p:cNvSpPr>
            <a:spLocks noGrp="1"/>
          </p:cNvSpPr>
          <p:nvPr>
            <p:ph type="body" sz="quarter" idx="15" hasCustomPrompt="1"/>
          </p:nvPr>
        </p:nvSpPr>
        <p:spPr>
          <a:xfrm>
            <a:off x="2286000" y="3531790"/>
            <a:ext cx="4572000" cy="754460"/>
          </a:xfrm>
        </p:spPr>
        <p:txBody>
          <a:bodyPr lIns="0" bIns="0">
            <a:noAutofit/>
          </a:bodyPr>
          <a:lstStyle>
            <a:lvl1pPr marL="0" indent="0" algn="ctr">
              <a:spcBef>
                <a:spcPts val="0"/>
              </a:spcBef>
              <a:buNone/>
              <a:defRPr sz="1400"/>
            </a:lvl1pPr>
            <a:lvl2pPr marL="342900" indent="0">
              <a:buNone/>
              <a:defRPr sz="1200"/>
            </a:lvl2pPr>
            <a:lvl3pPr marL="685800" indent="0">
              <a:buNone/>
              <a:defRPr sz="1200"/>
            </a:lvl3pPr>
            <a:lvl4pPr marL="1028700" indent="0">
              <a:buNone/>
              <a:defRPr sz="1200"/>
            </a:lvl4pPr>
            <a:lvl5pPr marL="1371600" indent="0">
              <a:buNone/>
              <a:defRPr sz="1200"/>
            </a:lvl5pPr>
          </a:lstStyle>
          <a:p>
            <a:r>
              <a:rPr lang="en-GB" sz="1200"/>
              <a:t>Use this slide to insert a key statistic, for example a big number, and add a small amount of supporting text here to give context. </a:t>
            </a:r>
          </a:p>
        </p:txBody>
      </p:sp>
      <p:sp>
        <p:nvSpPr>
          <p:cNvPr id="2" name="Slide Number Placeholder 1">
            <a:extLst>
              <a:ext uri="{FF2B5EF4-FFF2-40B4-BE49-F238E27FC236}">
                <a16:creationId xmlns:a16="http://schemas.microsoft.com/office/drawing/2014/main" id="{FCE4712C-6C6E-4AE0-8D9F-DD6A0E36D6CA}"/>
              </a:ext>
            </a:extLst>
          </p:cNvPr>
          <p:cNvSpPr>
            <a:spLocks noGrp="1"/>
          </p:cNvSpPr>
          <p:nvPr>
            <p:ph type="sldNum" sz="quarter" idx="16"/>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345969384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mpactful statement: 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47AF0E3-E327-4917-8C3E-034E6357F47F}"/>
              </a:ext>
            </a:extLst>
          </p:cNvPr>
          <p:cNvSpPr/>
          <p:nvPr userDrawn="1"/>
        </p:nvSpPr>
        <p:spPr>
          <a:xfrm>
            <a:off x="0" y="0"/>
            <a:ext cx="9144001" cy="4498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mpact Statement Placeholder">
            <a:extLst>
              <a:ext uri="{FF2B5EF4-FFF2-40B4-BE49-F238E27FC236}">
                <a16:creationId xmlns:a16="http://schemas.microsoft.com/office/drawing/2014/main" id="{B0E76328-CD34-446E-8DB1-AFE77E3C3836}"/>
              </a:ext>
            </a:extLst>
          </p:cNvPr>
          <p:cNvSpPr>
            <a:spLocks noGrp="1"/>
          </p:cNvSpPr>
          <p:nvPr>
            <p:ph type="body" sz="quarter" idx="13" hasCustomPrompt="1"/>
          </p:nvPr>
        </p:nvSpPr>
        <p:spPr>
          <a:xfrm>
            <a:off x="1143000" y="457200"/>
            <a:ext cx="6858000" cy="2048428"/>
          </a:xfrm>
          <a:noFill/>
        </p:spPr>
        <p:txBody>
          <a:bodyPr wrap="square" lIns="0" tIns="0" rIns="0" bIns="0" anchor="b" anchorCtr="0">
            <a:noAutofit/>
          </a:bodyPr>
          <a:lstStyle>
            <a:lvl1pPr marL="0" marR="0" indent="0" algn="ctr" defTabSz="685800" rtl="0" eaLnBrk="1" fontAlgn="auto" latinLnBrk="0" hangingPunct="1">
              <a:lnSpc>
                <a:spcPct val="90000"/>
              </a:lnSpc>
              <a:spcBef>
                <a:spcPts val="750"/>
              </a:spcBef>
              <a:spcAft>
                <a:spcPts val="0"/>
              </a:spcAft>
              <a:buClr>
                <a:srgbClr val="C80000"/>
              </a:buClr>
              <a:buSzPct val="110000"/>
              <a:buFont typeface="Wingdings" pitchFamily="2" charset="2"/>
              <a:buNone/>
              <a:tabLst/>
              <a:defRPr sz="4000" b="1">
                <a:solidFill>
                  <a:schemeClr val="accent1"/>
                </a:solidFill>
                <a:latin typeface="+mj-lt"/>
              </a:defRPr>
            </a:lvl1pPr>
            <a:lvl2pPr marL="342900" indent="0" algn="ctr">
              <a:buNone/>
              <a:defRPr sz="4400">
                <a:latin typeface="+mj-lt"/>
              </a:defRPr>
            </a:lvl2pPr>
            <a:lvl3pPr marL="685800" indent="0" algn="ctr">
              <a:buNone/>
              <a:defRPr sz="4400">
                <a:latin typeface="+mj-lt"/>
              </a:defRPr>
            </a:lvl3pPr>
            <a:lvl4pPr marL="1028700" indent="0" algn="ctr">
              <a:buNone/>
              <a:defRPr sz="4400">
                <a:latin typeface="+mj-lt"/>
              </a:defRPr>
            </a:lvl4pPr>
            <a:lvl5pPr marL="1371600" indent="0" algn="ctr">
              <a:buNone/>
              <a:defRPr sz="4400">
                <a:latin typeface="+mj-lt"/>
              </a:defRPr>
            </a:lvl5pPr>
          </a:lstStyle>
          <a:p>
            <a:pPr marL="0" marR="0" lvl="0" indent="0" algn="ctr" defTabSz="685800" rtl="0" eaLnBrk="1" fontAlgn="auto" latinLnBrk="0" hangingPunct="1">
              <a:lnSpc>
                <a:spcPct val="90000"/>
              </a:lnSpc>
              <a:spcBef>
                <a:spcPts val="750"/>
              </a:spcBef>
              <a:spcAft>
                <a:spcPts val="0"/>
              </a:spcAft>
              <a:buClr>
                <a:srgbClr val="C80000"/>
              </a:buClr>
              <a:buSzPct val="110000"/>
              <a:buFont typeface="Wingdings" pitchFamily="2" charset="2"/>
              <a:buNone/>
              <a:tabLst/>
              <a:defRPr/>
            </a:pPr>
            <a:r>
              <a:rPr lang="en-US"/>
              <a:t>Grab attention with an impactful statement here</a:t>
            </a:r>
            <a:endParaRPr lang="en-GB"/>
          </a:p>
        </p:txBody>
      </p:sp>
      <p:sp>
        <p:nvSpPr>
          <p:cNvPr id="12" name="SubText Placeholder">
            <a:extLst>
              <a:ext uri="{FF2B5EF4-FFF2-40B4-BE49-F238E27FC236}">
                <a16:creationId xmlns:a16="http://schemas.microsoft.com/office/drawing/2014/main" id="{3671B9B4-1C80-46A7-ACC2-281857A61AF0}"/>
              </a:ext>
            </a:extLst>
          </p:cNvPr>
          <p:cNvSpPr>
            <a:spLocks noGrp="1"/>
          </p:cNvSpPr>
          <p:nvPr>
            <p:ph type="body" sz="quarter" idx="14" hasCustomPrompt="1"/>
          </p:nvPr>
        </p:nvSpPr>
        <p:spPr>
          <a:xfrm>
            <a:off x="2000250" y="2571750"/>
            <a:ext cx="5148263" cy="1200150"/>
          </a:xfrm>
          <a:noFill/>
        </p:spPr>
        <p:txBody>
          <a:bodyPr lIns="0" tIns="72000" rIns="0" bIns="0">
            <a:noAutofit/>
          </a:bodyPr>
          <a:lstStyle>
            <a:lvl1pPr marL="0" marR="0" indent="0" algn="ctr" defTabSz="685800" rtl="0" eaLnBrk="1" fontAlgn="auto" latinLnBrk="0" hangingPunct="1">
              <a:lnSpc>
                <a:spcPct val="90000"/>
              </a:lnSpc>
              <a:spcBef>
                <a:spcPts val="0"/>
              </a:spcBef>
              <a:spcAft>
                <a:spcPts val="0"/>
              </a:spcAft>
              <a:buClr>
                <a:srgbClr val="C80000"/>
              </a:buClr>
              <a:buSzTx/>
              <a:buFont typeface="Wingdings" pitchFamily="2" charset="2"/>
              <a:buNone/>
              <a:tabLst/>
              <a:defRPr sz="1400"/>
            </a:lvl1pPr>
            <a:lvl2pPr marL="342900" indent="0" algn="ctr">
              <a:buNone/>
              <a:defRPr sz="1800"/>
            </a:lvl2pPr>
            <a:lvl3pPr marL="685800" indent="0" algn="ctr">
              <a:buNone/>
              <a:defRPr sz="1800"/>
            </a:lvl3pPr>
            <a:lvl4pPr marL="1028700" indent="0" algn="ctr">
              <a:buNone/>
              <a:defRPr sz="1800"/>
            </a:lvl4pPr>
            <a:lvl5pPr marL="1371600" indent="0" algn="ctr">
              <a:buNone/>
              <a:defRPr sz="1800"/>
            </a:lvl5pPr>
          </a:lstStyle>
          <a:p>
            <a:pPr marL="0" marR="0" lvl="0" indent="0" algn="ctr" defTabSz="685800" rtl="0" eaLnBrk="1" fontAlgn="auto" latinLnBrk="0" hangingPunct="1">
              <a:lnSpc>
                <a:spcPct val="90000"/>
              </a:lnSpc>
              <a:spcBef>
                <a:spcPts val="750"/>
              </a:spcBef>
              <a:spcAft>
                <a:spcPts val="0"/>
              </a:spcAft>
              <a:buClr>
                <a:srgbClr val="C80000"/>
              </a:buClr>
              <a:buSzTx/>
              <a:buFont typeface="Wingdings" pitchFamily="2" charset="2"/>
              <a:buNone/>
              <a:tabLst/>
              <a:defRPr/>
            </a:pPr>
            <a:r>
              <a:rPr lang="en-US"/>
              <a:t>Add further detail here, but only if needed</a:t>
            </a:r>
            <a:endParaRPr lang="en-GB"/>
          </a:p>
        </p:txBody>
      </p:sp>
      <p:sp>
        <p:nvSpPr>
          <p:cNvPr id="2" name="Slide Number Placeholder 1">
            <a:extLst>
              <a:ext uri="{FF2B5EF4-FFF2-40B4-BE49-F238E27FC236}">
                <a16:creationId xmlns:a16="http://schemas.microsoft.com/office/drawing/2014/main" id="{BFAED889-8996-4D41-A0DD-99A6F6C63B00}"/>
              </a:ext>
            </a:extLst>
          </p:cNvPr>
          <p:cNvSpPr>
            <a:spLocks noGrp="1"/>
          </p:cNvSpPr>
          <p:nvPr>
            <p:ph type="sldNum" sz="quarter" idx="15"/>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3438157185"/>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 info boxes with titles">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699BB-9BB8-442D-9116-3E348488F6DE}"/>
              </a:ext>
            </a:extLst>
          </p:cNvPr>
          <p:cNvSpPr>
            <a:spLocks noGrp="1"/>
          </p:cNvSpPr>
          <p:nvPr>
            <p:ph type="body" sz="quarter" idx="14" hasCustomPrompt="1"/>
          </p:nvPr>
        </p:nvSpPr>
        <p:spPr>
          <a:xfrm>
            <a:off x="571499" y="1545923"/>
            <a:ext cx="3717787" cy="2388175"/>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750"/>
              </a:spcBef>
              <a:buNone/>
              <a:defRPr sz="1400">
                <a:solidFill>
                  <a:schemeClr val="tx2"/>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a:t>Insert your</a:t>
            </a:r>
            <a:br>
              <a:rPr lang="en-GB"/>
            </a:br>
            <a:r>
              <a:rPr lang="en-GB"/>
              <a:t>key point,</a:t>
            </a:r>
            <a:br>
              <a:rPr lang="en-GB"/>
            </a:br>
            <a:r>
              <a:rPr lang="en-GB"/>
              <a:t>statistic, or</a:t>
            </a:r>
            <a:br>
              <a:rPr lang="en-GB"/>
            </a:br>
            <a:r>
              <a:rPr lang="en-GB"/>
              <a:t>infographic here</a:t>
            </a:r>
          </a:p>
        </p:txBody>
      </p:sp>
      <p:sp>
        <p:nvSpPr>
          <p:cNvPr id="11" name="Text Placeholder 11">
            <a:extLst>
              <a:ext uri="{FF2B5EF4-FFF2-40B4-BE49-F238E27FC236}">
                <a16:creationId xmlns:a16="http://schemas.microsoft.com/office/drawing/2014/main" id="{FDD01EBF-D02F-4D55-8BD1-6F45AE430B22}"/>
              </a:ext>
            </a:extLst>
          </p:cNvPr>
          <p:cNvSpPr>
            <a:spLocks noGrp="1"/>
          </p:cNvSpPr>
          <p:nvPr>
            <p:ph type="body" sz="quarter" idx="18" hasCustomPrompt="1"/>
          </p:nvPr>
        </p:nvSpPr>
        <p:spPr>
          <a:xfrm>
            <a:off x="4855820" y="1545923"/>
            <a:ext cx="3716955" cy="2388175"/>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750"/>
              </a:spcBef>
              <a:buNone/>
              <a:defRPr sz="1400">
                <a:solidFill>
                  <a:schemeClr val="tx2"/>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a:t>Insert your</a:t>
            </a:r>
            <a:br>
              <a:rPr lang="en-GB"/>
            </a:br>
            <a:r>
              <a:rPr lang="en-GB"/>
              <a:t>key point,</a:t>
            </a:r>
            <a:br>
              <a:rPr lang="en-GB"/>
            </a:br>
            <a:r>
              <a:rPr lang="en-GB"/>
              <a:t>statistic, or</a:t>
            </a:r>
            <a:br>
              <a:rPr lang="en-GB"/>
            </a:br>
            <a:r>
              <a:rPr lang="en-GB"/>
              <a:t>infographic here</a:t>
            </a:r>
          </a:p>
        </p:txBody>
      </p:sp>
      <p:sp>
        <p:nvSpPr>
          <p:cNvPr id="13" name="Title Placeholder 1">
            <a:extLst>
              <a:ext uri="{FF2B5EF4-FFF2-40B4-BE49-F238E27FC236}">
                <a16:creationId xmlns:a16="http://schemas.microsoft.com/office/drawing/2014/main" id="{F4293EA1-3E32-445F-A006-BE1929D7AC68}"/>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a:t>Add your title here</a:t>
            </a:r>
          </a:p>
        </p:txBody>
      </p:sp>
      <p:sp>
        <p:nvSpPr>
          <p:cNvPr id="15" name="Text Placeholder 9">
            <a:extLst>
              <a:ext uri="{FF2B5EF4-FFF2-40B4-BE49-F238E27FC236}">
                <a16:creationId xmlns:a16="http://schemas.microsoft.com/office/drawing/2014/main" id="{7187CF6C-05FA-442B-A9DA-C2DBF7B19BF9}"/>
              </a:ext>
            </a:extLst>
          </p:cNvPr>
          <p:cNvSpPr>
            <a:spLocks noGrp="1"/>
          </p:cNvSpPr>
          <p:nvPr>
            <p:ph type="body" sz="quarter" idx="13" hasCustomPrompt="1"/>
          </p:nvPr>
        </p:nvSpPr>
        <p:spPr>
          <a:xfrm>
            <a:off x="571226" y="1114124"/>
            <a:ext cx="3718060" cy="431800"/>
          </a:xfrm>
          <a:solidFill>
            <a:schemeClr val="accent1"/>
          </a:solidFill>
          <a:ln w="12700">
            <a:solidFill>
              <a:schemeClr val="accent1"/>
            </a:solidFill>
          </a:ln>
        </p:spPr>
        <p:txBody>
          <a:bodyPr lIns="0" bIns="0" anchor="ctr" anchorCtr="0">
            <a:noAutofit/>
          </a:bodyPr>
          <a:lstStyle>
            <a:lvl1pPr marL="0" indent="0" algn="ctr">
              <a:buNone/>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Key point 1</a:t>
            </a:r>
            <a:endParaRPr lang="en-GB"/>
          </a:p>
        </p:txBody>
      </p:sp>
      <p:sp>
        <p:nvSpPr>
          <p:cNvPr id="19" name="Text Placeholder 9">
            <a:extLst>
              <a:ext uri="{FF2B5EF4-FFF2-40B4-BE49-F238E27FC236}">
                <a16:creationId xmlns:a16="http://schemas.microsoft.com/office/drawing/2014/main" id="{51A14865-0F50-4951-A268-885B63639944}"/>
              </a:ext>
            </a:extLst>
          </p:cNvPr>
          <p:cNvSpPr>
            <a:spLocks noGrp="1"/>
          </p:cNvSpPr>
          <p:nvPr>
            <p:ph type="body" sz="quarter" idx="20" hasCustomPrompt="1"/>
          </p:nvPr>
        </p:nvSpPr>
        <p:spPr>
          <a:xfrm>
            <a:off x="4855820" y="1114124"/>
            <a:ext cx="3716955" cy="431800"/>
          </a:xfrm>
          <a:solidFill>
            <a:schemeClr val="accent1"/>
          </a:solidFill>
          <a:ln w="12700">
            <a:solidFill>
              <a:schemeClr val="accent1"/>
            </a:solidFill>
          </a:ln>
        </p:spPr>
        <p:txBody>
          <a:bodyPr lIns="0" bIns="0" anchor="ctr" anchorCtr="0">
            <a:noAutofit/>
          </a:bodyPr>
          <a:lstStyle>
            <a:lvl1pPr marL="0" indent="0" algn="ctr">
              <a:buNone/>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Key point 2</a:t>
            </a:r>
            <a:endParaRPr lang="en-GB"/>
          </a:p>
        </p:txBody>
      </p:sp>
      <p:sp>
        <p:nvSpPr>
          <p:cNvPr id="2" name="Slide Number Placeholder 1">
            <a:extLst>
              <a:ext uri="{FF2B5EF4-FFF2-40B4-BE49-F238E27FC236}">
                <a16:creationId xmlns:a16="http://schemas.microsoft.com/office/drawing/2014/main" id="{A6EB1462-3459-4DE1-AFB0-D7A4C674DB24}"/>
              </a:ext>
            </a:extLst>
          </p:cNvPr>
          <p:cNvSpPr>
            <a:spLocks noGrp="1"/>
          </p:cNvSpPr>
          <p:nvPr>
            <p:ph type="sldNum" sz="quarter" idx="21"/>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775876339"/>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 info boxes with titles">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699BB-9BB8-442D-9116-3E348488F6DE}"/>
              </a:ext>
            </a:extLst>
          </p:cNvPr>
          <p:cNvSpPr>
            <a:spLocks noGrp="1"/>
          </p:cNvSpPr>
          <p:nvPr>
            <p:ph type="body" sz="quarter" idx="14" hasCustomPrompt="1"/>
          </p:nvPr>
        </p:nvSpPr>
        <p:spPr>
          <a:xfrm>
            <a:off x="571499" y="1545923"/>
            <a:ext cx="2263429" cy="2388175"/>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750"/>
              </a:spcBef>
              <a:buNone/>
              <a:defRPr sz="1400">
                <a:solidFill>
                  <a:schemeClr val="tx2"/>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a:t>Insert your</a:t>
            </a:r>
            <a:br>
              <a:rPr lang="en-GB"/>
            </a:br>
            <a:r>
              <a:rPr lang="en-GB"/>
              <a:t>key point,</a:t>
            </a:r>
            <a:br>
              <a:rPr lang="en-GB"/>
            </a:br>
            <a:r>
              <a:rPr lang="en-GB"/>
              <a:t>statistic, or</a:t>
            </a:r>
            <a:br>
              <a:rPr lang="en-GB"/>
            </a:br>
            <a:r>
              <a:rPr lang="en-GB"/>
              <a:t>infographic here</a:t>
            </a:r>
          </a:p>
        </p:txBody>
      </p:sp>
      <p:sp>
        <p:nvSpPr>
          <p:cNvPr id="8" name="Text Placeholder 11">
            <a:extLst>
              <a:ext uri="{FF2B5EF4-FFF2-40B4-BE49-F238E27FC236}">
                <a16:creationId xmlns:a16="http://schemas.microsoft.com/office/drawing/2014/main" id="{ED1C2629-DA3D-4E8B-BC64-6D22327FD1B9}"/>
              </a:ext>
            </a:extLst>
          </p:cNvPr>
          <p:cNvSpPr>
            <a:spLocks noGrp="1"/>
          </p:cNvSpPr>
          <p:nvPr>
            <p:ph type="body" sz="quarter" idx="16" hasCustomPrompt="1"/>
          </p:nvPr>
        </p:nvSpPr>
        <p:spPr>
          <a:xfrm>
            <a:off x="3440557" y="1545923"/>
            <a:ext cx="2263429" cy="2388175"/>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750"/>
              </a:spcBef>
              <a:buNone/>
              <a:defRPr sz="1400">
                <a:solidFill>
                  <a:schemeClr val="tx2"/>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a:t>Insert your</a:t>
            </a:r>
            <a:br>
              <a:rPr lang="en-GB"/>
            </a:br>
            <a:r>
              <a:rPr lang="en-GB"/>
              <a:t>key point,</a:t>
            </a:r>
            <a:br>
              <a:rPr lang="en-GB"/>
            </a:br>
            <a:r>
              <a:rPr lang="en-GB"/>
              <a:t>statistic, or</a:t>
            </a:r>
            <a:br>
              <a:rPr lang="en-GB"/>
            </a:br>
            <a:r>
              <a:rPr lang="en-GB"/>
              <a:t>infographic here</a:t>
            </a:r>
          </a:p>
        </p:txBody>
      </p:sp>
      <p:sp>
        <p:nvSpPr>
          <p:cNvPr id="11" name="Text Placeholder 11">
            <a:extLst>
              <a:ext uri="{FF2B5EF4-FFF2-40B4-BE49-F238E27FC236}">
                <a16:creationId xmlns:a16="http://schemas.microsoft.com/office/drawing/2014/main" id="{FDD01EBF-D02F-4D55-8BD1-6F45AE430B22}"/>
              </a:ext>
            </a:extLst>
          </p:cNvPr>
          <p:cNvSpPr>
            <a:spLocks noGrp="1"/>
          </p:cNvSpPr>
          <p:nvPr>
            <p:ph type="body" sz="quarter" idx="18" hasCustomPrompt="1"/>
          </p:nvPr>
        </p:nvSpPr>
        <p:spPr>
          <a:xfrm>
            <a:off x="6309345" y="1545923"/>
            <a:ext cx="2263429" cy="2388175"/>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750"/>
              </a:spcBef>
              <a:buNone/>
              <a:defRPr sz="1400">
                <a:solidFill>
                  <a:schemeClr val="tx2"/>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a:t>Insert your</a:t>
            </a:r>
            <a:br>
              <a:rPr lang="en-GB"/>
            </a:br>
            <a:r>
              <a:rPr lang="en-GB"/>
              <a:t>key point,</a:t>
            </a:r>
            <a:br>
              <a:rPr lang="en-GB"/>
            </a:br>
            <a:r>
              <a:rPr lang="en-GB"/>
              <a:t>statistic, or</a:t>
            </a:r>
            <a:br>
              <a:rPr lang="en-GB"/>
            </a:br>
            <a:r>
              <a:rPr lang="en-GB"/>
              <a:t>infographic here</a:t>
            </a:r>
          </a:p>
        </p:txBody>
      </p:sp>
      <p:sp>
        <p:nvSpPr>
          <p:cNvPr id="13" name="Title Placeholder 1">
            <a:extLst>
              <a:ext uri="{FF2B5EF4-FFF2-40B4-BE49-F238E27FC236}">
                <a16:creationId xmlns:a16="http://schemas.microsoft.com/office/drawing/2014/main" id="{F4293EA1-3E32-445F-A006-BE1929D7AC68}"/>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a:t>Add your title here</a:t>
            </a:r>
          </a:p>
        </p:txBody>
      </p:sp>
      <p:sp>
        <p:nvSpPr>
          <p:cNvPr id="15" name="Text Placeholder 9">
            <a:extLst>
              <a:ext uri="{FF2B5EF4-FFF2-40B4-BE49-F238E27FC236}">
                <a16:creationId xmlns:a16="http://schemas.microsoft.com/office/drawing/2014/main" id="{7187CF6C-05FA-442B-A9DA-C2DBF7B19BF9}"/>
              </a:ext>
            </a:extLst>
          </p:cNvPr>
          <p:cNvSpPr>
            <a:spLocks noGrp="1"/>
          </p:cNvSpPr>
          <p:nvPr>
            <p:ph type="body" sz="quarter" idx="13" hasCustomPrompt="1"/>
          </p:nvPr>
        </p:nvSpPr>
        <p:spPr>
          <a:xfrm>
            <a:off x="571226" y="1114124"/>
            <a:ext cx="2263430" cy="431800"/>
          </a:xfrm>
          <a:solidFill>
            <a:schemeClr val="accent1"/>
          </a:solidFill>
          <a:ln w="12700">
            <a:solidFill>
              <a:schemeClr val="accent1"/>
            </a:solidFill>
          </a:ln>
        </p:spPr>
        <p:txBody>
          <a:bodyPr lIns="0" bIns="0" anchor="ctr" anchorCtr="0">
            <a:noAutofit/>
          </a:bodyPr>
          <a:lstStyle>
            <a:lvl1pPr marL="0" indent="0" algn="ctr">
              <a:buNone/>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Key point 1</a:t>
            </a:r>
            <a:endParaRPr lang="en-GB"/>
          </a:p>
        </p:txBody>
      </p:sp>
      <p:sp>
        <p:nvSpPr>
          <p:cNvPr id="18" name="Text Placeholder 9">
            <a:extLst>
              <a:ext uri="{FF2B5EF4-FFF2-40B4-BE49-F238E27FC236}">
                <a16:creationId xmlns:a16="http://schemas.microsoft.com/office/drawing/2014/main" id="{60AE0994-732F-44A3-9E73-E85E7E46B7A4}"/>
              </a:ext>
            </a:extLst>
          </p:cNvPr>
          <p:cNvSpPr>
            <a:spLocks noGrp="1"/>
          </p:cNvSpPr>
          <p:nvPr>
            <p:ph type="body" sz="quarter" idx="19" hasCustomPrompt="1"/>
          </p:nvPr>
        </p:nvSpPr>
        <p:spPr>
          <a:xfrm>
            <a:off x="3440557" y="1114123"/>
            <a:ext cx="2263430" cy="431800"/>
          </a:xfrm>
          <a:solidFill>
            <a:schemeClr val="accent1"/>
          </a:solidFill>
          <a:ln w="12700">
            <a:solidFill>
              <a:schemeClr val="accent1"/>
            </a:solidFill>
          </a:ln>
        </p:spPr>
        <p:txBody>
          <a:bodyPr lIns="0" bIns="0" anchor="ctr" anchorCtr="0">
            <a:noAutofit/>
          </a:bodyPr>
          <a:lstStyle>
            <a:lvl1pPr marL="0" indent="0" algn="ctr">
              <a:buNone/>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Key point 2</a:t>
            </a:r>
            <a:endParaRPr lang="en-GB"/>
          </a:p>
        </p:txBody>
      </p:sp>
      <p:sp>
        <p:nvSpPr>
          <p:cNvPr id="19" name="Text Placeholder 9">
            <a:extLst>
              <a:ext uri="{FF2B5EF4-FFF2-40B4-BE49-F238E27FC236}">
                <a16:creationId xmlns:a16="http://schemas.microsoft.com/office/drawing/2014/main" id="{51A14865-0F50-4951-A268-885B63639944}"/>
              </a:ext>
            </a:extLst>
          </p:cNvPr>
          <p:cNvSpPr>
            <a:spLocks noGrp="1"/>
          </p:cNvSpPr>
          <p:nvPr>
            <p:ph type="body" sz="quarter" idx="20" hasCustomPrompt="1"/>
          </p:nvPr>
        </p:nvSpPr>
        <p:spPr>
          <a:xfrm>
            <a:off x="6309345" y="1114124"/>
            <a:ext cx="2263430" cy="431800"/>
          </a:xfrm>
          <a:solidFill>
            <a:schemeClr val="accent1"/>
          </a:solidFill>
          <a:ln w="12700">
            <a:solidFill>
              <a:schemeClr val="accent1"/>
            </a:solidFill>
          </a:ln>
        </p:spPr>
        <p:txBody>
          <a:bodyPr lIns="0" bIns="0" anchor="ctr" anchorCtr="0">
            <a:noAutofit/>
          </a:bodyPr>
          <a:lstStyle>
            <a:lvl1pPr marL="0" indent="0" algn="ctr">
              <a:buNone/>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Key point 3</a:t>
            </a:r>
            <a:endParaRPr lang="en-GB"/>
          </a:p>
        </p:txBody>
      </p:sp>
      <p:sp>
        <p:nvSpPr>
          <p:cNvPr id="2" name="Slide Number Placeholder 1">
            <a:extLst>
              <a:ext uri="{FF2B5EF4-FFF2-40B4-BE49-F238E27FC236}">
                <a16:creationId xmlns:a16="http://schemas.microsoft.com/office/drawing/2014/main" id="{FBD08C9B-5822-491D-97D6-C5D580200FC2}"/>
              </a:ext>
            </a:extLst>
          </p:cNvPr>
          <p:cNvSpPr>
            <a:spLocks noGrp="1"/>
          </p:cNvSpPr>
          <p:nvPr>
            <p:ph type="sldNum" sz="quarter" idx="21"/>
          </p:nvPr>
        </p:nvSpPr>
        <p:spPr/>
        <p:txBody>
          <a:bodyPr/>
          <a:lstStyle/>
          <a:p>
            <a:fld id="{D8E11B39-5312-4BA2-9D77-E49168D4D691}" type="slidenum">
              <a:rPr lang="en-GB" smtClean="0"/>
              <a:pPr/>
              <a:t>‹#›</a:t>
            </a:fld>
            <a:endParaRPr lang="en-GB"/>
          </a:p>
        </p:txBody>
      </p:sp>
      <p:sp>
        <p:nvSpPr>
          <p:cNvPr id="10" name="TextBox 9">
            <a:extLst>
              <a:ext uri="{FF2B5EF4-FFF2-40B4-BE49-F238E27FC236}">
                <a16:creationId xmlns:a16="http://schemas.microsoft.com/office/drawing/2014/main" id="{90F3D66A-E616-4280-A7B3-5488E3926C3F}"/>
              </a:ext>
            </a:extLst>
          </p:cNvPr>
          <p:cNvSpPr txBox="1"/>
          <p:nvPr userDrawn="1"/>
        </p:nvSpPr>
        <p:spPr>
          <a:xfrm>
            <a:off x="-2144674" y="0"/>
            <a:ext cx="1980220" cy="2400657"/>
          </a:xfrm>
          <a:prstGeom prst="rect">
            <a:avLst/>
          </a:prstGeom>
          <a:noFill/>
        </p:spPr>
        <p:txBody>
          <a:bodyPr wrap="square" lIns="0" rIns="0" rtlCol="0">
            <a:spAutoFit/>
          </a:bodyPr>
          <a:lstStyle/>
          <a:p>
            <a:pPr algn="l">
              <a:spcAft>
                <a:spcPts val="600"/>
              </a:spcAft>
              <a:buClr>
                <a:schemeClr val="accent1"/>
              </a:buClr>
              <a:buSzPct val="110000"/>
            </a:pPr>
            <a:r>
              <a:rPr lang="en-GB" sz="1000" b="1"/>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a:t>In the ACCA report template, click the home or insert tab – then click the dropdown arrow under the 'New Slide' button and select the '3 info boxes with titles' layout</a:t>
            </a:r>
          </a:p>
          <a:p>
            <a:pPr algn="l">
              <a:spcAft>
                <a:spcPts val="600"/>
              </a:spcAft>
              <a:buClr>
                <a:schemeClr val="accent1"/>
              </a:buClr>
              <a:buSzPct val="110000"/>
            </a:pPr>
            <a:r>
              <a:rPr lang="en-GB" sz="1000" b="1"/>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a:t>Do not move or resize the text placeholders, if you need to add more content, add another slide</a:t>
            </a:r>
          </a:p>
        </p:txBody>
      </p:sp>
    </p:spTree>
    <p:extLst>
      <p:ext uri="{BB962C8B-B14F-4D97-AF65-F5344CB8AC3E}">
        <p14:creationId xmlns:p14="http://schemas.microsoft.com/office/powerpoint/2010/main" val="607338583"/>
      </p:ext>
    </p:extLst>
  </p:cSld>
  <p:clrMapOvr>
    <a:masterClrMapping/>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2 images &amp; text">
    <p:spTree>
      <p:nvGrpSpPr>
        <p:cNvPr id="1" name=""/>
        <p:cNvGrpSpPr/>
        <p:nvPr/>
      </p:nvGrpSpPr>
      <p:grpSpPr>
        <a:xfrm>
          <a:off x="0" y="0"/>
          <a:ext cx="0" cy="0"/>
          <a:chOff x="0" y="0"/>
          <a:chExt cx="0" cy="0"/>
        </a:xfrm>
      </p:grpSpPr>
      <p:sp>
        <p:nvSpPr>
          <p:cNvPr id="12" name="Picture Placeholder 17">
            <a:extLst>
              <a:ext uri="{FF2B5EF4-FFF2-40B4-BE49-F238E27FC236}">
                <a16:creationId xmlns:a16="http://schemas.microsoft.com/office/drawing/2014/main" id="{2799C5CB-1781-412C-9993-5E87BF07A426}"/>
              </a:ext>
            </a:extLst>
          </p:cNvPr>
          <p:cNvSpPr>
            <a:spLocks noGrp="1"/>
          </p:cNvSpPr>
          <p:nvPr>
            <p:ph type="pic" sz="quarter" idx="14" hasCustomPrompt="1"/>
          </p:nvPr>
        </p:nvSpPr>
        <p:spPr>
          <a:xfrm>
            <a:off x="571499" y="1236162"/>
            <a:ext cx="3714751" cy="2034000"/>
          </a:xfrm>
          <a:solidFill>
            <a:schemeClr val="bg1">
              <a:lumMod val="95000"/>
            </a:schemeClr>
          </a:solidFill>
          <a:ln w="6350">
            <a:solidFill>
              <a:schemeClr val="tx2">
                <a:alpha val="75000"/>
              </a:schemeClr>
            </a:solidFill>
          </a:ln>
        </p:spPr>
        <p:txBody>
          <a:bodyPr tIns="396000">
            <a:normAutofit/>
          </a:bodyPr>
          <a:lstStyle>
            <a:lvl1pPr marL="0" indent="0" algn="ctr">
              <a:buNone/>
              <a:defRPr sz="1200"/>
            </a:lvl1pPr>
          </a:lstStyle>
          <a:p>
            <a:r>
              <a:rPr lang="en-GB"/>
              <a:t>Click icon below to insert picture</a:t>
            </a:r>
          </a:p>
        </p:txBody>
      </p:sp>
      <p:sp>
        <p:nvSpPr>
          <p:cNvPr id="13" name="Picture Placeholder 17">
            <a:extLst>
              <a:ext uri="{FF2B5EF4-FFF2-40B4-BE49-F238E27FC236}">
                <a16:creationId xmlns:a16="http://schemas.microsoft.com/office/drawing/2014/main" id="{C407511E-FAA1-4EFE-BD8F-33E035F92F35}"/>
              </a:ext>
            </a:extLst>
          </p:cNvPr>
          <p:cNvSpPr>
            <a:spLocks noGrp="1"/>
          </p:cNvSpPr>
          <p:nvPr>
            <p:ph type="pic" sz="quarter" idx="16" hasCustomPrompt="1"/>
          </p:nvPr>
        </p:nvSpPr>
        <p:spPr>
          <a:xfrm>
            <a:off x="4857750" y="1236162"/>
            <a:ext cx="3714749" cy="2034000"/>
          </a:xfrm>
          <a:solidFill>
            <a:schemeClr val="bg1">
              <a:lumMod val="95000"/>
            </a:schemeClr>
          </a:solidFill>
          <a:ln w="6350">
            <a:solidFill>
              <a:schemeClr val="tx2">
                <a:alpha val="75000"/>
              </a:schemeClr>
            </a:solidFill>
          </a:ln>
        </p:spPr>
        <p:txBody>
          <a:bodyPr tIns="396000">
            <a:normAutofit/>
          </a:bodyPr>
          <a:lstStyle>
            <a:lvl1pPr marL="0" marR="0" indent="0" algn="ctr" defTabSz="685800" rtl="0" eaLnBrk="1" fontAlgn="auto" latinLnBrk="0" hangingPunct="1">
              <a:lnSpc>
                <a:spcPct val="90000"/>
              </a:lnSpc>
              <a:spcBef>
                <a:spcPts val="750"/>
              </a:spcBef>
              <a:spcAft>
                <a:spcPts val="0"/>
              </a:spcAft>
              <a:buClr>
                <a:srgbClr val="C80000"/>
              </a:buClr>
              <a:buSzTx/>
              <a:buFont typeface="Arial" panose="020B0604020202020204" pitchFamily="34" charset="0"/>
              <a:buNone/>
              <a:tabLst/>
              <a:defRPr sz="1200"/>
            </a:lvl1pPr>
          </a:lstStyle>
          <a:p>
            <a:r>
              <a:rPr lang="en-GB"/>
              <a:t>Click icon below to insert picture</a:t>
            </a:r>
          </a:p>
        </p:txBody>
      </p:sp>
      <p:sp>
        <p:nvSpPr>
          <p:cNvPr id="14" name="Text Placeholder 23">
            <a:extLst>
              <a:ext uri="{FF2B5EF4-FFF2-40B4-BE49-F238E27FC236}">
                <a16:creationId xmlns:a16="http://schemas.microsoft.com/office/drawing/2014/main" id="{7AA10702-B187-4576-80F1-0AF34122D541}"/>
              </a:ext>
            </a:extLst>
          </p:cNvPr>
          <p:cNvSpPr>
            <a:spLocks noGrp="1"/>
          </p:cNvSpPr>
          <p:nvPr>
            <p:ph type="body" sz="quarter" idx="18" hasCustomPrompt="1"/>
          </p:nvPr>
        </p:nvSpPr>
        <p:spPr>
          <a:xfrm>
            <a:off x="858439" y="3538744"/>
            <a:ext cx="3140870" cy="787401"/>
          </a:xfrm>
        </p:spPr>
        <p:txBody>
          <a:bodyPr lIns="0" bIns="0">
            <a:noAutofit/>
          </a:bodyPr>
          <a:lstStyle>
            <a:lvl1pPr marL="0" indent="0" algn="ctr">
              <a:buNone/>
              <a:defRPr sz="1200"/>
            </a:lvl1pPr>
          </a:lstStyle>
          <a:p>
            <a:pPr lvl="0"/>
            <a:r>
              <a:rPr lang="en-US"/>
              <a:t>A small amount of text can be added to this section</a:t>
            </a:r>
            <a:endParaRPr lang="en-GB"/>
          </a:p>
        </p:txBody>
      </p:sp>
      <p:sp>
        <p:nvSpPr>
          <p:cNvPr id="15" name="Text Placeholder 23">
            <a:extLst>
              <a:ext uri="{FF2B5EF4-FFF2-40B4-BE49-F238E27FC236}">
                <a16:creationId xmlns:a16="http://schemas.microsoft.com/office/drawing/2014/main" id="{E7CBC8EC-3D4F-4902-86E6-75C52663AEA1}"/>
              </a:ext>
            </a:extLst>
          </p:cNvPr>
          <p:cNvSpPr>
            <a:spLocks noGrp="1"/>
          </p:cNvSpPr>
          <p:nvPr>
            <p:ph type="body" sz="quarter" idx="20" hasCustomPrompt="1"/>
          </p:nvPr>
        </p:nvSpPr>
        <p:spPr>
          <a:xfrm>
            <a:off x="5143500" y="3538744"/>
            <a:ext cx="3140870" cy="787402"/>
          </a:xfrm>
        </p:spPr>
        <p:txBody>
          <a:bodyPr lIns="0" bIns="0">
            <a:noAutofit/>
          </a:bodyPr>
          <a:lstStyle>
            <a:lvl1pPr marL="0" indent="0" algn="ctr">
              <a:buNone/>
              <a:defRPr sz="1200"/>
            </a:lvl1pPr>
          </a:lstStyle>
          <a:p>
            <a:pPr lvl="0"/>
            <a:r>
              <a:rPr lang="en-US"/>
              <a:t>A small amount of text can be added to this section</a:t>
            </a:r>
            <a:endParaRPr lang="en-GB"/>
          </a:p>
        </p:txBody>
      </p:sp>
      <p:sp>
        <p:nvSpPr>
          <p:cNvPr id="7" name="Text Placeholder 10">
            <a:extLst>
              <a:ext uri="{FF2B5EF4-FFF2-40B4-BE49-F238E27FC236}">
                <a16:creationId xmlns:a16="http://schemas.microsoft.com/office/drawing/2014/main" id="{8AF2EDB5-BD31-4620-9DF7-5CB63C62A885}"/>
              </a:ext>
            </a:extLst>
          </p:cNvPr>
          <p:cNvSpPr>
            <a:spLocks noGrp="1"/>
          </p:cNvSpPr>
          <p:nvPr>
            <p:ph type="body" sz="quarter" idx="13" hasCustomPrompt="1"/>
          </p:nvPr>
        </p:nvSpPr>
        <p:spPr>
          <a:xfrm>
            <a:off x="571499" y="123826"/>
            <a:ext cx="8001000" cy="914401"/>
          </a:xfrm>
        </p:spPr>
        <p:txBody>
          <a:bodyPr lIns="0" bIns="0" anchor="ctr" anchorCtr="0">
            <a:noAutofit/>
          </a:bodyPr>
          <a:lstStyle>
            <a:lvl1pPr marL="0" indent="0" algn="ctr">
              <a:spcBef>
                <a:spcPts val="0"/>
              </a:spcBef>
              <a:buNone/>
              <a:defRPr sz="2800" b="1">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a:t>Two images slide: insert title</a:t>
            </a:r>
          </a:p>
        </p:txBody>
      </p:sp>
      <p:sp>
        <p:nvSpPr>
          <p:cNvPr id="2" name="Slide Number Placeholder 1">
            <a:extLst>
              <a:ext uri="{FF2B5EF4-FFF2-40B4-BE49-F238E27FC236}">
                <a16:creationId xmlns:a16="http://schemas.microsoft.com/office/drawing/2014/main" id="{FEA0394B-80E9-4DFE-ADEB-230A1DEFC89F}"/>
              </a:ext>
            </a:extLst>
          </p:cNvPr>
          <p:cNvSpPr>
            <a:spLocks noGrp="1"/>
          </p:cNvSpPr>
          <p:nvPr>
            <p:ph type="sldNum" sz="quarter" idx="21"/>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2103151020"/>
      </p:ext>
    </p:extLst>
  </p:cSld>
  <p:clrMapOvr>
    <a:masterClrMapping/>
  </p:clrMapOvr>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3 images &amp; tex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F6F463D1-9DDA-4902-934B-94F82B76F262}"/>
              </a:ext>
            </a:extLst>
          </p:cNvPr>
          <p:cNvSpPr>
            <a:spLocks noGrp="1"/>
          </p:cNvSpPr>
          <p:nvPr>
            <p:ph type="pic" sz="quarter" idx="14" hasCustomPrompt="1"/>
          </p:nvPr>
        </p:nvSpPr>
        <p:spPr>
          <a:xfrm>
            <a:off x="570499" y="1236162"/>
            <a:ext cx="2034000" cy="2034000"/>
          </a:xfrm>
          <a:solidFill>
            <a:schemeClr val="bg1">
              <a:lumMod val="95000"/>
            </a:schemeClr>
          </a:solidFill>
          <a:ln w="6350">
            <a:solidFill>
              <a:schemeClr val="bg2">
                <a:alpha val="75000"/>
              </a:schemeClr>
            </a:solidFill>
          </a:ln>
        </p:spPr>
        <p:txBody>
          <a:bodyPr tIns="396000">
            <a:normAutofit/>
          </a:bodyPr>
          <a:lstStyle>
            <a:lvl1pPr marL="0" indent="0" algn="ctr">
              <a:buNone/>
              <a:defRPr sz="1200"/>
            </a:lvl1pPr>
          </a:lstStyle>
          <a:p>
            <a:r>
              <a:rPr lang="en-GB"/>
              <a:t>Click icon below to insert picture</a:t>
            </a:r>
          </a:p>
        </p:txBody>
      </p:sp>
      <p:sp>
        <p:nvSpPr>
          <p:cNvPr id="20" name="Picture Placeholder 17">
            <a:extLst>
              <a:ext uri="{FF2B5EF4-FFF2-40B4-BE49-F238E27FC236}">
                <a16:creationId xmlns:a16="http://schemas.microsoft.com/office/drawing/2014/main" id="{128FACC3-FE7C-41EC-9405-67E0CE7FD3C4}"/>
              </a:ext>
            </a:extLst>
          </p:cNvPr>
          <p:cNvSpPr>
            <a:spLocks noGrp="1"/>
          </p:cNvSpPr>
          <p:nvPr>
            <p:ph type="pic" sz="quarter" idx="16" hasCustomPrompt="1"/>
          </p:nvPr>
        </p:nvSpPr>
        <p:spPr>
          <a:xfrm>
            <a:off x="6532736" y="1236162"/>
            <a:ext cx="2034000" cy="2034000"/>
          </a:xfrm>
          <a:solidFill>
            <a:schemeClr val="bg1">
              <a:lumMod val="95000"/>
            </a:schemeClr>
          </a:solidFill>
          <a:ln w="6350">
            <a:solidFill>
              <a:schemeClr val="bg2">
                <a:alpha val="75000"/>
              </a:schemeClr>
            </a:solidFill>
          </a:ln>
        </p:spPr>
        <p:txBody>
          <a:bodyPr tIns="396000">
            <a:normAutofit/>
          </a:bodyPr>
          <a:lstStyle>
            <a:lvl1pPr marL="0" marR="0" indent="0" algn="ctr" defTabSz="685800" rtl="0" eaLnBrk="1" fontAlgn="auto" latinLnBrk="0" hangingPunct="1">
              <a:lnSpc>
                <a:spcPct val="90000"/>
              </a:lnSpc>
              <a:spcBef>
                <a:spcPts val="750"/>
              </a:spcBef>
              <a:spcAft>
                <a:spcPts val="0"/>
              </a:spcAft>
              <a:buClr>
                <a:srgbClr val="C80000"/>
              </a:buClr>
              <a:buSzTx/>
              <a:buFont typeface="Arial" panose="020B0604020202020204" pitchFamily="34" charset="0"/>
              <a:buNone/>
              <a:tabLst/>
              <a:defRPr sz="1200"/>
            </a:lvl1pPr>
          </a:lstStyle>
          <a:p>
            <a:r>
              <a:rPr lang="en-GB"/>
              <a:t>Click icon below to insert picture</a:t>
            </a:r>
          </a:p>
        </p:txBody>
      </p:sp>
      <p:sp>
        <p:nvSpPr>
          <p:cNvPr id="22" name="Picture Placeholder 17">
            <a:extLst>
              <a:ext uri="{FF2B5EF4-FFF2-40B4-BE49-F238E27FC236}">
                <a16:creationId xmlns:a16="http://schemas.microsoft.com/office/drawing/2014/main" id="{0646CA5C-3F11-4628-9E8D-B7195462786F}"/>
              </a:ext>
            </a:extLst>
          </p:cNvPr>
          <p:cNvSpPr>
            <a:spLocks noGrp="1"/>
          </p:cNvSpPr>
          <p:nvPr>
            <p:ph type="pic" sz="quarter" idx="17" hasCustomPrompt="1"/>
          </p:nvPr>
        </p:nvSpPr>
        <p:spPr>
          <a:xfrm>
            <a:off x="3551618" y="1236162"/>
            <a:ext cx="2034000" cy="2034000"/>
          </a:xfrm>
          <a:solidFill>
            <a:schemeClr val="bg1">
              <a:lumMod val="95000"/>
            </a:schemeClr>
          </a:solidFill>
          <a:ln w="6350">
            <a:solidFill>
              <a:schemeClr val="bg2">
                <a:alpha val="75000"/>
              </a:schemeClr>
            </a:solidFill>
          </a:ln>
        </p:spPr>
        <p:txBody>
          <a:bodyPr tIns="396000">
            <a:normAutofit/>
          </a:bodyPr>
          <a:lstStyle>
            <a:lvl1pPr marL="0" indent="0" algn="ctr">
              <a:buNone/>
              <a:defRPr sz="1200"/>
            </a:lvl1pPr>
          </a:lstStyle>
          <a:p>
            <a:r>
              <a:rPr lang="en-GB"/>
              <a:t>Click icon below to insert picture</a:t>
            </a:r>
          </a:p>
        </p:txBody>
      </p:sp>
      <p:sp>
        <p:nvSpPr>
          <p:cNvPr id="24" name="Text Placeholder 23">
            <a:extLst>
              <a:ext uri="{FF2B5EF4-FFF2-40B4-BE49-F238E27FC236}">
                <a16:creationId xmlns:a16="http://schemas.microsoft.com/office/drawing/2014/main" id="{59F53768-D0A5-44BC-A3DA-5364E2A259A4}"/>
              </a:ext>
            </a:extLst>
          </p:cNvPr>
          <p:cNvSpPr>
            <a:spLocks noGrp="1"/>
          </p:cNvSpPr>
          <p:nvPr>
            <p:ph type="body" sz="quarter" idx="18" hasCustomPrompt="1"/>
          </p:nvPr>
        </p:nvSpPr>
        <p:spPr>
          <a:xfrm>
            <a:off x="558973" y="3538745"/>
            <a:ext cx="2027236" cy="728456"/>
          </a:xfrm>
        </p:spPr>
        <p:txBody>
          <a:bodyPr lIns="0" bIns="0">
            <a:noAutofit/>
          </a:bodyPr>
          <a:lstStyle>
            <a:lvl1pPr marL="0" indent="0" algn="ctr">
              <a:buNone/>
              <a:defRPr sz="1200"/>
            </a:lvl1pPr>
          </a:lstStyle>
          <a:p>
            <a:pPr lvl="0"/>
            <a:r>
              <a:rPr lang="en-US"/>
              <a:t>A small amount of text can be added to this section</a:t>
            </a:r>
            <a:endParaRPr lang="en-GB"/>
          </a:p>
        </p:txBody>
      </p:sp>
      <p:sp>
        <p:nvSpPr>
          <p:cNvPr id="25" name="Text Placeholder 23">
            <a:extLst>
              <a:ext uri="{FF2B5EF4-FFF2-40B4-BE49-F238E27FC236}">
                <a16:creationId xmlns:a16="http://schemas.microsoft.com/office/drawing/2014/main" id="{3C54A619-5E4D-4A79-B62C-5FEE65D8C24E}"/>
              </a:ext>
            </a:extLst>
          </p:cNvPr>
          <p:cNvSpPr>
            <a:spLocks noGrp="1"/>
          </p:cNvSpPr>
          <p:nvPr>
            <p:ph type="body" sz="quarter" idx="19" hasCustomPrompt="1"/>
          </p:nvPr>
        </p:nvSpPr>
        <p:spPr>
          <a:xfrm>
            <a:off x="3545853" y="3538745"/>
            <a:ext cx="2027237" cy="728456"/>
          </a:xfrm>
        </p:spPr>
        <p:txBody>
          <a:bodyPr lIns="0" bIns="0">
            <a:noAutofit/>
          </a:bodyPr>
          <a:lstStyle>
            <a:lvl1pPr marL="0" indent="0" algn="ctr">
              <a:buNone/>
              <a:defRPr sz="1200"/>
            </a:lvl1pPr>
          </a:lstStyle>
          <a:p>
            <a:pPr lvl="0"/>
            <a:r>
              <a:rPr lang="en-US"/>
              <a:t>A small amount of text can be added to this section</a:t>
            </a:r>
            <a:endParaRPr lang="en-GB"/>
          </a:p>
        </p:txBody>
      </p:sp>
      <p:sp>
        <p:nvSpPr>
          <p:cNvPr id="26" name="Text Placeholder 23">
            <a:extLst>
              <a:ext uri="{FF2B5EF4-FFF2-40B4-BE49-F238E27FC236}">
                <a16:creationId xmlns:a16="http://schemas.microsoft.com/office/drawing/2014/main" id="{68D87D40-38B4-4088-AF2D-58660FBA2E14}"/>
              </a:ext>
            </a:extLst>
          </p:cNvPr>
          <p:cNvSpPr>
            <a:spLocks noGrp="1"/>
          </p:cNvSpPr>
          <p:nvPr>
            <p:ph type="body" sz="quarter" idx="20" hasCustomPrompt="1"/>
          </p:nvPr>
        </p:nvSpPr>
        <p:spPr>
          <a:xfrm>
            <a:off x="6532736" y="3538745"/>
            <a:ext cx="2027237" cy="728456"/>
          </a:xfrm>
        </p:spPr>
        <p:txBody>
          <a:bodyPr lIns="0" bIns="0">
            <a:noAutofit/>
          </a:bodyPr>
          <a:lstStyle>
            <a:lvl1pPr marL="0" indent="0" algn="ctr">
              <a:buNone/>
              <a:defRPr sz="1200"/>
            </a:lvl1pPr>
          </a:lstStyle>
          <a:p>
            <a:pPr lvl="0"/>
            <a:r>
              <a:rPr lang="en-US"/>
              <a:t>A small amount of text can be added to this section</a:t>
            </a:r>
            <a:endParaRPr lang="en-GB"/>
          </a:p>
        </p:txBody>
      </p:sp>
      <p:sp>
        <p:nvSpPr>
          <p:cNvPr id="11" name="Text Placeholder 10">
            <a:extLst>
              <a:ext uri="{FF2B5EF4-FFF2-40B4-BE49-F238E27FC236}">
                <a16:creationId xmlns:a16="http://schemas.microsoft.com/office/drawing/2014/main" id="{6F78C6FE-5F8F-47BF-993E-4601C306E317}"/>
              </a:ext>
            </a:extLst>
          </p:cNvPr>
          <p:cNvSpPr>
            <a:spLocks noGrp="1"/>
          </p:cNvSpPr>
          <p:nvPr>
            <p:ph type="body" sz="quarter" idx="13" hasCustomPrompt="1"/>
          </p:nvPr>
        </p:nvSpPr>
        <p:spPr>
          <a:xfrm>
            <a:off x="571499" y="123826"/>
            <a:ext cx="8001000" cy="914401"/>
          </a:xfrm>
        </p:spPr>
        <p:txBody>
          <a:bodyPr lIns="0" bIns="0" anchor="ctr" anchorCtr="0">
            <a:noAutofit/>
          </a:bodyPr>
          <a:lstStyle>
            <a:lvl1pPr marL="0" indent="0" algn="ctr">
              <a:spcBef>
                <a:spcPts val="0"/>
              </a:spcBef>
              <a:buNone/>
              <a:defRPr sz="2800" b="1">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a:t>Three images slide: insert title</a:t>
            </a:r>
          </a:p>
        </p:txBody>
      </p:sp>
      <p:sp>
        <p:nvSpPr>
          <p:cNvPr id="2" name="Slide Number Placeholder 1">
            <a:extLst>
              <a:ext uri="{FF2B5EF4-FFF2-40B4-BE49-F238E27FC236}">
                <a16:creationId xmlns:a16="http://schemas.microsoft.com/office/drawing/2014/main" id="{4385CC2A-AE6D-4E95-85C7-0A5754012ACC}"/>
              </a:ext>
            </a:extLst>
          </p:cNvPr>
          <p:cNvSpPr>
            <a:spLocks noGrp="1"/>
          </p:cNvSpPr>
          <p:nvPr>
            <p:ph type="sldNum" sz="quarter" idx="21"/>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2975334722"/>
      </p:ext>
    </p:extLst>
  </p:cSld>
  <p:clrMapOvr>
    <a:masterClrMapping/>
  </p:clrMapOvr>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70AA45-6069-4352-A63A-9864FE8CAEB7}"/>
              </a:ext>
            </a:extLst>
          </p:cNvPr>
          <p:cNvSpPr/>
          <p:nvPr userDrawn="1"/>
        </p:nvSpPr>
        <p:spPr>
          <a:xfrm>
            <a:off x="2286000" y="0"/>
            <a:ext cx="6858000" cy="449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C1292B35-02DD-4C83-87EF-BE29951A82D9}"/>
              </a:ext>
            </a:extLst>
          </p:cNvPr>
          <p:cNvSpPr>
            <a:spLocks noGrp="1"/>
          </p:cNvSpPr>
          <p:nvPr>
            <p:ph type="body" sz="quarter" idx="13" hasCustomPrompt="1"/>
          </p:nvPr>
        </p:nvSpPr>
        <p:spPr>
          <a:xfrm>
            <a:off x="2857500" y="273844"/>
            <a:ext cx="5710238" cy="994172"/>
          </a:xfrm>
        </p:spPr>
        <p:txBody>
          <a:bodyPr wrap="square" lIns="0" tIns="72000" bIns="72000" anchor="ctr" anchorCtr="0">
            <a:noAutofit/>
          </a:bodyPr>
          <a:lstStyle>
            <a:lvl1pPr marL="0" indent="0">
              <a:spcBef>
                <a:spcPts val="0"/>
              </a:spcBef>
              <a:buNone/>
              <a:defRPr sz="2800" b="1">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a:t>Attribution name, job title</a:t>
            </a:r>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0"/>
            <a:ext cx="2286000" cy="4498975"/>
          </a:xfrm>
          <a:solidFill>
            <a:schemeClr val="accent6"/>
          </a:solidFill>
        </p:spPr>
        <p:txBody>
          <a:bodyPr tIns="1440000"/>
          <a:lstStyle>
            <a:lvl1pPr marL="0" indent="0" algn="ctr">
              <a:spcBef>
                <a:spcPts val="0"/>
              </a:spcBef>
              <a:buNone/>
              <a:defRPr sz="1200">
                <a:solidFill>
                  <a:schemeClr val="bg1"/>
                </a:solidFill>
              </a:defRPr>
            </a:lvl1pPr>
          </a:lstStyle>
          <a:p>
            <a:r>
              <a:rPr lang="en-GB"/>
              <a:t>Click icon below to</a:t>
            </a:r>
            <a:br>
              <a:rPr lang="en-GB"/>
            </a:br>
            <a:r>
              <a:rPr lang="en-GB"/>
              <a:t>insert picture</a:t>
            </a:r>
          </a:p>
        </p:txBody>
      </p:sp>
      <p:sp>
        <p:nvSpPr>
          <p:cNvPr id="8" name="Text Placeholder 18">
            <a:extLst>
              <a:ext uri="{FF2B5EF4-FFF2-40B4-BE49-F238E27FC236}">
                <a16:creationId xmlns:a16="http://schemas.microsoft.com/office/drawing/2014/main" id="{3AB1EE67-09FE-4FE8-829A-FED600AEBBC8}"/>
              </a:ext>
            </a:extLst>
          </p:cNvPr>
          <p:cNvSpPr>
            <a:spLocks noGrp="1"/>
          </p:cNvSpPr>
          <p:nvPr>
            <p:ph type="body" sz="quarter" idx="16" hasCustomPrompt="1"/>
          </p:nvPr>
        </p:nvSpPr>
        <p:spPr>
          <a:xfrm>
            <a:off x="2857500" y="1369218"/>
            <a:ext cx="5710238" cy="2880000"/>
          </a:xfrm>
        </p:spPr>
        <p:txBody>
          <a:bodyPr lIns="0" bIns="0">
            <a:noAutofit/>
          </a:bodyPr>
          <a:lstStyle>
            <a:lvl1pPr marL="0" indent="0">
              <a:lnSpc>
                <a:spcPct val="110000"/>
              </a:lnSpc>
              <a:spcBef>
                <a:spcPts val="750"/>
              </a:spcBef>
              <a:buFont typeface="Arial" panose="020B0604020202020204" pitchFamily="34" charset="0"/>
              <a:buNone/>
              <a:defRPr sz="1400">
                <a:solidFill>
                  <a:schemeClr val="tx1"/>
                </a:solidFill>
              </a:defRPr>
            </a:lvl1pPr>
          </a:lstStyle>
          <a:p>
            <a:pPr lvl="0"/>
            <a:r>
              <a:rPr lang="en-US"/>
              <a:t>“Click to add your testimonial or quotation here.”</a:t>
            </a:r>
          </a:p>
        </p:txBody>
      </p:sp>
      <p:sp>
        <p:nvSpPr>
          <p:cNvPr id="2" name="Slide Number Placeholder 1">
            <a:extLst>
              <a:ext uri="{FF2B5EF4-FFF2-40B4-BE49-F238E27FC236}">
                <a16:creationId xmlns:a16="http://schemas.microsoft.com/office/drawing/2014/main" id="{71B96566-4B50-4010-914C-DA5CA269E9E4}"/>
              </a:ext>
            </a:extLst>
          </p:cNvPr>
          <p:cNvSpPr>
            <a:spLocks noGrp="1"/>
          </p:cNvSpPr>
          <p:nvPr>
            <p:ph type="sldNum" sz="quarter" idx="17"/>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3294327702"/>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list &amp; pic right">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D2C5F8-61C5-4A8E-8C2A-675359C3E5E7}"/>
              </a:ext>
            </a:extLst>
          </p:cNvPr>
          <p:cNvSpPr/>
          <p:nvPr userDrawn="1"/>
        </p:nvSpPr>
        <p:spPr>
          <a:xfrm>
            <a:off x="0" y="0"/>
            <a:ext cx="9144000" cy="449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570AA45-6069-4352-A63A-9864FE8CAEB7}"/>
              </a:ext>
            </a:extLst>
          </p:cNvPr>
          <p:cNvSpPr/>
          <p:nvPr userDrawn="1"/>
        </p:nvSpPr>
        <p:spPr>
          <a:xfrm>
            <a:off x="0" y="0"/>
            <a:ext cx="6858000" cy="449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6858000" y="0"/>
            <a:ext cx="2286000" cy="4498975"/>
          </a:xfrm>
          <a:solidFill>
            <a:schemeClr val="accent6"/>
          </a:solidFill>
        </p:spPr>
        <p:txBody>
          <a:bodyPr tIns="1440000"/>
          <a:lstStyle>
            <a:lvl1pPr marL="0" indent="0" algn="ctr">
              <a:spcBef>
                <a:spcPts val="0"/>
              </a:spcBef>
              <a:buNone/>
              <a:defRPr sz="1200">
                <a:solidFill>
                  <a:schemeClr val="bg1"/>
                </a:solidFill>
              </a:defRPr>
            </a:lvl1pPr>
          </a:lstStyle>
          <a:p>
            <a:r>
              <a:rPr lang="en-GB" dirty="0"/>
              <a:t>Click icon below to</a:t>
            </a:r>
            <a:br>
              <a:rPr lang="en-GB" dirty="0"/>
            </a:br>
            <a:r>
              <a:rPr lang="en-GB" dirty="0"/>
              <a:t>insert picture</a:t>
            </a:r>
          </a:p>
        </p:txBody>
      </p:sp>
      <p:sp>
        <p:nvSpPr>
          <p:cNvPr id="9" name="Text Placeholder 10">
            <a:extLst>
              <a:ext uri="{FF2B5EF4-FFF2-40B4-BE49-F238E27FC236}">
                <a16:creationId xmlns:a16="http://schemas.microsoft.com/office/drawing/2014/main" id="{567537C4-5288-414A-B6EE-FF6FE15961A1}"/>
              </a:ext>
            </a:extLst>
          </p:cNvPr>
          <p:cNvSpPr>
            <a:spLocks noGrp="1"/>
          </p:cNvSpPr>
          <p:nvPr>
            <p:ph type="body" sz="quarter" idx="13" hasCustomPrompt="1"/>
          </p:nvPr>
        </p:nvSpPr>
        <p:spPr>
          <a:xfrm>
            <a:off x="573881" y="123826"/>
            <a:ext cx="5710238" cy="914401"/>
          </a:xfrm>
        </p:spPr>
        <p:txBody>
          <a:bodyPr wrap="square" lIns="0" tIns="72000" bIns="72000" anchor="ctr" anchorCtr="0">
            <a:noAutofit/>
          </a:bodyPr>
          <a:lstStyle>
            <a:lvl1pPr marL="0" indent="0">
              <a:spcBef>
                <a:spcPts val="0"/>
              </a:spcBef>
              <a:buNone/>
              <a:defRPr sz="2800" b="1">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dirty="0"/>
              <a:t>Bullet list with right picture</a:t>
            </a:r>
          </a:p>
        </p:txBody>
      </p:sp>
      <p:sp>
        <p:nvSpPr>
          <p:cNvPr id="10" name="Text Placeholder 18">
            <a:extLst>
              <a:ext uri="{FF2B5EF4-FFF2-40B4-BE49-F238E27FC236}">
                <a16:creationId xmlns:a16="http://schemas.microsoft.com/office/drawing/2014/main" id="{0AD79F26-7F1E-46C0-96DA-9A741776FE22}"/>
              </a:ext>
            </a:extLst>
          </p:cNvPr>
          <p:cNvSpPr>
            <a:spLocks noGrp="1"/>
          </p:cNvSpPr>
          <p:nvPr>
            <p:ph type="body" sz="quarter" idx="16" hasCustomPrompt="1"/>
          </p:nvPr>
        </p:nvSpPr>
        <p:spPr>
          <a:xfrm>
            <a:off x="573881" y="1113824"/>
            <a:ext cx="5710238" cy="3257850"/>
          </a:xfrm>
        </p:spPr>
        <p:txBody>
          <a:bodyPr lIns="0" bIns="0">
            <a:noAutofit/>
          </a:bodyPr>
          <a:lstStyle>
            <a:lvl1pPr marL="285750" indent="-285750">
              <a:lnSpc>
                <a:spcPct val="110000"/>
              </a:lnSpc>
              <a:spcBef>
                <a:spcPts val="750"/>
              </a:spcBef>
              <a:buFont typeface="Wingdings" panose="05000000000000000000" pitchFamily="2" charset="2"/>
              <a:buChar char="§"/>
              <a:defRPr sz="1200">
                <a:solidFill>
                  <a:schemeClr val="tx1"/>
                </a:solidFill>
              </a:defRPr>
            </a:lvl1pPr>
          </a:lstStyle>
          <a:p>
            <a:r>
              <a:rPr lang="en-GB" dirty="0"/>
              <a:t>Keep all bullet list points to short informational phrases only.</a:t>
            </a:r>
          </a:p>
          <a:p>
            <a:endParaRPr lang="en-GB" dirty="0"/>
          </a:p>
        </p:txBody>
      </p:sp>
      <p:sp>
        <p:nvSpPr>
          <p:cNvPr id="2" name="Slide Number Placeholder 1">
            <a:extLst>
              <a:ext uri="{FF2B5EF4-FFF2-40B4-BE49-F238E27FC236}">
                <a16:creationId xmlns:a16="http://schemas.microsoft.com/office/drawing/2014/main" id="{A05D11CE-D1DB-467B-AD19-869662A093B1}"/>
              </a:ext>
            </a:extLst>
          </p:cNvPr>
          <p:cNvSpPr>
            <a:spLocks noGrp="1"/>
          </p:cNvSpPr>
          <p:nvPr>
            <p:ph type="sldNum" sz="quarter" idx="17"/>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62B67353-E2B7-4646-A052-E7D490A09FCF}"/>
              </a:ext>
            </a:extLst>
          </p:cNvPr>
          <p:cNvSpPr txBox="1"/>
          <p:nvPr userDrawn="1"/>
        </p:nvSpPr>
        <p:spPr>
          <a:xfrm>
            <a:off x="-2144674" y="0"/>
            <a:ext cx="1980220" cy="363176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'Bullet list &amp; pic right'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left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right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Tree>
    <p:extLst>
      <p:ext uri="{BB962C8B-B14F-4D97-AF65-F5344CB8AC3E}">
        <p14:creationId xmlns:p14="http://schemas.microsoft.com/office/powerpoint/2010/main" val="897646728"/>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41" name="Title Placeholder 1">
            <a:extLst>
              <a:ext uri="{FF2B5EF4-FFF2-40B4-BE49-F238E27FC236}">
                <a16:creationId xmlns:a16="http://schemas.microsoft.com/office/drawing/2014/main" id="{4D9D3527-4BA4-4F31-B26D-21741B661C9B}"/>
              </a:ext>
            </a:extLst>
          </p:cNvPr>
          <p:cNvSpPr>
            <a:spLocks noGrp="1"/>
          </p:cNvSpPr>
          <p:nvPr>
            <p:ph type="title" hasCustomPrompt="1"/>
          </p:nvPr>
        </p:nvSpPr>
        <p:spPr>
          <a:xfrm>
            <a:off x="571500" y="123826"/>
            <a:ext cx="7988775" cy="914401"/>
          </a:xfrm>
          <a:prstGeom prst="rect">
            <a:avLst/>
          </a:prstGeom>
        </p:spPr>
        <p:txBody>
          <a:bodyPr vert="horz" lIns="0" tIns="45720" rIns="0" bIns="45720" rtlCol="0" anchor="ctr">
            <a:noAutofit/>
          </a:bodyPr>
          <a:lstStyle>
            <a:lvl1pPr>
              <a:defRPr/>
            </a:lvl1pPr>
          </a:lstStyle>
          <a:p>
            <a:pPr lvl="0"/>
            <a:r>
              <a:rPr lang="en-US"/>
              <a:t>Team slide: add title here</a:t>
            </a:r>
          </a:p>
        </p:txBody>
      </p:sp>
      <p:sp>
        <p:nvSpPr>
          <p:cNvPr id="60" name="Picture Placeholder 10">
            <a:extLst>
              <a:ext uri="{FF2B5EF4-FFF2-40B4-BE49-F238E27FC236}">
                <a16:creationId xmlns:a16="http://schemas.microsoft.com/office/drawing/2014/main" id="{8B93DE5F-3D27-472B-AE6B-7C1D7485D604}"/>
              </a:ext>
            </a:extLst>
          </p:cNvPr>
          <p:cNvSpPr>
            <a:spLocks noGrp="1"/>
          </p:cNvSpPr>
          <p:nvPr>
            <p:ph type="pic" sz="quarter" idx="13" hasCustomPrompt="1"/>
          </p:nvPr>
        </p:nvSpPr>
        <p:spPr>
          <a:xfrm>
            <a:off x="571501" y="1243851"/>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a:t>Click icon to insert picture</a:t>
            </a:r>
          </a:p>
        </p:txBody>
      </p:sp>
      <p:sp>
        <p:nvSpPr>
          <p:cNvPr id="61" name="Text Placeholder 31">
            <a:extLst>
              <a:ext uri="{FF2B5EF4-FFF2-40B4-BE49-F238E27FC236}">
                <a16:creationId xmlns:a16="http://schemas.microsoft.com/office/drawing/2014/main" id="{82BE7D50-4246-4FDF-9B0D-86A7A98E5BCE}"/>
              </a:ext>
            </a:extLst>
          </p:cNvPr>
          <p:cNvSpPr>
            <a:spLocks noGrp="1"/>
          </p:cNvSpPr>
          <p:nvPr>
            <p:ph type="body" sz="quarter" idx="38" hasCustomPrompt="1"/>
          </p:nvPr>
        </p:nvSpPr>
        <p:spPr>
          <a:xfrm>
            <a:off x="1562656" y="1243851"/>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a:t>Insert name,</a:t>
            </a:r>
            <a:br>
              <a:rPr lang="en-GB"/>
            </a:br>
            <a:r>
              <a:rPr lang="en-GB"/>
              <a:t>job title here</a:t>
            </a:r>
          </a:p>
        </p:txBody>
      </p:sp>
      <p:sp>
        <p:nvSpPr>
          <p:cNvPr id="62" name="Picture Placeholder 10">
            <a:extLst>
              <a:ext uri="{FF2B5EF4-FFF2-40B4-BE49-F238E27FC236}">
                <a16:creationId xmlns:a16="http://schemas.microsoft.com/office/drawing/2014/main" id="{5119CD60-7A35-4476-B097-E5DAA673B703}"/>
              </a:ext>
            </a:extLst>
          </p:cNvPr>
          <p:cNvSpPr>
            <a:spLocks noGrp="1"/>
          </p:cNvSpPr>
          <p:nvPr>
            <p:ph type="pic" sz="quarter" idx="39" hasCustomPrompt="1"/>
          </p:nvPr>
        </p:nvSpPr>
        <p:spPr>
          <a:xfrm>
            <a:off x="3391932" y="1243851"/>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a:t>Click icon to insert picture</a:t>
            </a:r>
          </a:p>
        </p:txBody>
      </p:sp>
      <p:sp>
        <p:nvSpPr>
          <p:cNvPr id="63" name="Text Placeholder 31">
            <a:extLst>
              <a:ext uri="{FF2B5EF4-FFF2-40B4-BE49-F238E27FC236}">
                <a16:creationId xmlns:a16="http://schemas.microsoft.com/office/drawing/2014/main" id="{FD75EEFC-9778-4521-9ABD-4686C8A20E8E}"/>
              </a:ext>
            </a:extLst>
          </p:cNvPr>
          <p:cNvSpPr>
            <a:spLocks noGrp="1"/>
          </p:cNvSpPr>
          <p:nvPr>
            <p:ph type="body" sz="quarter" idx="40" hasCustomPrompt="1"/>
          </p:nvPr>
        </p:nvSpPr>
        <p:spPr>
          <a:xfrm>
            <a:off x="4383087" y="1243851"/>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a:t>Insert name,</a:t>
            </a:r>
            <a:br>
              <a:rPr lang="en-GB"/>
            </a:br>
            <a:r>
              <a:rPr lang="en-GB"/>
              <a:t>job title here</a:t>
            </a:r>
          </a:p>
        </p:txBody>
      </p:sp>
      <p:sp>
        <p:nvSpPr>
          <p:cNvPr id="64" name="Picture Placeholder 10">
            <a:extLst>
              <a:ext uri="{FF2B5EF4-FFF2-40B4-BE49-F238E27FC236}">
                <a16:creationId xmlns:a16="http://schemas.microsoft.com/office/drawing/2014/main" id="{A2BCE90D-1791-4AC6-9AE8-472C6AF02F41}"/>
              </a:ext>
            </a:extLst>
          </p:cNvPr>
          <p:cNvSpPr>
            <a:spLocks noGrp="1"/>
          </p:cNvSpPr>
          <p:nvPr>
            <p:ph type="pic" sz="quarter" idx="41" hasCustomPrompt="1"/>
          </p:nvPr>
        </p:nvSpPr>
        <p:spPr>
          <a:xfrm>
            <a:off x="6217127" y="1243851"/>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a:t>Click icon to insert picture</a:t>
            </a:r>
          </a:p>
        </p:txBody>
      </p:sp>
      <p:sp>
        <p:nvSpPr>
          <p:cNvPr id="65" name="Text Placeholder 31">
            <a:extLst>
              <a:ext uri="{FF2B5EF4-FFF2-40B4-BE49-F238E27FC236}">
                <a16:creationId xmlns:a16="http://schemas.microsoft.com/office/drawing/2014/main" id="{F6A0CD72-A260-45DE-A857-462C6DB2FB88}"/>
              </a:ext>
            </a:extLst>
          </p:cNvPr>
          <p:cNvSpPr>
            <a:spLocks noGrp="1"/>
          </p:cNvSpPr>
          <p:nvPr>
            <p:ph type="body" sz="quarter" idx="42" hasCustomPrompt="1"/>
          </p:nvPr>
        </p:nvSpPr>
        <p:spPr>
          <a:xfrm>
            <a:off x="7203518" y="1243851"/>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a:t>Insert name,</a:t>
            </a:r>
            <a:br>
              <a:rPr lang="en-GB"/>
            </a:br>
            <a:r>
              <a:rPr lang="en-GB"/>
              <a:t>job title here</a:t>
            </a:r>
          </a:p>
        </p:txBody>
      </p:sp>
      <p:sp>
        <p:nvSpPr>
          <p:cNvPr id="66" name="Picture Placeholder 10">
            <a:extLst>
              <a:ext uri="{FF2B5EF4-FFF2-40B4-BE49-F238E27FC236}">
                <a16:creationId xmlns:a16="http://schemas.microsoft.com/office/drawing/2014/main" id="{0D662220-4EE1-4999-865B-5CB2DE09EADC}"/>
              </a:ext>
            </a:extLst>
          </p:cNvPr>
          <p:cNvSpPr>
            <a:spLocks noGrp="1"/>
          </p:cNvSpPr>
          <p:nvPr>
            <p:ph type="pic" sz="quarter" idx="43" hasCustomPrompt="1"/>
          </p:nvPr>
        </p:nvSpPr>
        <p:spPr>
          <a:xfrm>
            <a:off x="571501" y="2878574"/>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a:t>Click icon to insert picture</a:t>
            </a:r>
          </a:p>
        </p:txBody>
      </p:sp>
      <p:sp>
        <p:nvSpPr>
          <p:cNvPr id="67" name="Text Placeholder 31">
            <a:extLst>
              <a:ext uri="{FF2B5EF4-FFF2-40B4-BE49-F238E27FC236}">
                <a16:creationId xmlns:a16="http://schemas.microsoft.com/office/drawing/2014/main" id="{89B260FC-4B8C-4392-953F-996DA243D93D}"/>
              </a:ext>
            </a:extLst>
          </p:cNvPr>
          <p:cNvSpPr>
            <a:spLocks noGrp="1"/>
          </p:cNvSpPr>
          <p:nvPr>
            <p:ph type="body" sz="quarter" idx="44" hasCustomPrompt="1"/>
          </p:nvPr>
        </p:nvSpPr>
        <p:spPr>
          <a:xfrm>
            <a:off x="1562656" y="2878574"/>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a:t>Insert name,</a:t>
            </a:r>
            <a:br>
              <a:rPr lang="en-GB"/>
            </a:br>
            <a:r>
              <a:rPr lang="en-GB"/>
              <a:t>job title here</a:t>
            </a:r>
          </a:p>
        </p:txBody>
      </p:sp>
      <p:sp>
        <p:nvSpPr>
          <p:cNvPr id="68" name="Picture Placeholder 10">
            <a:extLst>
              <a:ext uri="{FF2B5EF4-FFF2-40B4-BE49-F238E27FC236}">
                <a16:creationId xmlns:a16="http://schemas.microsoft.com/office/drawing/2014/main" id="{ECFD2487-5F85-449C-9A8B-C01B6AEBA9D8}"/>
              </a:ext>
            </a:extLst>
          </p:cNvPr>
          <p:cNvSpPr>
            <a:spLocks noGrp="1"/>
          </p:cNvSpPr>
          <p:nvPr>
            <p:ph type="pic" sz="quarter" idx="45" hasCustomPrompt="1"/>
          </p:nvPr>
        </p:nvSpPr>
        <p:spPr>
          <a:xfrm>
            <a:off x="3391932" y="2878574"/>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a:t>Click icon to insert picture</a:t>
            </a:r>
          </a:p>
        </p:txBody>
      </p:sp>
      <p:sp>
        <p:nvSpPr>
          <p:cNvPr id="69" name="Text Placeholder 31">
            <a:extLst>
              <a:ext uri="{FF2B5EF4-FFF2-40B4-BE49-F238E27FC236}">
                <a16:creationId xmlns:a16="http://schemas.microsoft.com/office/drawing/2014/main" id="{4731DBC0-C7F8-4F8E-8B9D-D1002A1EEB73}"/>
              </a:ext>
            </a:extLst>
          </p:cNvPr>
          <p:cNvSpPr>
            <a:spLocks noGrp="1"/>
          </p:cNvSpPr>
          <p:nvPr>
            <p:ph type="body" sz="quarter" idx="46" hasCustomPrompt="1"/>
          </p:nvPr>
        </p:nvSpPr>
        <p:spPr>
          <a:xfrm>
            <a:off x="4383087" y="2878574"/>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a:t>Insert name,</a:t>
            </a:r>
            <a:br>
              <a:rPr lang="en-GB"/>
            </a:br>
            <a:r>
              <a:rPr lang="en-GB"/>
              <a:t>job title here</a:t>
            </a:r>
          </a:p>
        </p:txBody>
      </p:sp>
      <p:sp>
        <p:nvSpPr>
          <p:cNvPr id="70" name="Picture Placeholder 10">
            <a:extLst>
              <a:ext uri="{FF2B5EF4-FFF2-40B4-BE49-F238E27FC236}">
                <a16:creationId xmlns:a16="http://schemas.microsoft.com/office/drawing/2014/main" id="{3ACABFCC-D7BC-4662-91DB-8A2EAAA3FE04}"/>
              </a:ext>
            </a:extLst>
          </p:cNvPr>
          <p:cNvSpPr>
            <a:spLocks noGrp="1"/>
          </p:cNvSpPr>
          <p:nvPr>
            <p:ph type="pic" sz="quarter" idx="47" hasCustomPrompt="1"/>
          </p:nvPr>
        </p:nvSpPr>
        <p:spPr>
          <a:xfrm>
            <a:off x="6217127" y="2878574"/>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a:t>Click icon to insert picture</a:t>
            </a:r>
          </a:p>
        </p:txBody>
      </p:sp>
      <p:sp>
        <p:nvSpPr>
          <p:cNvPr id="71" name="Text Placeholder 31">
            <a:extLst>
              <a:ext uri="{FF2B5EF4-FFF2-40B4-BE49-F238E27FC236}">
                <a16:creationId xmlns:a16="http://schemas.microsoft.com/office/drawing/2014/main" id="{742820B7-9D37-4829-A4C3-314349F164C2}"/>
              </a:ext>
            </a:extLst>
          </p:cNvPr>
          <p:cNvSpPr>
            <a:spLocks noGrp="1"/>
          </p:cNvSpPr>
          <p:nvPr>
            <p:ph type="body" sz="quarter" idx="48" hasCustomPrompt="1"/>
          </p:nvPr>
        </p:nvSpPr>
        <p:spPr>
          <a:xfrm>
            <a:off x="7203518" y="2878574"/>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a:t>Insert name,</a:t>
            </a:r>
            <a:br>
              <a:rPr lang="en-GB"/>
            </a:br>
            <a:r>
              <a:rPr lang="en-GB"/>
              <a:t>job title here</a:t>
            </a:r>
          </a:p>
        </p:txBody>
      </p:sp>
      <p:sp>
        <p:nvSpPr>
          <p:cNvPr id="2" name="Slide Number Placeholder 1">
            <a:extLst>
              <a:ext uri="{FF2B5EF4-FFF2-40B4-BE49-F238E27FC236}">
                <a16:creationId xmlns:a16="http://schemas.microsoft.com/office/drawing/2014/main" id="{742F48CD-7555-44A9-B624-3BFD90AB025F}"/>
              </a:ext>
            </a:extLst>
          </p:cNvPr>
          <p:cNvSpPr>
            <a:spLocks noGrp="1"/>
          </p:cNvSpPr>
          <p:nvPr>
            <p:ph type="sldNum" sz="quarter" idx="49"/>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158693152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ntact slide">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4058D1A-7E41-4523-A6D0-82341B23664F}"/>
              </a:ext>
            </a:extLst>
          </p:cNvPr>
          <p:cNvSpPr/>
          <p:nvPr userDrawn="1"/>
        </p:nvSpPr>
        <p:spPr>
          <a:xfrm>
            <a:off x="0" y="0"/>
            <a:ext cx="9144000" cy="449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6E8A7C7-F200-4660-9BCE-30944DB854B1}"/>
              </a:ext>
            </a:extLst>
          </p:cNvPr>
          <p:cNvSpPr/>
          <p:nvPr userDrawn="1"/>
        </p:nvSpPr>
        <p:spPr>
          <a:xfrm>
            <a:off x="0" y="1640600"/>
            <a:ext cx="9141619" cy="1476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C467C9D-0274-4D7C-BF91-397CD7C7FB13}"/>
              </a:ext>
            </a:extLst>
          </p:cNvPr>
          <p:cNvSpPr>
            <a:spLocks noGrp="1"/>
          </p:cNvSpPr>
          <p:nvPr>
            <p:ph type="body" sz="quarter" idx="10" hasCustomPrompt="1"/>
          </p:nvPr>
        </p:nvSpPr>
        <p:spPr>
          <a:xfrm>
            <a:off x="583726" y="2394968"/>
            <a:ext cx="2273774" cy="442745"/>
          </a:xfrm>
        </p:spPr>
        <p:txBody>
          <a:bodyPr bIns="0"/>
          <a:lstStyle>
            <a:lvl1pPr marL="0" indent="0" algn="ctr">
              <a:buClr>
                <a:schemeClr val="tx1"/>
              </a:buClr>
              <a:buFont typeface="Wingdings" panose="05000000000000000000" pitchFamily="2" charset="2"/>
              <a:buNone/>
              <a:defRPr sz="1400">
                <a:solidFill>
                  <a:schemeClr val="bg1"/>
                </a:solidFill>
              </a:defRPr>
            </a:lvl1pPr>
          </a:lstStyle>
          <a:p>
            <a:pPr lvl="0"/>
            <a:r>
              <a:rPr lang="en-US"/>
              <a:t>Add your email here</a:t>
            </a:r>
            <a:endParaRPr lang="en-GB"/>
          </a:p>
        </p:txBody>
      </p:sp>
      <p:sp>
        <p:nvSpPr>
          <p:cNvPr id="11" name="TextBox 10">
            <a:extLst>
              <a:ext uri="{FF2B5EF4-FFF2-40B4-BE49-F238E27FC236}">
                <a16:creationId xmlns:a16="http://schemas.microsoft.com/office/drawing/2014/main" id="{24D013F0-D8B6-4272-900F-DE2F8931C151}"/>
              </a:ext>
            </a:extLst>
          </p:cNvPr>
          <p:cNvSpPr txBox="1">
            <a:spLocks/>
          </p:cNvSpPr>
          <p:nvPr userDrawn="1"/>
        </p:nvSpPr>
        <p:spPr>
          <a:xfrm>
            <a:off x="592774" y="2030990"/>
            <a:ext cx="2273774" cy="324984"/>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b="1">
                <a:solidFill>
                  <a:schemeClr val="bg1"/>
                </a:solidFill>
                <a:latin typeface="+mj-lt"/>
              </a:rPr>
              <a:t>Email:</a:t>
            </a:r>
          </a:p>
        </p:txBody>
      </p:sp>
      <p:sp>
        <p:nvSpPr>
          <p:cNvPr id="18" name="Text Placeholder 7">
            <a:extLst>
              <a:ext uri="{FF2B5EF4-FFF2-40B4-BE49-F238E27FC236}">
                <a16:creationId xmlns:a16="http://schemas.microsoft.com/office/drawing/2014/main" id="{72A4F523-8828-4381-A19E-C215035D7959}"/>
              </a:ext>
            </a:extLst>
          </p:cNvPr>
          <p:cNvSpPr>
            <a:spLocks noGrp="1"/>
          </p:cNvSpPr>
          <p:nvPr>
            <p:ph type="body" sz="quarter" idx="12" hasCustomPrompt="1"/>
          </p:nvPr>
        </p:nvSpPr>
        <p:spPr>
          <a:xfrm>
            <a:off x="3442813" y="2394968"/>
            <a:ext cx="2273774" cy="442745"/>
          </a:xfrm>
        </p:spPr>
        <p:txBody>
          <a:bodyPr bIns="0"/>
          <a:lstStyle>
            <a:lvl1pPr marL="0" indent="0" algn="ctr">
              <a:buClr>
                <a:schemeClr val="tx1"/>
              </a:buClr>
              <a:buFont typeface="Wingdings" panose="05000000000000000000" pitchFamily="2" charset="2"/>
              <a:buNone/>
              <a:defRPr sz="1400">
                <a:solidFill>
                  <a:schemeClr val="bg1"/>
                </a:solidFill>
              </a:defRPr>
            </a:lvl1pPr>
          </a:lstStyle>
          <a:p>
            <a:pPr lvl="0"/>
            <a:r>
              <a:rPr lang="en-US"/>
              <a:t>Add your Tel here</a:t>
            </a:r>
            <a:endParaRPr lang="en-GB"/>
          </a:p>
        </p:txBody>
      </p:sp>
      <p:sp>
        <p:nvSpPr>
          <p:cNvPr id="20" name="Text Placeholder 7">
            <a:extLst>
              <a:ext uri="{FF2B5EF4-FFF2-40B4-BE49-F238E27FC236}">
                <a16:creationId xmlns:a16="http://schemas.microsoft.com/office/drawing/2014/main" id="{85A96A17-FBB3-4425-AC08-4644C6BBFB0C}"/>
              </a:ext>
            </a:extLst>
          </p:cNvPr>
          <p:cNvSpPr>
            <a:spLocks noGrp="1"/>
          </p:cNvSpPr>
          <p:nvPr>
            <p:ph type="body" sz="quarter" idx="13" hasCustomPrompt="1"/>
          </p:nvPr>
        </p:nvSpPr>
        <p:spPr>
          <a:xfrm>
            <a:off x="6292852" y="2394968"/>
            <a:ext cx="2273774" cy="442745"/>
          </a:xfrm>
        </p:spPr>
        <p:txBody>
          <a:bodyPr bIns="0"/>
          <a:lstStyle>
            <a:lvl1pPr marL="0" indent="0" algn="ctr">
              <a:buClr>
                <a:schemeClr val="tx1"/>
              </a:buClr>
              <a:buFont typeface="Wingdings" panose="05000000000000000000" pitchFamily="2" charset="2"/>
              <a:buNone/>
              <a:defRPr sz="1400">
                <a:solidFill>
                  <a:schemeClr val="bg1"/>
                </a:solidFill>
              </a:defRPr>
            </a:lvl1pPr>
          </a:lstStyle>
          <a:p>
            <a:pPr lvl="0"/>
            <a:r>
              <a:rPr lang="en-US"/>
              <a:t>Add your website here</a:t>
            </a:r>
            <a:endParaRPr lang="en-GB"/>
          </a:p>
        </p:txBody>
      </p:sp>
      <p:sp>
        <p:nvSpPr>
          <p:cNvPr id="22" name="Title Placeholder 1">
            <a:extLst>
              <a:ext uri="{FF2B5EF4-FFF2-40B4-BE49-F238E27FC236}">
                <a16:creationId xmlns:a16="http://schemas.microsoft.com/office/drawing/2014/main" id="{5C1BBC2C-89C0-4061-8EF2-656FC2C2BDD1}"/>
              </a:ext>
            </a:extLst>
          </p:cNvPr>
          <p:cNvSpPr>
            <a:spLocks noGrp="1"/>
          </p:cNvSpPr>
          <p:nvPr>
            <p:ph type="title" hasCustomPrompt="1"/>
          </p:nvPr>
        </p:nvSpPr>
        <p:spPr>
          <a:xfrm>
            <a:off x="571500" y="299494"/>
            <a:ext cx="7988776" cy="994172"/>
          </a:xfrm>
          <a:prstGeom prst="rect">
            <a:avLst/>
          </a:prstGeom>
        </p:spPr>
        <p:txBody>
          <a:bodyPr vert="horz" lIns="0" tIns="45720" rIns="0" bIns="45720" rtlCol="0" anchor="ctr">
            <a:noAutofit/>
          </a:bodyPr>
          <a:lstStyle>
            <a:lvl1pPr algn="ctr">
              <a:defRPr sz="4000"/>
            </a:lvl1pPr>
          </a:lstStyle>
          <a:p>
            <a:r>
              <a:rPr lang="en-US"/>
              <a:t>Add contact title here</a:t>
            </a:r>
          </a:p>
        </p:txBody>
      </p:sp>
      <p:sp>
        <p:nvSpPr>
          <p:cNvPr id="24" name="TextBox 23">
            <a:extLst>
              <a:ext uri="{FF2B5EF4-FFF2-40B4-BE49-F238E27FC236}">
                <a16:creationId xmlns:a16="http://schemas.microsoft.com/office/drawing/2014/main" id="{410E3EE9-D3CC-47F5-90E5-6B2CC072FC39}"/>
              </a:ext>
            </a:extLst>
          </p:cNvPr>
          <p:cNvSpPr txBox="1">
            <a:spLocks/>
          </p:cNvSpPr>
          <p:nvPr userDrawn="1"/>
        </p:nvSpPr>
        <p:spPr>
          <a:xfrm>
            <a:off x="3442813" y="2030990"/>
            <a:ext cx="2273774" cy="324984"/>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b="1">
                <a:solidFill>
                  <a:schemeClr val="bg1"/>
                </a:solidFill>
                <a:latin typeface="+mj-lt"/>
              </a:rPr>
              <a:t>Telephone:</a:t>
            </a:r>
          </a:p>
        </p:txBody>
      </p:sp>
      <p:sp>
        <p:nvSpPr>
          <p:cNvPr id="25" name="TextBox 24">
            <a:extLst>
              <a:ext uri="{FF2B5EF4-FFF2-40B4-BE49-F238E27FC236}">
                <a16:creationId xmlns:a16="http://schemas.microsoft.com/office/drawing/2014/main" id="{862ED3D1-A8D1-4CD2-947A-2C3ECE2F569C}"/>
              </a:ext>
            </a:extLst>
          </p:cNvPr>
          <p:cNvSpPr txBox="1">
            <a:spLocks/>
          </p:cNvSpPr>
          <p:nvPr userDrawn="1"/>
        </p:nvSpPr>
        <p:spPr>
          <a:xfrm>
            <a:off x="6293964" y="2030990"/>
            <a:ext cx="2273774" cy="324984"/>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b="1">
                <a:solidFill>
                  <a:schemeClr val="bg1"/>
                </a:solidFill>
                <a:latin typeface="+mj-lt"/>
              </a:rPr>
              <a:t>Online:</a:t>
            </a:r>
          </a:p>
        </p:txBody>
      </p:sp>
      <p:sp>
        <p:nvSpPr>
          <p:cNvPr id="29" name="Subtitle 2">
            <a:extLst>
              <a:ext uri="{FF2B5EF4-FFF2-40B4-BE49-F238E27FC236}">
                <a16:creationId xmlns:a16="http://schemas.microsoft.com/office/drawing/2014/main" id="{E50DECF8-9721-4001-9733-7B9BE701F2A9}"/>
              </a:ext>
            </a:extLst>
          </p:cNvPr>
          <p:cNvSpPr>
            <a:spLocks noGrp="1"/>
          </p:cNvSpPr>
          <p:nvPr>
            <p:ph type="subTitle" idx="1" hasCustomPrompt="1"/>
          </p:nvPr>
        </p:nvSpPr>
        <p:spPr>
          <a:xfrm>
            <a:off x="1997868" y="3489430"/>
            <a:ext cx="5148263" cy="725141"/>
          </a:xfrm>
        </p:spPr>
        <p:txBody>
          <a:bodyPr>
            <a:noAutofit/>
          </a:bodyPr>
          <a:lstStyle>
            <a:lvl1pPr marL="0" indent="0" algn="ctr">
              <a:spcBef>
                <a:spcPts val="750"/>
              </a:spcBef>
              <a:spcAft>
                <a:spcPts val="0"/>
              </a:spcAft>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Add further information here if needed</a:t>
            </a:r>
          </a:p>
        </p:txBody>
      </p:sp>
      <p:sp>
        <p:nvSpPr>
          <p:cNvPr id="2" name="Slide Number Placeholder 1">
            <a:extLst>
              <a:ext uri="{FF2B5EF4-FFF2-40B4-BE49-F238E27FC236}">
                <a16:creationId xmlns:a16="http://schemas.microsoft.com/office/drawing/2014/main" id="{024CC3FE-EE52-46DD-9107-8D9B6EE126BA}"/>
              </a:ext>
            </a:extLst>
          </p:cNvPr>
          <p:cNvSpPr>
            <a:spLocks noGrp="1"/>
          </p:cNvSpPr>
          <p:nvPr>
            <p:ph type="sldNum" sz="quarter" idx="14"/>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2589753902"/>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tx1"/>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F46BF279-B54F-454E-8D0A-5ED511D40150}"/>
              </a:ext>
            </a:extLst>
          </p:cNvPr>
          <p:cNvSpPr>
            <a:spLocks noGrp="1"/>
          </p:cNvSpPr>
          <p:nvPr>
            <p:ph type="media" sz="quarter" idx="13" hasCustomPrompt="1"/>
          </p:nvPr>
        </p:nvSpPr>
        <p:spPr>
          <a:xfrm>
            <a:off x="571500" y="0"/>
            <a:ext cx="7996237" cy="4498975"/>
          </a:xfrm>
          <a:ln>
            <a:noFill/>
          </a:ln>
          <a:effectLst/>
        </p:spPr>
        <p:txBody>
          <a:bodyPr lIns="0" tIns="1620000" bIns="0">
            <a:normAutofit/>
          </a:bodyPr>
          <a:lstStyle>
            <a:lvl1pPr marL="0" indent="0" algn="ctr">
              <a:buNone/>
              <a:defRPr sz="2000">
                <a:solidFill>
                  <a:schemeClr val="tx1"/>
                </a:solidFill>
              </a:defRPr>
            </a:lvl1pPr>
          </a:lstStyle>
          <a:p>
            <a:r>
              <a:rPr lang="en-GB"/>
              <a:t>Click icon below to insert video</a:t>
            </a:r>
          </a:p>
        </p:txBody>
      </p:sp>
      <p:sp>
        <p:nvSpPr>
          <p:cNvPr id="2" name="Slide Number Placeholder 1">
            <a:extLst>
              <a:ext uri="{FF2B5EF4-FFF2-40B4-BE49-F238E27FC236}">
                <a16:creationId xmlns:a16="http://schemas.microsoft.com/office/drawing/2014/main" id="{F1EC47BA-3460-4AAD-BF81-E5200FDBF463}"/>
              </a:ext>
            </a:extLst>
          </p:cNvPr>
          <p:cNvSpPr>
            <a:spLocks noGrp="1"/>
          </p:cNvSpPr>
          <p:nvPr>
            <p:ph type="sldNum" sz="quarter" idx="14"/>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4028491567"/>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hank you slide: Whit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802D10-560C-473D-8E4A-62C65E99EFF3}"/>
              </a:ext>
            </a:extLst>
          </p:cNvPr>
          <p:cNvSpPr/>
          <p:nvPr userDrawn="1"/>
        </p:nvSpPr>
        <p:spPr>
          <a:xfrm>
            <a:off x="0" y="0"/>
            <a:ext cx="9144000" cy="449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ame 8">
            <a:extLst>
              <a:ext uri="{FF2B5EF4-FFF2-40B4-BE49-F238E27FC236}">
                <a16:creationId xmlns:a16="http://schemas.microsoft.com/office/drawing/2014/main" id="{9BABBE47-F882-4797-8B7A-856746401E61}"/>
              </a:ext>
            </a:extLst>
          </p:cNvPr>
          <p:cNvSpPr>
            <a:spLocks noChangeAspect="1"/>
          </p:cNvSpPr>
          <p:nvPr userDrawn="1"/>
        </p:nvSpPr>
        <p:spPr>
          <a:xfrm>
            <a:off x="3221396" y="896516"/>
            <a:ext cx="2701208" cy="2701208"/>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1">
            <a:extLst>
              <a:ext uri="{FF2B5EF4-FFF2-40B4-BE49-F238E27FC236}">
                <a16:creationId xmlns:a16="http://schemas.microsoft.com/office/drawing/2014/main" id="{B79F51CD-F5C2-4277-97A2-29F5AA38F905}"/>
              </a:ext>
            </a:extLst>
          </p:cNvPr>
          <p:cNvSpPr>
            <a:spLocks noGrp="1"/>
          </p:cNvSpPr>
          <p:nvPr>
            <p:ph type="ctrTitle" hasCustomPrompt="1"/>
          </p:nvPr>
        </p:nvSpPr>
        <p:spPr>
          <a:xfrm>
            <a:off x="571500" y="1498600"/>
            <a:ext cx="7996238" cy="1501774"/>
          </a:xfrm>
        </p:spPr>
        <p:txBody>
          <a:bodyPr anchor="ctr" anchorCtr="0">
            <a:noAutofit/>
          </a:bodyPr>
          <a:lstStyle>
            <a:lvl1pPr algn="ctr">
              <a:defRPr sz="4000">
                <a:solidFill>
                  <a:schemeClr val="tx1"/>
                </a:solidFill>
              </a:defRPr>
            </a:lvl1pPr>
          </a:lstStyle>
          <a:p>
            <a:r>
              <a:rPr lang="en-US"/>
              <a:t>Insert thank you text</a:t>
            </a:r>
          </a:p>
        </p:txBody>
      </p:sp>
      <p:sp>
        <p:nvSpPr>
          <p:cNvPr id="2" name="Slide Number Placeholder 1">
            <a:extLst>
              <a:ext uri="{FF2B5EF4-FFF2-40B4-BE49-F238E27FC236}">
                <a16:creationId xmlns:a16="http://schemas.microsoft.com/office/drawing/2014/main" id="{45E33FAD-4951-4491-923F-21D12F4407EA}"/>
              </a:ext>
            </a:extLst>
          </p:cNvPr>
          <p:cNvSpPr>
            <a:spLocks noGrp="1"/>
          </p:cNvSpPr>
          <p:nvPr>
            <p:ph type="sldNum" sz="quarter" idx="10"/>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71319639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hank you slide: Blac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71553F-7981-449E-8E70-4C20C1742D95}"/>
              </a:ext>
            </a:extLst>
          </p:cNvPr>
          <p:cNvSpPr/>
          <p:nvPr userDrawn="1"/>
        </p:nvSpPr>
        <p:spPr>
          <a:xfrm>
            <a:off x="0" y="0"/>
            <a:ext cx="9144000" cy="44989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ame 6">
            <a:extLst>
              <a:ext uri="{FF2B5EF4-FFF2-40B4-BE49-F238E27FC236}">
                <a16:creationId xmlns:a16="http://schemas.microsoft.com/office/drawing/2014/main" id="{9101BC20-FC1B-4EC6-ABA5-59A9592903F2}"/>
              </a:ext>
            </a:extLst>
          </p:cNvPr>
          <p:cNvSpPr>
            <a:spLocks noChangeAspect="1"/>
          </p:cNvSpPr>
          <p:nvPr userDrawn="1"/>
        </p:nvSpPr>
        <p:spPr>
          <a:xfrm>
            <a:off x="3221396" y="896516"/>
            <a:ext cx="2701208" cy="2701208"/>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itle 1">
            <a:extLst>
              <a:ext uri="{FF2B5EF4-FFF2-40B4-BE49-F238E27FC236}">
                <a16:creationId xmlns:a16="http://schemas.microsoft.com/office/drawing/2014/main" id="{E6628C80-1192-4916-AD7E-E0C21F1404C4}"/>
              </a:ext>
            </a:extLst>
          </p:cNvPr>
          <p:cNvSpPr>
            <a:spLocks noGrp="1"/>
          </p:cNvSpPr>
          <p:nvPr>
            <p:ph type="ctrTitle" hasCustomPrompt="1"/>
          </p:nvPr>
        </p:nvSpPr>
        <p:spPr>
          <a:xfrm>
            <a:off x="571500" y="1500188"/>
            <a:ext cx="7996238" cy="1501774"/>
          </a:xfrm>
        </p:spPr>
        <p:txBody>
          <a:bodyPr anchor="ctr" anchorCtr="0">
            <a:noAutofit/>
          </a:bodyPr>
          <a:lstStyle>
            <a:lvl1pPr algn="ctr">
              <a:defRPr sz="4000">
                <a:solidFill>
                  <a:schemeClr val="bg1"/>
                </a:solidFill>
              </a:defRPr>
            </a:lvl1pPr>
          </a:lstStyle>
          <a:p>
            <a:r>
              <a:rPr lang="en-US"/>
              <a:t>Insert thank you text</a:t>
            </a:r>
          </a:p>
        </p:txBody>
      </p:sp>
      <p:sp>
        <p:nvSpPr>
          <p:cNvPr id="2" name="Slide Number Placeholder 1">
            <a:extLst>
              <a:ext uri="{FF2B5EF4-FFF2-40B4-BE49-F238E27FC236}">
                <a16:creationId xmlns:a16="http://schemas.microsoft.com/office/drawing/2014/main" id="{E5C4F5D6-AA67-45F1-B44A-60BE5BCE7D6F}"/>
              </a:ext>
            </a:extLst>
          </p:cNvPr>
          <p:cNvSpPr>
            <a:spLocks noGrp="1"/>
          </p:cNvSpPr>
          <p:nvPr>
            <p:ph type="sldNum" sz="quarter" idx="10"/>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27314457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ic story block 1: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1588"/>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a:t>Add </a:t>
            </a:r>
            <a:br>
              <a:rPr lang="en-GB"/>
            </a:br>
            <a:r>
              <a:rPr lang="en-GB"/>
              <a:t>your title </a:t>
            </a:r>
            <a:br>
              <a:rPr lang="en-GB"/>
            </a:br>
            <a:r>
              <a:rPr lang="en-GB"/>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282575"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a:t>Insert a short, captivating message here to support your image</a:t>
            </a:r>
          </a:p>
        </p:txBody>
      </p:sp>
      <p:sp>
        <p:nvSpPr>
          <p:cNvPr id="2" name="Slide Number Placeholder 1">
            <a:extLst>
              <a:ext uri="{FF2B5EF4-FFF2-40B4-BE49-F238E27FC236}">
                <a16:creationId xmlns:a16="http://schemas.microsoft.com/office/drawing/2014/main" id="{07E6E0C8-F10F-4977-B19F-18922D27DCCE}"/>
              </a:ext>
            </a:extLst>
          </p:cNvPr>
          <p:cNvSpPr>
            <a:spLocks noGrp="1"/>
          </p:cNvSpPr>
          <p:nvPr>
            <p:ph type="sldNum" sz="quarter" idx="14"/>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3286660465"/>
      </p:ext>
    </p:extLst>
  </p:cSld>
  <p:clrMapOvr>
    <a:masterClrMapping/>
  </p:clrMapOvr>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ic story block 2: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2286000" y="0"/>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9D8FD063-842A-4FA5-B209-6047BC000EFF}"/>
              </a:ext>
            </a:extLst>
          </p:cNvPr>
          <p:cNvSpPr>
            <a:spLocks noGrp="1"/>
          </p:cNvSpPr>
          <p:nvPr>
            <p:ph type="body" sz="quarter" idx="12" hasCustomPrompt="1"/>
          </p:nvPr>
        </p:nvSpPr>
        <p:spPr>
          <a:xfrm>
            <a:off x="2570163" y="145316"/>
            <a:ext cx="1717675" cy="1151672"/>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a:t>Add </a:t>
            </a:r>
            <a:br>
              <a:rPr lang="en-GB"/>
            </a:br>
            <a:r>
              <a:rPr lang="en-GB"/>
              <a:t>your title </a:t>
            </a:r>
            <a:br>
              <a:rPr lang="en-GB"/>
            </a:br>
            <a:r>
              <a:rPr lang="en-GB"/>
              <a:t>text here</a:t>
            </a:r>
          </a:p>
        </p:txBody>
      </p:sp>
      <p:sp>
        <p:nvSpPr>
          <p:cNvPr id="7" name="Text Placeholder 2">
            <a:extLst>
              <a:ext uri="{FF2B5EF4-FFF2-40B4-BE49-F238E27FC236}">
                <a16:creationId xmlns:a16="http://schemas.microsoft.com/office/drawing/2014/main" id="{36862DE9-9A0F-4194-A14E-03C53DA62E60}"/>
              </a:ext>
            </a:extLst>
          </p:cNvPr>
          <p:cNvSpPr>
            <a:spLocks noGrp="1"/>
          </p:cNvSpPr>
          <p:nvPr>
            <p:ph type="body" sz="quarter" idx="13" hasCustomPrompt="1"/>
          </p:nvPr>
        </p:nvSpPr>
        <p:spPr>
          <a:xfrm>
            <a:off x="2570162"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a:t>Insert a short, captivating message here to support your image</a:t>
            </a:r>
          </a:p>
        </p:txBody>
      </p:sp>
      <p:sp>
        <p:nvSpPr>
          <p:cNvPr id="2" name="Slide Number Placeholder 1">
            <a:extLst>
              <a:ext uri="{FF2B5EF4-FFF2-40B4-BE49-F238E27FC236}">
                <a16:creationId xmlns:a16="http://schemas.microsoft.com/office/drawing/2014/main" id="{31032AA2-B7B3-474E-AB39-37F79CB283A3}"/>
              </a:ext>
            </a:extLst>
          </p:cNvPr>
          <p:cNvSpPr>
            <a:spLocks noGrp="1"/>
          </p:cNvSpPr>
          <p:nvPr>
            <p:ph type="sldNum" sz="quarter" idx="14"/>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216383027"/>
      </p:ext>
    </p:extLst>
  </p:cSld>
  <p:clrMapOvr>
    <a:masterClrMapping/>
  </p:clrMapOvr>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Pic story block 3: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4572000" y="-1"/>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AAFC667B-ADA8-4319-AFA7-D08AB1FC149E}"/>
              </a:ext>
            </a:extLst>
          </p:cNvPr>
          <p:cNvSpPr>
            <a:spLocks noGrp="1"/>
          </p:cNvSpPr>
          <p:nvPr>
            <p:ph type="body" sz="quarter" idx="12" hasCustomPrompt="1"/>
          </p:nvPr>
        </p:nvSpPr>
        <p:spPr>
          <a:xfrm>
            <a:off x="4856163" y="142138"/>
            <a:ext cx="1717675" cy="1153261"/>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a:t>Add </a:t>
            </a:r>
            <a:br>
              <a:rPr lang="en-GB"/>
            </a:br>
            <a:r>
              <a:rPr lang="en-GB"/>
              <a:t>your title </a:t>
            </a:r>
            <a:br>
              <a:rPr lang="en-GB"/>
            </a:br>
            <a:r>
              <a:rPr lang="en-GB"/>
              <a:t>text here</a:t>
            </a:r>
          </a:p>
        </p:txBody>
      </p:sp>
      <p:sp>
        <p:nvSpPr>
          <p:cNvPr id="5" name="Text Placeholder 2">
            <a:extLst>
              <a:ext uri="{FF2B5EF4-FFF2-40B4-BE49-F238E27FC236}">
                <a16:creationId xmlns:a16="http://schemas.microsoft.com/office/drawing/2014/main" id="{BD598F77-CEF4-40B3-99D8-84564F20E0B8}"/>
              </a:ext>
            </a:extLst>
          </p:cNvPr>
          <p:cNvSpPr>
            <a:spLocks noGrp="1"/>
          </p:cNvSpPr>
          <p:nvPr>
            <p:ph type="body" sz="quarter" idx="13" hasCustomPrompt="1"/>
          </p:nvPr>
        </p:nvSpPr>
        <p:spPr>
          <a:xfrm>
            <a:off x="4856162"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a:t>Insert a short, captivating message here to support your image</a:t>
            </a:r>
          </a:p>
        </p:txBody>
      </p:sp>
      <p:sp>
        <p:nvSpPr>
          <p:cNvPr id="2" name="Slide Number Placeholder 1">
            <a:extLst>
              <a:ext uri="{FF2B5EF4-FFF2-40B4-BE49-F238E27FC236}">
                <a16:creationId xmlns:a16="http://schemas.microsoft.com/office/drawing/2014/main" id="{37AD4297-0C7A-4E38-8925-67610F8D8125}"/>
              </a:ext>
            </a:extLst>
          </p:cNvPr>
          <p:cNvSpPr>
            <a:spLocks noGrp="1"/>
          </p:cNvSpPr>
          <p:nvPr>
            <p:ph type="sldNum" sz="quarter" idx="14"/>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3146504476"/>
      </p:ext>
    </p:extLst>
  </p:cSld>
  <p:clrMapOvr>
    <a:masterClrMapping/>
  </p:clrMapOvr>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Pic story block 4: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6858000" y="0"/>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CB31D6CE-4145-4140-A814-466DA9F9A385}"/>
              </a:ext>
            </a:extLst>
          </p:cNvPr>
          <p:cNvSpPr>
            <a:spLocks noGrp="1"/>
          </p:cNvSpPr>
          <p:nvPr>
            <p:ph type="body" sz="quarter" idx="12" hasCustomPrompt="1"/>
          </p:nvPr>
        </p:nvSpPr>
        <p:spPr>
          <a:xfrm>
            <a:off x="7148513" y="142140"/>
            <a:ext cx="1711325" cy="1153260"/>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a:t>Add </a:t>
            </a:r>
            <a:br>
              <a:rPr lang="en-GB"/>
            </a:br>
            <a:r>
              <a:rPr lang="en-GB"/>
              <a:t>your title </a:t>
            </a:r>
            <a:br>
              <a:rPr lang="en-GB"/>
            </a:br>
            <a:r>
              <a:rPr lang="en-GB"/>
              <a:t>text here</a:t>
            </a:r>
          </a:p>
        </p:txBody>
      </p:sp>
      <p:sp>
        <p:nvSpPr>
          <p:cNvPr id="5" name="Text Placeholder 2">
            <a:extLst>
              <a:ext uri="{FF2B5EF4-FFF2-40B4-BE49-F238E27FC236}">
                <a16:creationId xmlns:a16="http://schemas.microsoft.com/office/drawing/2014/main" id="{7522D3B8-F6F0-4390-89EC-9CC68141AD5D}"/>
              </a:ext>
            </a:extLst>
          </p:cNvPr>
          <p:cNvSpPr>
            <a:spLocks noGrp="1"/>
          </p:cNvSpPr>
          <p:nvPr>
            <p:ph type="body" sz="quarter" idx="13" hasCustomPrompt="1"/>
          </p:nvPr>
        </p:nvSpPr>
        <p:spPr>
          <a:xfrm>
            <a:off x="7148512" y="1703388"/>
            <a:ext cx="171132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a:t>Insert a short, captivating message here to support your image</a:t>
            </a:r>
          </a:p>
        </p:txBody>
      </p:sp>
      <p:sp>
        <p:nvSpPr>
          <p:cNvPr id="2" name="Slide Number Placeholder 1">
            <a:extLst>
              <a:ext uri="{FF2B5EF4-FFF2-40B4-BE49-F238E27FC236}">
                <a16:creationId xmlns:a16="http://schemas.microsoft.com/office/drawing/2014/main" id="{DC864B2E-73C2-4EAE-B534-4C9008E1371A}"/>
              </a:ext>
            </a:extLst>
          </p:cNvPr>
          <p:cNvSpPr>
            <a:spLocks noGrp="1"/>
          </p:cNvSpPr>
          <p:nvPr>
            <p:ph type="sldNum" sz="quarter" idx="14"/>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2675635019"/>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Pic story blocks 1&amp;2: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1588"/>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a:t>Add </a:t>
            </a:r>
            <a:br>
              <a:rPr lang="en-GB"/>
            </a:br>
            <a:r>
              <a:rPr lang="en-GB"/>
              <a:t>your title </a:t>
            </a:r>
            <a:br>
              <a:rPr lang="en-GB"/>
            </a:br>
            <a:r>
              <a:rPr lang="en-GB"/>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282575"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a:t>Insert a short, captivating message here to support your image</a:t>
            </a:r>
          </a:p>
        </p:txBody>
      </p:sp>
      <p:sp>
        <p:nvSpPr>
          <p:cNvPr id="5" name="Rectangle 4">
            <a:extLst>
              <a:ext uri="{FF2B5EF4-FFF2-40B4-BE49-F238E27FC236}">
                <a16:creationId xmlns:a16="http://schemas.microsoft.com/office/drawing/2014/main" id="{93058A49-176A-46A3-998F-52C9393EA3CE}"/>
              </a:ext>
            </a:extLst>
          </p:cNvPr>
          <p:cNvSpPr/>
          <p:nvPr userDrawn="1"/>
        </p:nvSpPr>
        <p:spPr>
          <a:xfrm>
            <a:off x="2286000" y="0"/>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2CD47367-B2AE-41FA-BF93-DB3AEF6DE293}"/>
              </a:ext>
            </a:extLst>
          </p:cNvPr>
          <p:cNvSpPr>
            <a:spLocks noGrp="1"/>
          </p:cNvSpPr>
          <p:nvPr>
            <p:ph type="body" sz="quarter" idx="14" hasCustomPrompt="1"/>
          </p:nvPr>
        </p:nvSpPr>
        <p:spPr>
          <a:xfrm>
            <a:off x="2570163" y="145316"/>
            <a:ext cx="1717675" cy="1151672"/>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a:t>Add </a:t>
            </a:r>
            <a:br>
              <a:rPr lang="en-GB"/>
            </a:br>
            <a:r>
              <a:rPr lang="en-GB"/>
              <a:t>your title </a:t>
            </a:r>
            <a:br>
              <a:rPr lang="en-GB"/>
            </a:br>
            <a:r>
              <a:rPr lang="en-GB"/>
              <a:t>text here</a:t>
            </a:r>
          </a:p>
        </p:txBody>
      </p:sp>
      <p:sp>
        <p:nvSpPr>
          <p:cNvPr id="7" name="Text Placeholder 2">
            <a:extLst>
              <a:ext uri="{FF2B5EF4-FFF2-40B4-BE49-F238E27FC236}">
                <a16:creationId xmlns:a16="http://schemas.microsoft.com/office/drawing/2014/main" id="{18CE3A76-E20C-4291-AA0F-DEB95003A7EE}"/>
              </a:ext>
            </a:extLst>
          </p:cNvPr>
          <p:cNvSpPr>
            <a:spLocks noGrp="1"/>
          </p:cNvSpPr>
          <p:nvPr>
            <p:ph type="body" sz="quarter" idx="15" hasCustomPrompt="1"/>
          </p:nvPr>
        </p:nvSpPr>
        <p:spPr>
          <a:xfrm>
            <a:off x="2570162"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a:t>Insert a short, captivating message here to support your image</a:t>
            </a:r>
          </a:p>
        </p:txBody>
      </p:sp>
      <p:sp>
        <p:nvSpPr>
          <p:cNvPr id="2" name="Slide Number Placeholder 1">
            <a:extLst>
              <a:ext uri="{FF2B5EF4-FFF2-40B4-BE49-F238E27FC236}">
                <a16:creationId xmlns:a16="http://schemas.microsoft.com/office/drawing/2014/main" id="{5152D53A-17F3-4582-9FAE-9FBA07ADFCD7}"/>
              </a:ext>
            </a:extLst>
          </p:cNvPr>
          <p:cNvSpPr>
            <a:spLocks noGrp="1"/>
          </p:cNvSpPr>
          <p:nvPr>
            <p:ph type="sldNum" sz="quarter" idx="16"/>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44008611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Use to draw diagram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0" y="0"/>
            <a:ext cx="9144001" cy="4498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solidFill>
                <a:schemeClr val="bg1"/>
              </a:solidFill>
            </a:endParaRPr>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dirty="0"/>
              <a:t>Add your title here</a:t>
            </a:r>
          </a:p>
        </p:txBody>
      </p:sp>
      <p:sp>
        <p:nvSpPr>
          <p:cNvPr id="2" name="Slide Number Placeholder 1">
            <a:extLst>
              <a:ext uri="{FF2B5EF4-FFF2-40B4-BE49-F238E27FC236}">
                <a16:creationId xmlns:a16="http://schemas.microsoft.com/office/drawing/2014/main" id="{1F8F54A3-C41F-4ECB-9D77-05E9BCA1F590}"/>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5" name="TextBox 4">
            <a:extLst>
              <a:ext uri="{FF2B5EF4-FFF2-40B4-BE49-F238E27FC236}">
                <a16:creationId xmlns:a16="http://schemas.microsoft.com/office/drawing/2014/main" id="{54A53761-ADC1-402F-9149-778681FB3465}"/>
              </a:ext>
            </a:extLst>
          </p:cNvPr>
          <p:cNvSpPr txBox="1"/>
          <p:nvPr userDrawn="1"/>
        </p:nvSpPr>
        <p:spPr>
          <a:xfrm>
            <a:off x="-2144674" y="0"/>
            <a:ext cx="1980220" cy="3170099"/>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'Title only'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title text in the top placeholder</a:t>
            </a:r>
          </a:p>
          <a:p>
            <a:pPr marL="171450" indent="-171450" algn="l">
              <a:spcAft>
                <a:spcPts val="600"/>
              </a:spcAft>
              <a:buClr>
                <a:schemeClr val="accent1"/>
              </a:buClr>
              <a:buSzPct val="110000"/>
              <a:buFont typeface="Wingdings" panose="05000000000000000000" pitchFamily="2" charset="2"/>
              <a:buChar char="§"/>
            </a:pPr>
            <a:r>
              <a:rPr lang="en-GB" sz="1000" dirty="0"/>
              <a:t>This slide is mostly used for drawing custom diagrams with the shape tools</a:t>
            </a:r>
          </a:p>
          <a:p>
            <a:pPr marL="171450" indent="-171450" algn="l">
              <a:spcAft>
                <a:spcPts val="600"/>
              </a:spcAft>
              <a:buClr>
                <a:schemeClr val="accent1"/>
              </a:buClr>
              <a:buSzPct val="110000"/>
              <a:buFont typeface="Wingdings" panose="05000000000000000000" pitchFamily="2" charset="2"/>
              <a:buChar char="§"/>
            </a:pPr>
            <a:r>
              <a:rPr lang="en-GB" sz="1000" dirty="0"/>
              <a:t>Click the insert tab and shapes to insert lines, arrows, rectangles etc. for your diagram</a:t>
            </a:r>
          </a:p>
          <a:p>
            <a:pPr marL="171450" indent="-171450" algn="l">
              <a:spcAft>
                <a:spcPts val="600"/>
              </a:spcAft>
              <a:buClr>
                <a:schemeClr val="accent1"/>
              </a:buClr>
              <a:buSzPct val="110000"/>
              <a:buFont typeface="Wingdings" panose="05000000000000000000" pitchFamily="2" charset="2"/>
              <a:buChar char="§"/>
            </a:pPr>
            <a:r>
              <a:rPr lang="en-GB" sz="1000" dirty="0"/>
              <a:t>Watch the ACCA template tutorial videos for more tips</a:t>
            </a:r>
          </a:p>
        </p:txBody>
      </p:sp>
    </p:spTree>
    <p:extLst>
      <p:ext uri="{BB962C8B-B14F-4D97-AF65-F5344CB8AC3E}">
        <p14:creationId xmlns:p14="http://schemas.microsoft.com/office/powerpoint/2010/main" val="5559582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Pic story blocks 1,2&amp;3: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1588"/>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a:t>Add </a:t>
            </a:r>
            <a:br>
              <a:rPr lang="en-GB"/>
            </a:br>
            <a:r>
              <a:rPr lang="en-GB"/>
              <a:t>your title </a:t>
            </a:r>
            <a:br>
              <a:rPr lang="en-GB"/>
            </a:br>
            <a:r>
              <a:rPr lang="en-GB"/>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282575"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a:t>Insert a short, captivating message here to support your image</a:t>
            </a:r>
          </a:p>
        </p:txBody>
      </p:sp>
      <p:sp>
        <p:nvSpPr>
          <p:cNvPr id="5" name="Rectangle 4">
            <a:extLst>
              <a:ext uri="{FF2B5EF4-FFF2-40B4-BE49-F238E27FC236}">
                <a16:creationId xmlns:a16="http://schemas.microsoft.com/office/drawing/2014/main" id="{93058A49-176A-46A3-998F-52C9393EA3CE}"/>
              </a:ext>
            </a:extLst>
          </p:cNvPr>
          <p:cNvSpPr/>
          <p:nvPr userDrawn="1"/>
        </p:nvSpPr>
        <p:spPr>
          <a:xfrm>
            <a:off x="2286000" y="0"/>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2CD47367-B2AE-41FA-BF93-DB3AEF6DE293}"/>
              </a:ext>
            </a:extLst>
          </p:cNvPr>
          <p:cNvSpPr>
            <a:spLocks noGrp="1"/>
          </p:cNvSpPr>
          <p:nvPr>
            <p:ph type="body" sz="quarter" idx="14" hasCustomPrompt="1"/>
          </p:nvPr>
        </p:nvSpPr>
        <p:spPr>
          <a:xfrm>
            <a:off x="2570163" y="145316"/>
            <a:ext cx="1717675" cy="1151672"/>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a:t>Add </a:t>
            </a:r>
            <a:br>
              <a:rPr lang="en-GB"/>
            </a:br>
            <a:r>
              <a:rPr lang="en-GB"/>
              <a:t>your title </a:t>
            </a:r>
            <a:br>
              <a:rPr lang="en-GB"/>
            </a:br>
            <a:r>
              <a:rPr lang="en-GB"/>
              <a:t>text here</a:t>
            </a:r>
          </a:p>
        </p:txBody>
      </p:sp>
      <p:sp>
        <p:nvSpPr>
          <p:cNvPr id="7" name="Text Placeholder 2">
            <a:extLst>
              <a:ext uri="{FF2B5EF4-FFF2-40B4-BE49-F238E27FC236}">
                <a16:creationId xmlns:a16="http://schemas.microsoft.com/office/drawing/2014/main" id="{18CE3A76-E20C-4291-AA0F-DEB95003A7EE}"/>
              </a:ext>
            </a:extLst>
          </p:cNvPr>
          <p:cNvSpPr>
            <a:spLocks noGrp="1"/>
          </p:cNvSpPr>
          <p:nvPr>
            <p:ph type="body" sz="quarter" idx="15" hasCustomPrompt="1"/>
          </p:nvPr>
        </p:nvSpPr>
        <p:spPr>
          <a:xfrm>
            <a:off x="2570162"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a:t>Insert a short, captivating message here to support your image</a:t>
            </a:r>
          </a:p>
        </p:txBody>
      </p:sp>
      <p:sp>
        <p:nvSpPr>
          <p:cNvPr id="8" name="Rectangle 7">
            <a:extLst>
              <a:ext uri="{FF2B5EF4-FFF2-40B4-BE49-F238E27FC236}">
                <a16:creationId xmlns:a16="http://schemas.microsoft.com/office/drawing/2014/main" id="{E2F4CE66-99BF-4B19-90F0-60DB34DF33FD}"/>
              </a:ext>
            </a:extLst>
          </p:cNvPr>
          <p:cNvSpPr/>
          <p:nvPr userDrawn="1"/>
        </p:nvSpPr>
        <p:spPr>
          <a:xfrm>
            <a:off x="4572000" y="-1"/>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4">
            <a:extLst>
              <a:ext uri="{FF2B5EF4-FFF2-40B4-BE49-F238E27FC236}">
                <a16:creationId xmlns:a16="http://schemas.microsoft.com/office/drawing/2014/main" id="{AEF63C8F-619D-4E67-9C3B-F64C90351167}"/>
              </a:ext>
            </a:extLst>
          </p:cNvPr>
          <p:cNvSpPr>
            <a:spLocks noGrp="1"/>
          </p:cNvSpPr>
          <p:nvPr>
            <p:ph type="body" sz="quarter" idx="16" hasCustomPrompt="1"/>
          </p:nvPr>
        </p:nvSpPr>
        <p:spPr>
          <a:xfrm>
            <a:off x="4856163" y="142138"/>
            <a:ext cx="1717675" cy="1153261"/>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a:t>Add </a:t>
            </a:r>
            <a:br>
              <a:rPr lang="en-GB"/>
            </a:br>
            <a:r>
              <a:rPr lang="en-GB"/>
              <a:t>your title </a:t>
            </a:r>
            <a:br>
              <a:rPr lang="en-GB"/>
            </a:br>
            <a:r>
              <a:rPr lang="en-GB"/>
              <a:t>text here</a:t>
            </a:r>
          </a:p>
        </p:txBody>
      </p:sp>
      <p:sp>
        <p:nvSpPr>
          <p:cNvPr id="11" name="Text Placeholder 2">
            <a:extLst>
              <a:ext uri="{FF2B5EF4-FFF2-40B4-BE49-F238E27FC236}">
                <a16:creationId xmlns:a16="http://schemas.microsoft.com/office/drawing/2014/main" id="{CC0A0BC2-1E1A-479C-BDC2-EC46C5488F16}"/>
              </a:ext>
            </a:extLst>
          </p:cNvPr>
          <p:cNvSpPr>
            <a:spLocks noGrp="1"/>
          </p:cNvSpPr>
          <p:nvPr>
            <p:ph type="body" sz="quarter" idx="17" hasCustomPrompt="1"/>
          </p:nvPr>
        </p:nvSpPr>
        <p:spPr>
          <a:xfrm>
            <a:off x="4856162"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a:t>Insert a short, captivating message here to support your image</a:t>
            </a:r>
          </a:p>
        </p:txBody>
      </p:sp>
      <p:sp>
        <p:nvSpPr>
          <p:cNvPr id="2" name="Slide Number Placeholder 1">
            <a:extLst>
              <a:ext uri="{FF2B5EF4-FFF2-40B4-BE49-F238E27FC236}">
                <a16:creationId xmlns:a16="http://schemas.microsoft.com/office/drawing/2014/main" id="{8253C149-A62A-49F2-A480-EB465F0749BE}"/>
              </a:ext>
            </a:extLst>
          </p:cNvPr>
          <p:cNvSpPr>
            <a:spLocks noGrp="1"/>
          </p:cNvSpPr>
          <p:nvPr>
            <p:ph type="sldNum" sz="quarter" idx="18"/>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1670431040"/>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Pic story blocks all: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1588"/>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a:t>Add </a:t>
            </a:r>
            <a:br>
              <a:rPr lang="en-GB"/>
            </a:br>
            <a:r>
              <a:rPr lang="en-GB"/>
              <a:t>your title </a:t>
            </a:r>
            <a:br>
              <a:rPr lang="en-GB"/>
            </a:br>
            <a:r>
              <a:rPr lang="en-GB"/>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282575"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a:t>Insert a short, captivating message here to support your image</a:t>
            </a:r>
          </a:p>
        </p:txBody>
      </p:sp>
      <p:sp>
        <p:nvSpPr>
          <p:cNvPr id="5" name="Rectangle 4">
            <a:extLst>
              <a:ext uri="{FF2B5EF4-FFF2-40B4-BE49-F238E27FC236}">
                <a16:creationId xmlns:a16="http://schemas.microsoft.com/office/drawing/2014/main" id="{93058A49-176A-46A3-998F-52C9393EA3CE}"/>
              </a:ext>
            </a:extLst>
          </p:cNvPr>
          <p:cNvSpPr/>
          <p:nvPr userDrawn="1"/>
        </p:nvSpPr>
        <p:spPr>
          <a:xfrm>
            <a:off x="2286000" y="0"/>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2CD47367-B2AE-41FA-BF93-DB3AEF6DE293}"/>
              </a:ext>
            </a:extLst>
          </p:cNvPr>
          <p:cNvSpPr>
            <a:spLocks noGrp="1"/>
          </p:cNvSpPr>
          <p:nvPr>
            <p:ph type="body" sz="quarter" idx="14" hasCustomPrompt="1"/>
          </p:nvPr>
        </p:nvSpPr>
        <p:spPr>
          <a:xfrm>
            <a:off x="2570163" y="145316"/>
            <a:ext cx="1717675" cy="1151672"/>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a:t>Add </a:t>
            </a:r>
            <a:br>
              <a:rPr lang="en-GB"/>
            </a:br>
            <a:r>
              <a:rPr lang="en-GB"/>
              <a:t>your title </a:t>
            </a:r>
            <a:br>
              <a:rPr lang="en-GB"/>
            </a:br>
            <a:r>
              <a:rPr lang="en-GB"/>
              <a:t>text here</a:t>
            </a:r>
          </a:p>
        </p:txBody>
      </p:sp>
      <p:sp>
        <p:nvSpPr>
          <p:cNvPr id="7" name="Text Placeholder 2">
            <a:extLst>
              <a:ext uri="{FF2B5EF4-FFF2-40B4-BE49-F238E27FC236}">
                <a16:creationId xmlns:a16="http://schemas.microsoft.com/office/drawing/2014/main" id="{18CE3A76-E20C-4291-AA0F-DEB95003A7EE}"/>
              </a:ext>
            </a:extLst>
          </p:cNvPr>
          <p:cNvSpPr>
            <a:spLocks noGrp="1"/>
          </p:cNvSpPr>
          <p:nvPr>
            <p:ph type="body" sz="quarter" idx="15" hasCustomPrompt="1"/>
          </p:nvPr>
        </p:nvSpPr>
        <p:spPr>
          <a:xfrm>
            <a:off x="2570162"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a:t>Insert a short, captivating message here to support your image</a:t>
            </a:r>
          </a:p>
        </p:txBody>
      </p:sp>
      <p:sp>
        <p:nvSpPr>
          <p:cNvPr id="8" name="Rectangle 7">
            <a:extLst>
              <a:ext uri="{FF2B5EF4-FFF2-40B4-BE49-F238E27FC236}">
                <a16:creationId xmlns:a16="http://schemas.microsoft.com/office/drawing/2014/main" id="{E2F4CE66-99BF-4B19-90F0-60DB34DF33FD}"/>
              </a:ext>
            </a:extLst>
          </p:cNvPr>
          <p:cNvSpPr/>
          <p:nvPr userDrawn="1"/>
        </p:nvSpPr>
        <p:spPr>
          <a:xfrm>
            <a:off x="4572000" y="-1"/>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4">
            <a:extLst>
              <a:ext uri="{FF2B5EF4-FFF2-40B4-BE49-F238E27FC236}">
                <a16:creationId xmlns:a16="http://schemas.microsoft.com/office/drawing/2014/main" id="{AEF63C8F-619D-4E67-9C3B-F64C90351167}"/>
              </a:ext>
            </a:extLst>
          </p:cNvPr>
          <p:cNvSpPr>
            <a:spLocks noGrp="1"/>
          </p:cNvSpPr>
          <p:nvPr>
            <p:ph type="body" sz="quarter" idx="16" hasCustomPrompt="1"/>
          </p:nvPr>
        </p:nvSpPr>
        <p:spPr>
          <a:xfrm>
            <a:off x="4856163" y="142138"/>
            <a:ext cx="1717675" cy="1153261"/>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a:t>Add </a:t>
            </a:r>
            <a:br>
              <a:rPr lang="en-GB"/>
            </a:br>
            <a:r>
              <a:rPr lang="en-GB"/>
              <a:t>your title </a:t>
            </a:r>
            <a:br>
              <a:rPr lang="en-GB"/>
            </a:br>
            <a:r>
              <a:rPr lang="en-GB"/>
              <a:t>text here</a:t>
            </a:r>
          </a:p>
        </p:txBody>
      </p:sp>
      <p:sp>
        <p:nvSpPr>
          <p:cNvPr id="11" name="Text Placeholder 2">
            <a:extLst>
              <a:ext uri="{FF2B5EF4-FFF2-40B4-BE49-F238E27FC236}">
                <a16:creationId xmlns:a16="http://schemas.microsoft.com/office/drawing/2014/main" id="{CC0A0BC2-1E1A-479C-BDC2-EC46C5488F16}"/>
              </a:ext>
            </a:extLst>
          </p:cNvPr>
          <p:cNvSpPr>
            <a:spLocks noGrp="1"/>
          </p:cNvSpPr>
          <p:nvPr>
            <p:ph type="body" sz="quarter" idx="17" hasCustomPrompt="1"/>
          </p:nvPr>
        </p:nvSpPr>
        <p:spPr>
          <a:xfrm>
            <a:off x="4856162"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a:t>Insert a short, captivating message here to support your image</a:t>
            </a:r>
          </a:p>
        </p:txBody>
      </p:sp>
      <p:sp>
        <p:nvSpPr>
          <p:cNvPr id="12" name="Rectangle 11">
            <a:extLst>
              <a:ext uri="{FF2B5EF4-FFF2-40B4-BE49-F238E27FC236}">
                <a16:creationId xmlns:a16="http://schemas.microsoft.com/office/drawing/2014/main" id="{B3D920B1-9069-413C-968C-10526645CB3E}"/>
              </a:ext>
            </a:extLst>
          </p:cNvPr>
          <p:cNvSpPr/>
          <p:nvPr userDrawn="1"/>
        </p:nvSpPr>
        <p:spPr>
          <a:xfrm>
            <a:off x="6858000" y="0"/>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4">
            <a:extLst>
              <a:ext uri="{FF2B5EF4-FFF2-40B4-BE49-F238E27FC236}">
                <a16:creationId xmlns:a16="http://schemas.microsoft.com/office/drawing/2014/main" id="{DD7DB16E-2DC2-4887-AB87-C372C71CEA4A}"/>
              </a:ext>
            </a:extLst>
          </p:cNvPr>
          <p:cNvSpPr>
            <a:spLocks noGrp="1"/>
          </p:cNvSpPr>
          <p:nvPr>
            <p:ph type="body" sz="quarter" idx="18" hasCustomPrompt="1"/>
          </p:nvPr>
        </p:nvSpPr>
        <p:spPr>
          <a:xfrm>
            <a:off x="7148513" y="142140"/>
            <a:ext cx="1711325" cy="1153260"/>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a:t>Add </a:t>
            </a:r>
            <a:br>
              <a:rPr lang="en-GB"/>
            </a:br>
            <a:r>
              <a:rPr lang="en-GB"/>
              <a:t>your title </a:t>
            </a:r>
            <a:br>
              <a:rPr lang="en-GB"/>
            </a:br>
            <a:r>
              <a:rPr lang="en-GB"/>
              <a:t>text here</a:t>
            </a:r>
          </a:p>
        </p:txBody>
      </p:sp>
      <p:sp>
        <p:nvSpPr>
          <p:cNvPr id="14" name="Text Placeholder 2">
            <a:extLst>
              <a:ext uri="{FF2B5EF4-FFF2-40B4-BE49-F238E27FC236}">
                <a16:creationId xmlns:a16="http://schemas.microsoft.com/office/drawing/2014/main" id="{9E2F4028-D408-4BD2-92CB-787D227E37C0}"/>
              </a:ext>
            </a:extLst>
          </p:cNvPr>
          <p:cNvSpPr>
            <a:spLocks noGrp="1"/>
          </p:cNvSpPr>
          <p:nvPr>
            <p:ph type="body" sz="quarter" idx="19" hasCustomPrompt="1"/>
          </p:nvPr>
        </p:nvSpPr>
        <p:spPr>
          <a:xfrm>
            <a:off x="7148512" y="1703388"/>
            <a:ext cx="171132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a:t>Insert a short, captivating message here to support your image</a:t>
            </a:r>
          </a:p>
        </p:txBody>
      </p:sp>
      <p:sp>
        <p:nvSpPr>
          <p:cNvPr id="2" name="Slide Number Placeholder 1">
            <a:extLst>
              <a:ext uri="{FF2B5EF4-FFF2-40B4-BE49-F238E27FC236}">
                <a16:creationId xmlns:a16="http://schemas.microsoft.com/office/drawing/2014/main" id="{D938DA7D-B586-491B-847A-F8226ABA21C8}"/>
              </a:ext>
            </a:extLst>
          </p:cNvPr>
          <p:cNvSpPr>
            <a:spLocks noGrp="1"/>
          </p:cNvSpPr>
          <p:nvPr>
            <p:ph type="sldNum" sz="quarter" idx="20"/>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842449683"/>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Pic story block 1: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1588"/>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a:t>Add </a:t>
            </a:r>
            <a:br>
              <a:rPr lang="en-GB"/>
            </a:br>
            <a:r>
              <a:rPr lang="en-GB"/>
              <a:t>your title </a:t>
            </a:r>
            <a:br>
              <a:rPr lang="en-GB"/>
            </a:br>
            <a:r>
              <a:rPr lang="en-GB"/>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282575" y="1703388"/>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a:t>Insert a short, captivating message here to support your image</a:t>
            </a:r>
            <a:endParaRPr lang="en-GB"/>
          </a:p>
        </p:txBody>
      </p:sp>
      <p:sp>
        <p:nvSpPr>
          <p:cNvPr id="2" name="Slide Number Placeholder 1">
            <a:extLst>
              <a:ext uri="{FF2B5EF4-FFF2-40B4-BE49-F238E27FC236}">
                <a16:creationId xmlns:a16="http://schemas.microsoft.com/office/drawing/2014/main" id="{896DEBF7-7D04-456D-AA42-F83531BA80BD}"/>
              </a:ext>
            </a:extLst>
          </p:cNvPr>
          <p:cNvSpPr>
            <a:spLocks noGrp="1"/>
          </p:cNvSpPr>
          <p:nvPr>
            <p:ph type="sldNum" sz="quarter" idx="14"/>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275588699"/>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Pic story block 2: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2286000" y="0"/>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9D8FD063-842A-4FA5-B209-6047BC000EFF}"/>
              </a:ext>
            </a:extLst>
          </p:cNvPr>
          <p:cNvSpPr>
            <a:spLocks noGrp="1"/>
          </p:cNvSpPr>
          <p:nvPr>
            <p:ph type="body" sz="quarter" idx="12" hasCustomPrompt="1"/>
          </p:nvPr>
        </p:nvSpPr>
        <p:spPr>
          <a:xfrm>
            <a:off x="2570163" y="145316"/>
            <a:ext cx="1717675" cy="1151672"/>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a:t>Add </a:t>
            </a:r>
            <a:br>
              <a:rPr lang="en-GB"/>
            </a:br>
            <a:r>
              <a:rPr lang="en-GB"/>
              <a:t>your title </a:t>
            </a:r>
            <a:br>
              <a:rPr lang="en-GB"/>
            </a:br>
            <a:r>
              <a:rPr lang="en-GB"/>
              <a:t>text here</a:t>
            </a:r>
          </a:p>
        </p:txBody>
      </p:sp>
      <p:sp>
        <p:nvSpPr>
          <p:cNvPr id="7" name="Text Placeholder 2">
            <a:extLst>
              <a:ext uri="{FF2B5EF4-FFF2-40B4-BE49-F238E27FC236}">
                <a16:creationId xmlns:a16="http://schemas.microsoft.com/office/drawing/2014/main" id="{06AA3FFD-AA6E-4315-BBEF-892B8763961D}"/>
              </a:ext>
            </a:extLst>
          </p:cNvPr>
          <p:cNvSpPr>
            <a:spLocks noGrp="1"/>
          </p:cNvSpPr>
          <p:nvPr>
            <p:ph type="body" sz="quarter" idx="13" hasCustomPrompt="1"/>
          </p:nvPr>
        </p:nvSpPr>
        <p:spPr>
          <a:xfrm>
            <a:off x="2570163" y="1703388"/>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a:t>Insert a short, captivating message here to support your image</a:t>
            </a:r>
            <a:endParaRPr lang="en-GB"/>
          </a:p>
        </p:txBody>
      </p:sp>
      <p:sp>
        <p:nvSpPr>
          <p:cNvPr id="2" name="Slide Number Placeholder 1">
            <a:extLst>
              <a:ext uri="{FF2B5EF4-FFF2-40B4-BE49-F238E27FC236}">
                <a16:creationId xmlns:a16="http://schemas.microsoft.com/office/drawing/2014/main" id="{FBF24175-ED29-40D4-A813-8179E4A7176C}"/>
              </a:ext>
            </a:extLst>
          </p:cNvPr>
          <p:cNvSpPr>
            <a:spLocks noGrp="1"/>
          </p:cNvSpPr>
          <p:nvPr>
            <p:ph type="sldNum" sz="quarter" idx="14"/>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2331619095"/>
      </p:ext>
    </p:extLst>
  </p:cSld>
  <p:clrMapOvr>
    <a:masterClrMapping/>
  </p:clrMapOvr>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Pic story block 3: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4572000" y="-1"/>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AAFC667B-ADA8-4319-AFA7-D08AB1FC149E}"/>
              </a:ext>
            </a:extLst>
          </p:cNvPr>
          <p:cNvSpPr>
            <a:spLocks noGrp="1"/>
          </p:cNvSpPr>
          <p:nvPr>
            <p:ph type="body" sz="quarter" idx="12" hasCustomPrompt="1"/>
          </p:nvPr>
        </p:nvSpPr>
        <p:spPr>
          <a:xfrm>
            <a:off x="4856163" y="142138"/>
            <a:ext cx="1717675" cy="1153261"/>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a:t>Add </a:t>
            </a:r>
            <a:br>
              <a:rPr lang="en-GB"/>
            </a:br>
            <a:r>
              <a:rPr lang="en-GB"/>
              <a:t>your title </a:t>
            </a:r>
            <a:br>
              <a:rPr lang="en-GB"/>
            </a:br>
            <a:r>
              <a:rPr lang="en-GB"/>
              <a:t>text here</a:t>
            </a:r>
          </a:p>
        </p:txBody>
      </p:sp>
      <p:sp>
        <p:nvSpPr>
          <p:cNvPr id="7" name="Text Placeholder 2">
            <a:extLst>
              <a:ext uri="{FF2B5EF4-FFF2-40B4-BE49-F238E27FC236}">
                <a16:creationId xmlns:a16="http://schemas.microsoft.com/office/drawing/2014/main" id="{E62411BA-9277-4BDB-BBDC-0A508E228F66}"/>
              </a:ext>
            </a:extLst>
          </p:cNvPr>
          <p:cNvSpPr>
            <a:spLocks noGrp="1"/>
          </p:cNvSpPr>
          <p:nvPr>
            <p:ph type="body" sz="quarter" idx="13" hasCustomPrompt="1"/>
          </p:nvPr>
        </p:nvSpPr>
        <p:spPr>
          <a:xfrm>
            <a:off x="4856162" y="1704976"/>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a:t>Insert a short, captivating message here to support your image</a:t>
            </a:r>
            <a:endParaRPr lang="en-GB"/>
          </a:p>
        </p:txBody>
      </p:sp>
      <p:sp>
        <p:nvSpPr>
          <p:cNvPr id="2" name="Slide Number Placeholder 1">
            <a:extLst>
              <a:ext uri="{FF2B5EF4-FFF2-40B4-BE49-F238E27FC236}">
                <a16:creationId xmlns:a16="http://schemas.microsoft.com/office/drawing/2014/main" id="{B7503517-22CD-4E9D-B797-619AE122F6D4}"/>
              </a:ext>
            </a:extLst>
          </p:cNvPr>
          <p:cNvSpPr>
            <a:spLocks noGrp="1"/>
          </p:cNvSpPr>
          <p:nvPr>
            <p:ph type="sldNum" sz="quarter" idx="14"/>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2395692330"/>
      </p:ext>
    </p:extLst>
  </p:cSld>
  <p:clrMapOvr>
    <a:masterClrMapping/>
  </p:clrMapOvr>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Pic story block 4: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6858000" y="0"/>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CB31D6CE-4145-4140-A814-466DA9F9A385}"/>
              </a:ext>
            </a:extLst>
          </p:cNvPr>
          <p:cNvSpPr>
            <a:spLocks noGrp="1"/>
          </p:cNvSpPr>
          <p:nvPr>
            <p:ph type="body" sz="quarter" idx="12" hasCustomPrompt="1"/>
          </p:nvPr>
        </p:nvSpPr>
        <p:spPr>
          <a:xfrm>
            <a:off x="7148513" y="142140"/>
            <a:ext cx="171132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a:t>Add </a:t>
            </a:r>
            <a:br>
              <a:rPr lang="en-GB"/>
            </a:br>
            <a:r>
              <a:rPr lang="en-GB"/>
              <a:t>your title </a:t>
            </a:r>
            <a:br>
              <a:rPr lang="en-GB"/>
            </a:br>
            <a:r>
              <a:rPr lang="en-GB"/>
              <a:t>text here</a:t>
            </a:r>
          </a:p>
        </p:txBody>
      </p:sp>
      <p:sp>
        <p:nvSpPr>
          <p:cNvPr id="7" name="Text Placeholder 2">
            <a:extLst>
              <a:ext uri="{FF2B5EF4-FFF2-40B4-BE49-F238E27FC236}">
                <a16:creationId xmlns:a16="http://schemas.microsoft.com/office/drawing/2014/main" id="{83DE9F71-53C3-4DB8-A2B0-BF94B77760F8}"/>
              </a:ext>
            </a:extLst>
          </p:cNvPr>
          <p:cNvSpPr>
            <a:spLocks noGrp="1"/>
          </p:cNvSpPr>
          <p:nvPr>
            <p:ph type="body" sz="quarter" idx="13" hasCustomPrompt="1"/>
          </p:nvPr>
        </p:nvSpPr>
        <p:spPr>
          <a:xfrm>
            <a:off x="7145338" y="1703388"/>
            <a:ext cx="1714500"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a:t>Insert a short, captivating message here to support your image</a:t>
            </a:r>
            <a:endParaRPr lang="en-GB"/>
          </a:p>
        </p:txBody>
      </p:sp>
      <p:sp>
        <p:nvSpPr>
          <p:cNvPr id="2" name="Slide Number Placeholder 1">
            <a:extLst>
              <a:ext uri="{FF2B5EF4-FFF2-40B4-BE49-F238E27FC236}">
                <a16:creationId xmlns:a16="http://schemas.microsoft.com/office/drawing/2014/main" id="{BBFC2A34-C32D-476A-B46A-43D17AE1B4BD}"/>
              </a:ext>
            </a:extLst>
          </p:cNvPr>
          <p:cNvSpPr>
            <a:spLocks noGrp="1"/>
          </p:cNvSpPr>
          <p:nvPr>
            <p:ph type="sldNum" sz="quarter" idx="14"/>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2984252476"/>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Pic story blocks 1&amp;2: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1588"/>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a:t>Add </a:t>
            </a:r>
            <a:br>
              <a:rPr lang="en-GB"/>
            </a:br>
            <a:r>
              <a:rPr lang="en-GB"/>
              <a:t>your title </a:t>
            </a:r>
            <a:br>
              <a:rPr lang="en-GB"/>
            </a:br>
            <a:r>
              <a:rPr lang="en-GB"/>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282575" y="1703388"/>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a:t>Insert a short, captivating message here to support your image</a:t>
            </a:r>
            <a:endParaRPr lang="en-GB"/>
          </a:p>
        </p:txBody>
      </p:sp>
      <p:sp>
        <p:nvSpPr>
          <p:cNvPr id="5" name="Rectangle 4">
            <a:extLst>
              <a:ext uri="{FF2B5EF4-FFF2-40B4-BE49-F238E27FC236}">
                <a16:creationId xmlns:a16="http://schemas.microsoft.com/office/drawing/2014/main" id="{4B782980-48E1-4663-BA25-79777EDB24B5}"/>
              </a:ext>
            </a:extLst>
          </p:cNvPr>
          <p:cNvSpPr/>
          <p:nvPr userDrawn="1"/>
        </p:nvSpPr>
        <p:spPr>
          <a:xfrm>
            <a:off x="2286000" y="0"/>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69CFEFE4-F1B3-4648-992A-43E7E1B31DC3}"/>
              </a:ext>
            </a:extLst>
          </p:cNvPr>
          <p:cNvSpPr>
            <a:spLocks noGrp="1"/>
          </p:cNvSpPr>
          <p:nvPr>
            <p:ph type="body" sz="quarter" idx="14" hasCustomPrompt="1"/>
          </p:nvPr>
        </p:nvSpPr>
        <p:spPr>
          <a:xfrm>
            <a:off x="2570163" y="145316"/>
            <a:ext cx="1717675" cy="1151672"/>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a:t>Add </a:t>
            </a:r>
            <a:br>
              <a:rPr lang="en-GB"/>
            </a:br>
            <a:r>
              <a:rPr lang="en-GB"/>
              <a:t>your title </a:t>
            </a:r>
            <a:br>
              <a:rPr lang="en-GB"/>
            </a:br>
            <a:r>
              <a:rPr lang="en-GB"/>
              <a:t>text here</a:t>
            </a:r>
          </a:p>
        </p:txBody>
      </p:sp>
      <p:sp>
        <p:nvSpPr>
          <p:cNvPr id="7" name="Text Placeholder 2">
            <a:extLst>
              <a:ext uri="{FF2B5EF4-FFF2-40B4-BE49-F238E27FC236}">
                <a16:creationId xmlns:a16="http://schemas.microsoft.com/office/drawing/2014/main" id="{DF5226B2-9C2A-4D62-B07E-19966B0E007D}"/>
              </a:ext>
            </a:extLst>
          </p:cNvPr>
          <p:cNvSpPr>
            <a:spLocks noGrp="1"/>
          </p:cNvSpPr>
          <p:nvPr>
            <p:ph type="body" sz="quarter" idx="15" hasCustomPrompt="1"/>
          </p:nvPr>
        </p:nvSpPr>
        <p:spPr>
          <a:xfrm>
            <a:off x="2570163" y="1703388"/>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a:t>Insert a short, captivating message here to support your image</a:t>
            </a:r>
            <a:endParaRPr lang="en-GB"/>
          </a:p>
        </p:txBody>
      </p:sp>
      <p:sp>
        <p:nvSpPr>
          <p:cNvPr id="2" name="Slide Number Placeholder 1">
            <a:extLst>
              <a:ext uri="{FF2B5EF4-FFF2-40B4-BE49-F238E27FC236}">
                <a16:creationId xmlns:a16="http://schemas.microsoft.com/office/drawing/2014/main" id="{6E407451-522C-4E2E-8A8D-5BCB1CA09BCF}"/>
              </a:ext>
            </a:extLst>
          </p:cNvPr>
          <p:cNvSpPr>
            <a:spLocks noGrp="1"/>
          </p:cNvSpPr>
          <p:nvPr>
            <p:ph type="sldNum" sz="quarter" idx="16"/>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1801750497"/>
      </p:ext>
    </p:extLst>
  </p:cSld>
  <p:clrMapOvr>
    <a:masterClrMapping/>
  </p:clrMapOvr>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Pic story blocks 1,2&amp;3: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1588"/>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a:t>Add </a:t>
            </a:r>
            <a:br>
              <a:rPr lang="en-GB"/>
            </a:br>
            <a:r>
              <a:rPr lang="en-GB"/>
              <a:t>your title </a:t>
            </a:r>
            <a:br>
              <a:rPr lang="en-GB"/>
            </a:br>
            <a:r>
              <a:rPr lang="en-GB"/>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282575" y="1703388"/>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a:t>Insert a short, captivating message here to support your image</a:t>
            </a:r>
            <a:endParaRPr lang="en-GB"/>
          </a:p>
        </p:txBody>
      </p:sp>
      <p:sp>
        <p:nvSpPr>
          <p:cNvPr id="5" name="Rectangle 4">
            <a:extLst>
              <a:ext uri="{FF2B5EF4-FFF2-40B4-BE49-F238E27FC236}">
                <a16:creationId xmlns:a16="http://schemas.microsoft.com/office/drawing/2014/main" id="{4B782980-48E1-4663-BA25-79777EDB24B5}"/>
              </a:ext>
            </a:extLst>
          </p:cNvPr>
          <p:cNvSpPr/>
          <p:nvPr userDrawn="1"/>
        </p:nvSpPr>
        <p:spPr>
          <a:xfrm>
            <a:off x="2286000" y="0"/>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69CFEFE4-F1B3-4648-992A-43E7E1B31DC3}"/>
              </a:ext>
            </a:extLst>
          </p:cNvPr>
          <p:cNvSpPr>
            <a:spLocks noGrp="1"/>
          </p:cNvSpPr>
          <p:nvPr>
            <p:ph type="body" sz="quarter" idx="14" hasCustomPrompt="1"/>
          </p:nvPr>
        </p:nvSpPr>
        <p:spPr>
          <a:xfrm>
            <a:off x="2570163" y="145316"/>
            <a:ext cx="1717675" cy="1151672"/>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a:t>Add </a:t>
            </a:r>
            <a:br>
              <a:rPr lang="en-GB"/>
            </a:br>
            <a:r>
              <a:rPr lang="en-GB"/>
              <a:t>your title </a:t>
            </a:r>
            <a:br>
              <a:rPr lang="en-GB"/>
            </a:br>
            <a:r>
              <a:rPr lang="en-GB"/>
              <a:t>text here</a:t>
            </a:r>
          </a:p>
        </p:txBody>
      </p:sp>
      <p:sp>
        <p:nvSpPr>
          <p:cNvPr id="7" name="Text Placeholder 2">
            <a:extLst>
              <a:ext uri="{FF2B5EF4-FFF2-40B4-BE49-F238E27FC236}">
                <a16:creationId xmlns:a16="http://schemas.microsoft.com/office/drawing/2014/main" id="{DF5226B2-9C2A-4D62-B07E-19966B0E007D}"/>
              </a:ext>
            </a:extLst>
          </p:cNvPr>
          <p:cNvSpPr>
            <a:spLocks noGrp="1"/>
          </p:cNvSpPr>
          <p:nvPr>
            <p:ph type="body" sz="quarter" idx="15" hasCustomPrompt="1"/>
          </p:nvPr>
        </p:nvSpPr>
        <p:spPr>
          <a:xfrm>
            <a:off x="2570163" y="1703388"/>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a:t>Insert a short, captivating message here to support your image</a:t>
            </a:r>
            <a:endParaRPr lang="en-GB"/>
          </a:p>
        </p:txBody>
      </p:sp>
      <p:sp>
        <p:nvSpPr>
          <p:cNvPr id="8" name="Rectangle 7">
            <a:extLst>
              <a:ext uri="{FF2B5EF4-FFF2-40B4-BE49-F238E27FC236}">
                <a16:creationId xmlns:a16="http://schemas.microsoft.com/office/drawing/2014/main" id="{B7F84F3A-4D6A-402F-B7ED-D0E7204EFABA}"/>
              </a:ext>
            </a:extLst>
          </p:cNvPr>
          <p:cNvSpPr/>
          <p:nvPr userDrawn="1"/>
        </p:nvSpPr>
        <p:spPr>
          <a:xfrm>
            <a:off x="4572000" y="-1"/>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4">
            <a:extLst>
              <a:ext uri="{FF2B5EF4-FFF2-40B4-BE49-F238E27FC236}">
                <a16:creationId xmlns:a16="http://schemas.microsoft.com/office/drawing/2014/main" id="{AC6F8F0C-4EE8-45AA-B6D3-CAF29C5F041F}"/>
              </a:ext>
            </a:extLst>
          </p:cNvPr>
          <p:cNvSpPr>
            <a:spLocks noGrp="1"/>
          </p:cNvSpPr>
          <p:nvPr>
            <p:ph type="body" sz="quarter" idx="16" hasCustomPrompt="1"/>
          </p:nvPr>
        </p:nvSpPr>
        <p:spPr>
          <a:xfrm>
            <a:off x="4856163" y="142138"/>
            <a:ext cx="1717675" cy="1153261"/>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a:t>Add </a:t>
            </a:r>
            <a:br>
              <a:rPr lang="en-GB"/>
            </a:br>
            <a:r>
              <a:rPr lang="en-GB"/>
              <a:t>your title </a:t>
            </a:r>
            <a:br>
              <a:rPr lang="en-GB"/>
            </a:br>
            <a:r>
              <a:rPr lang="en-GB"/>
              <a:t>text here</a:t>
            </a:r>
          </a:p>
        </p:txBody>
      </p:sp>
      <p:sp>
        <p:nvSpPr>
          <p:cNvPr id="11" name="Text Placeholder 2">
            <a:extLst>
              <a:ext uri="{FF2B5EF4-FFF2-40B4-BE49-F238E27FC236}">
                <a16:creationId xmlns:a16="http://schemas.microsoft.com/office/drawing/2014/main" id="{9D0A6E68-1975-4D90-8492-F48FD99649F2}"/>
              </a:ext>
            </a:extLst>
          </p:cNvPr>
          <p:cNvSpPr>
            <a:spLocks noGrp="1"/>
          </p:cNvSpPr>
          <p:nvPr>
            <p:ph type="body" sz="quarter" idx="17" hasCustomPrompt="1"/>
          </p:nvPr>
        </p:nvSpPr>
        <p:spPr>
          <a:xfrm>
            <a:off x="4856162" y="1704976"/>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a:t>Insert a short, captivating message here to support your image</a:t>
            </a:r>
            <a:endParaRPr lang="en-GB"/>
          </a:p>
        </p:txBody>
      </p:sp>
      <p:sp>
        <p:nvSpPr>
          <p:cNvPr id="2" name="Slide Number Placeholder 1">
            <a:extLst>
              <a:ext uri="{FF2B5EF4-FFF2-40B4-BE49-F238E27FC236}">
                <a16:creationId xmlns:a16="http://schemas.microsoft.com/office/drawing/2014/main" id="{E49D0737-65C8-426D-9C59-5551ACE142B1}"/>
              </a:ext>
            </a:extLst>
          </p:cNvPr>
          <p:cNvSpPr>
            <a:spLocks noGrp="1"/>
          </p:cNvSpPr>
          <p:nvPr>
            <p:ph type="sldNum" sz="quarter" idx="18"/>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4142716226"/>
      </p:ext>
    </p:extLst>
  </p:cSld>
  <p:clrMapOvr>
    <a:masterClrMapping/>
  </p:clrMapOvr>
  <p:extLst>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Pic story blocks all: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1588"/>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a:t>Add </a:t>
            </a:r>
            <a:br>
              <a:rPr lang="en-GB"/>
            </a:br>
            <a:r>
              <a:rPr lang="en-GB"/>
              <a:t>your title </a:t>
            </a:r>
            <a:br>
              <a:rPr lang="en-GB"/>
            </a:br>
            <a:r>
              <a:rPr lang="en-GB"/>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282575" y="1703388"/>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a:t>Insert a short, captivating message here to support your image</a:t>
            </a:r>
            <a:endParaRPr lang="en-GB"/>
          </a:p>
        </p:txBody>
      </p:sp>
      <p:sp>
        <p:nvSpPr>
          <p:cNvPr id="5" name="Rectangle 4">
            <a:extLst>
              <a:ext uri="{FF2B5EF4-FFF2-40B4-BE49-F238E27FC236}">
                <a16:creationId xmlns:a16="http://schemas.microsoft.com/office/drawing/2014/main" id="{4B782980-48E1-4663-BA25-79777EDB24B5}"/>
              </a:ext>
            </a:extLst>
          </p:cNvPr>
          <p:cNvSpPr/>
          <p:nvPr userDrawn="1"/>
        </p:nvSpPr>
        <p:spPr>
          <a:xfrm>
            <a:off x="2286000" y="0"/>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69CFEFE4-F1B3-4648-992A-43E7E1B31DC3}"/>
              </a:ext>
            </a:extLst>
          </p:cNvPr>
          <p:cNvSpPr>
            <a:spLocks noGrp="1"/>
          </p:cNvSpPr>
          <p:nvPr>
            <p:ph type="body" sz="quarter" idx="14" hasCustomPrompt="1"/>
          </p:nvPr>
        </p:nvSpPr>
        <p:spPr>
          <a:xfrm>
            <a:off x="2570163" y="145316"/>
            <a:ext cx="1717675" cy="1151672"/>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a:t>Add </a:t>
            </a:r>
            <a:br>
              <a:rPr lang="en-GB"/>
            </a:br>
            <a:r>
              <a:rPr lang="en-GB"/>
              <a:t>your title </a:t>
            </a:r>
            <a:br>
              <a:rPr lang="en-GB"/>
            </a:br>
            <a:r>
              <a:rPr lang="en-GB"/>
              <a:t>text here</a:t>
            </a:r>
          </a:p>
        </p:txBody>
      </p:sp>
      <p:sp>
        <p:nvSpPr>
          <p:cNvPr id="7" name="Text Placeholder 2">
            <a:extLst>
              <a:ext uri="{FF2B5EF4-FFF2-40B4-BE49-F238E27FC236}">
                <a16:creationId xmlns:a16="http://schemas.microsoft.com/office/drawing/2014/main" id="{DF5226B2-9C2A-4D62-B07E-19966B0E007D}"/>
              </a:ext>
            </a:extLst>
          </p:cNvPr>
          <p:cNvSpPr>
            <a:spLocks noGrp="1"/>
          </p:cNvSpPr>
          <p:nvPr>
            <p:ph type="body" sz="quarter" idx="15" hasCustomPrompt="1"/>
          </p:nvPr>
        </p:nvSpPr>
        <p:spPr>
          <a:xfrm>
            <a:off x="2570163" y="1703388"/>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a:t>Insert a short, captivating message here to support your image</a:t>
            </a:r>
            <a:endParaRPr lang="en-GB"/>
          </a:p>
        </p:txBody>
      </p:sp>
      <p:sp>
        <p:nvSpPr>
          <p:cNvPr id="8" name="Rectangle 7">
            <a:extLst>
              <a:ext uri="{FF2B5EF4-FFF2-40B4-BE49-F238E27FC236}">
                <a16:creationId xmlns:a16="http://schemas.microsoft.com/office/drawing/2014/main" id="{B7F84F3A-4D6A-402F-B7ED-D0E7204EFABA}"/>
              </a:ext>
            </a:extLst>
          </p:cNvPr>
          <p:cNvSpPr/>
          <p:nvPr userDrawn="1"/>
        </p:nvSpPr>
        <p:spPr>
          <a:xfrm>
            <a:off x="4572000" y="-1"/>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4">
            <a:extLst>
              <a:ext uri="{FF2B5EF4-FFF2-40B4-BE49-F238E27FC236}">
                <a16:creationId xmlns:a16="http://schemas.microsoft.com/office/drawing/2014/main" id="{AC6F8F0C-4EE8-45AA-B6D3-CAF29C5F041F}"/>
              </a:ext>
            </a:extLst>
          </p:cNvPr>
          <p:cNvSpPr>
            <a:spLocks noGrp="1"/>
          </p:cNvSpPr>
          <p:nvPr>
            <p:ph type="body" sz="quarter" idx="16" hasCustomPrompt="1"/>
          </p:nvPr>
        </p:nvSpPr>
        <p:spPr>
          <a:xfrm>
            <a:off x="4856163" y="142138"/>
            <a:ext cx="1717675" cy="1153261"/>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a:t>Add </a:t>
            </a:r>
            <a:br>
              <a:rPr lang="en-GB"/>
            </a:br>
            <a:r>
              <a:rPr lang="en-GB"/>
              <a:t>your title </a:t>
            </a:r>
            <a:br>
              <a:rPr lang="en-GB"/>
            </a:br>
            <a:r>
              <a:rPr lang="en-GB"/>
              <a:t>text here</a:t>
            </a:r>
          </a:p>
        </p:txBody>
      </p:sp>
      <p:sp>
        <p:nvSpPr>
          <p:cNvPr id="11" name="Text Placeholder 2">
            <a:extLst>
              <a:ext uri="{FF2B5EF4-FFF2-40B4-BE49-F238E27FC236}">
                <a16:creationId xmlns:a16="http://schemas.microsoft.com/office/drawing/2014/main" id="{9D0A6E68-1975-4D90-8492-F48FD99649F2}"/>
              </a:ext>
            </a:extLst>
          </p:cNvPr>
          <p:cNvSpPr>
            <a:spLocks noGrp="1"/>
          </p:cNvSpPr>
          <p:nvPr>
            <p:ph type="body" sz="quarter" idx="17" hasCustomPrompt="1"/>
          </p:nvPr>
        </p:nvSpPr>
        <p:spPr>
          <a:xfrm>
            <a:off x="4856162" y="1704976"/>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a:t>Insert a short, captivating message here to support your image</a:t>
            </a:r>
            <a:endParaRPr lang="en-GB"/>
          </a:p>
        </p:txBody>
      </p:sp>
      <p:sp>
        <p:nvSpPr>
          <p:cNvPr id="12" name="Rectangle 11">
            <a:extLst>
              <a:ext uri="{FF2B5EF4-FFF2-40B4-BE49-F238E27FC236}">
                <a16:creationId xmlns:a16="http://schemas.microsoft.com/office/drawing/2014/main" id="{31302C7C-B1DC-4B0D-B314-7ACE3FC4F082}"/>
              </a:ext>
            </a:extLst>
          </p:cNvPr>
          <p:cNvSpPr/>
          <p:nvPr userDrawn="1"/>
        </p:nvSpPr>
        <p:spPr>
          <a:xfrm>
            <a:off x="6858000" y="0"/>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4">
            <a:extLst>
              <a:ext uri="{FF2B5EF4-FFF2-40B4-BE49-F238E27FC236}">
                <a16:creationId xmlns:a16="http://schemas.microsoft.com/office/drawing/2014/main" id="{92D13582-D27B-4FC2-A56B-F2BB0FA3093B}"/>
              </a:ext>
            </a:extLst>
          </p:cNvPr>
          <p:cNvSpPr>
            <a:spLocks noGrp="1"/>
          </p:cNvSpPr>
          <p:nvPr>
            <p:ph type="body" sz="quarter" idx="18" hasCustomPrompt="1"/>
          </p:nvPr>
        </p:nvSpPr>
        <p:spPr>
          <a:xfrm>
            <a:off x="7148513" y="142140"/>
            <a:ext cx="171132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a:t>Add </a:t>
            </a:r>
            <a:br>
              <a:rPr lang="en-GB"/>
            </a:br>
            <a:r>
              <a:rPr lang="en-GB"/>
              <a:t>your title </a:t>
            </a:r>
            <a:br>
              <a:rPr lang="en-GB"/>
            </a:br>
            <a:r>
              <a:rPr lang="en-GB"/>
              <a:t>text here</a:t>
            </a:r>
          </a:p>
        </p:txBody>
      </p:sp>
      <p:sp>
        <p:nvSpPr>
          <p:cNvPr id="14" name="Text Placeholder 2">
            <a:extLst>
              <a:ext uri="{FF2B5EF4-FFF2-40B4-BE49-F238E27FC236}">
                <a16:creationId xmlns:a16="http://schemas.microsoft.com/office/drawing/2014/main" id="{8ED698BC-5FC2-4ACB-AEB9-5B4630E2B863}"/>
              </a:ext>
            </a:extLst>
          </p:cNvPr>
          <p:cNvSpPr>
            <a:spLocks noGrp="1"/>
          </p:cNvSpPr>
          <p:nvPr>
            <p:ph type="body" sz="quarter" idx="19" hasCustomPrompt="1"/>
          </p:nvPr>
        </p:nvSpPr>
        <p:spPr>
          <a:xfrm>
            <a:off x="7145338" y="1703388"/>
            <a:ext cx="1714500"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a:t>Insert a short, captivating message here to support your image</a:t>
            </a:r>
            <a:endParaRPr lang="en-GB"/>
          </a:p>
        </p:txBody>
      </p:sp>
      <p:sp>
        <p:nvSpPr>
          <p:cNvPr id="2" name="Slide Number Placeholder 1">
            <a:extLst>
              <a:ext uri="{FF2B5EF4-FFF2-40B4-BE49-F238E27FC236}">
                <a16:creationId xmlns:a16="http://schemas.microsoft.com/office/drawing/2014/main" id="{44CD5C04-762F-459A-9E0F-9B7C726CB9F2}"/>
              </a:ext>
            </a:extLst>
          </p:cNvPr>
          <p:cNvSpPr>
            <a:spLocks noGrp="1"/>
          </p:cNvSpPr>
          <p:nvPr>
            <p:ph type="sldNum" sz="quarter" idx="20"/>
          </p:nvPr>
        </p:nvSpPr>
        <p:spPr/>
        <p:txBody>
          <a:bodyPr/>
          <a:lstStyle/>
          <a:p>
            <a:fld id="{D8E11B39-5312-4BA2-9D77-E49168D4D691}" type="slidenum">
              <a:rPr lang="en-GB" smtClean="0"/>
              <a:pPr/>
              <a:t>‹#›</a:t>
            </a:fld>
            <a:endParaRPr lang="en-GB"/>
          </a:p>
        </p:txBody>
      </p:sp>
    </p:spTree>
    <p:extLst>
      <p:ext uri="{BB962C8B-B14F-4D97-AF65-F5344CB8AC3E}">
        <p14:creationId xmlns:p14="http://schemas.microsoft.com/office/powerpoint/2010/main" val="509785626"/>
      </p:ext>
    </p:extLst>
  </p:cSld>
  <p:clrMapOvr>
    <a:masterClrMapping/>
  </p:clrMapOvr>
  <p:extLst>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Numbered list &amp; text panel: Whit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0" y="-1"/>
            <a:ext cx="9144001" cy="4500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282575" y="1703388"/>
            <a:ext cx="1717675" cy="2368550"/>
          </a:xfrm>
        </p:spPr>
        <p:txBody>
          <a:bodyPr/>
          <a:lstStyle>
            <a:lvl1pPr marL="285750" indent="-285750">
              <a:buClr>
                <a:schemeClr val="bg1"/>
              </a:buClr>
              <a:buFont typeface="Wingdings" panose="05000000000000000000" pitchFamily="2" charset="2"/>
              <a:buChar cha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a short, captivating message here to support your image</a:t>
            </a:r>
            <a:endParaRPr lang="en-GB" dirty="0"/>
          </a:p>
        </p:txBody>
      </p:sp>
      <p:sp>
        <p:nvSpPr>
          <p:cNvPr id="6" name="Rectangle 5">
            <a:extLst>
              <a:ext uri="{FF2B5EF4-FFF2-40B4-BE49-F238E27FC236}">
                <a16:creationId xmlns:a16="http://schemas.microsoft.com/office/drawing/2014/main" id="{0459F9B0-9146-4CF3-949A-A3AE6136AECE}"/>
              </a:ext>
            </a:extLst>
          </p:cNvPr>
          <p:cNvSpPr/>
          <p:nvPr userDrawn="1"/>
        </p:nvSpPr>
        <p:spPr>
          <a:xfrm>
            <a:off x="2286000" y="-1463"/>
            <a:ext cx="6858001" cy="4500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B3BF6A2A-66B3-4694-97F8-BF0A0A7F0B05}"/>
              </a:ext>
            </a:extLst>
          </p:cNvPr>
          <p:cNvSpPr>
            <a:spLocks noGrp="1"/>
          </p:cNvSpPr>
          <p:nvPr>
            <p:ph type="body" sz="quarter" idx="16" hasCustomPrompt="1"/>
          </p:nvPr>
        </p:nvSpPr>
        <p:spPr>
          <a:xfrm>
            <a:off x="2857500" y="275490"/>
            <a:ext cx="5710238" cy="3929797"/>
          </a:xfrm>
        </p:spPr>
        <p:txBody>
          <a:bodyPr anchor="ctr" anchorCtr="0"/>
          <a:lstStyle>
            <a:lvl1pPr marL="342900" indent="-342900">
              <a:spcBef>
                <a:spcPts val="2400"/>
              </a:spcBef>
              <a:buSzPct val="110000"/>
              <a:buFont typeface="+mj-lt"/>
              <a:buAutoNum type="arabicPeriod"/>
              <a:defRPr sz="1400"/>
            </a:lvl1pPr>
            <a:lvl2pPr marL="685800" indent="-342900">
              <a:buFont typeface="+mj-lt"/>
              <a:buAutoNum type="arabicPeriod"/>
              <a:defRPr sz="1400"/>
            </a:lvl2pPr>
            <a:lvl3pPr marL="1028700" indent="-342900">
              <a:buFont typeface="+mj-lt"/>
              <a:buAutoNum type="arabicPeriod"/>
              <a:defRPr sz="1400"/>
            </a:lvl3pPr>
            <a:lvl4pPr marL="1371600" indent="-342900">
              <a:buFont typeface="+mj-lt"/>
              <a:buAutoNum type="arabicPeriod"/>
              <a:defRPr sz="1400"/>
            </a:lvl4pPr>
            <a:lvl5pPr marL="1714500" indent="-342900">
              <a:buFont typeface="+mj-lt"/>
              <a:buAutoNum type="arabicPeriod"/>
              <a:defRPr sz="1400"/>
            </a:lvl5pPr>
          </a:lstStyle>
          <a:p>
            <a:pPr lvl="0"/>
            <a:r>
              <a:rPr lang="en-GB" dirty="0"/>
              <a:t>List item </a:t>
            </a:r>
          </a:p>
          <a:p>
            <a:pPr lvl="0"/>
            <a:r>
              <a:rPr lang="en-GB" dirty="0"/>
              <a:t>List item</a:t>
            </a:r>
          </a:p>
          <a:p>
            <a:pPr lvl="0"/>
            <a:r>
              <a:rPr lang="en-GB" dirty="0"/>
              <a:t>List item</a:t>
            </a:r>
          </a:p>
          <a:p>
            <a:pPr lvl="0"/>
            <a:r>
              <a:rPr lang="en-GB" dirty="0"/>
              <a:t>List item</a:t>
            </a:r>
          </a:p>
          <a:p>
            <a:pPr lvl="0"/>
            <a:r>
              <a:rPr lang="en-GB" dirty="0"/>
              <a:t>List item</a:t>
            </a:r>
          </a:p>
          <a:p>
            <a:pPr lvl="0"/>
            <a:r>
              <a:rPr lang="en-GB" dirty="0"/>
              <a:t>List item</a:t>
            </a:r>
          </a:p>
        </p:txBody>
      </p:sp>
      <p:sp>
        <p:nvSpPr>
          <p:cNvPr id="7" name="TextBox 6">
            <a:extLst>
              <a:ext uri="{FF2B5EF4-FFF2-40B4-BE49-F238E27FC236}">
                <a16:creationId xmlns:a16="http://schemas.microsoft.com/office/drawing/2014/main" id="{DEB87662-EFDA-4C62-8541-75A7F5575CA2}"/>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live template, click the home or insert tab – then click the dropdown arrow under the ‘New Slide’ button and select the ‘Numbered list &amp; text panel: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291356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TT slide template - 2 chart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0" y="1"/>
            <a:ext cx="9144001" cy="450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ull screen image placeholder">
            <a:extLst>
              <a:ext uri="{FF2B5EF4-FFF2-40B4-BE49-F238E27FC236}">
                <a16:creationId xmlns:a16="http://schemas.microsoft.com/office/drawing/2014/main" id="{F5831922-6997-4082-85A8-B1EA716A83BB}"/>
              </a:ext>
            </a:extLst>
          </p:cNvPr>
          <p:cNvSpPr>
            <a:spLocks noGrp="1" noChangeAspect="1"/>
          </p:cNvSpPr>
          <p:nvPr>
            <p:ph type="pic" sz="quarter" idx="13" hasCustomPrompt="1"/>
          </p:nvPr>
        </p:nvSpPr>
        <p:spPr>
          <a:xfrm>
            <a:off x="287995" y="1130006"/>
            <a:ext cx="4140000" cy="2070027"/>
          </a:xfrm>
          <a:solidFill>
            <a:schemeClr val="accent6"/>
          </a:solidFill>
          <a:ln>
            <a:noFill/>
          </a:ln>
        </p:spPr>
        <p:txBody>
          <a:bodyPr tIns="0" bIns="46800" anchor="ctr" anchorCtr="0">
            <a:normAutofit/>
          </a:bodyPr>
          <a:lstStyle>
            <a:lvl1pPr marL="0" indent="0" algn="ctr">
              <a:buNone/>
              <a:defRPr sz="1400"/>
            </a:lvl1pPr>
          </a:lstStyle>
          <a:p>
            <a:r>
              <a:rPr lang="en-GB" dirty="0"/>
              <a:t>Click the icon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288000" y="180000"/>
            <a:ext cx="8568000" cy="719405"/>
          </a:xfrm>
        </p:spPr>
        <p:txBody>
          <a:bodyPr wrap="square" lIns="0" bIns="0" anchor="ctr" anchorCtr="0">
            <a:noAutofit/>
          </a:bodyPr>
          <a:lstStyle>
            <a:lvl1pPr marL="0" indent="0">
              <a:spcBef>
                <a:spcPts val="0"/>
              </a:spcBef>
              <a:buNone/>
              <a:defRPr sz="1800" b="1">
                <a:solidFill>
                  <a:schemeClr val="tx1"/>
                </a:solidFill>
                <a:latin typeface="+mj-lt"/>
              </a:defRPr>
            </a:lvl1pPr>
          </a:lstStyle>
          <a:p>
            <a:pPr lvl="0"/>
            <a:r>
              <a:rPr lang="en-GB" dirty="0"/>
              <a:t>Add your title 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287995" y="3430634"/>
            <a:ext cx="4140000" cy="848472"/>
          </a:xfrm>
        </p:spPr>
        <p:txBody>
          <a:bodyPr/>
          <a:lstStyle>
            <a:lvl1pPr marL="0" indent="0">
              <a:buFontTx/>
              <a:buNone/>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a short, captivating message to support your image</a:t>
            </a:r>
            <a:endParaRPr lang="en-GB" dirty="0"/>
          </a:p>
        </p:txBody>
      </p:sp>
      <p:sp>
        <p:nvSpPr>
          <p:cNvPr id="3" name="Slide Number Placeholder 2">
            <a:extLst>
              <a:ext uri="{FF2B5EF4-FFF2-40B4-BE49-F238E27FC236}">
                <a16:creationId xmlns:a16="http://schemas.microsoft.com/office/drawing/2014/main" id="{FDF5A32D-0081-40FD-9EAA-7ED29F3EB1E7}"/>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77E2289D-3AAB-4FCD-9DCC-13E48B1682A8}"/>
              </a:ext>
            </a:extLst>
          </p:cNvPr>
          <p:cNvSpPr txBox="1"/>
          <p:nvPr userDrawn="1"/>
        </p:nvSpPr>
        <p:spPr>
          <a:xfrm>
            <a:off x="-2144674" y="0"/>
            <a:ext cx="1980220" cy="363176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'Left image &amp; text'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right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left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
        <p:nvSpPr>
          <p:cNvPr id="5" name="Full screen image placeholder">
            <a:extLst>
              <a:ext uri="{FF2B5EF4-FFF2-40B4-BE49-F238E27FC236}">
                <a16:creationId xmlns:a16="http://schemas.microsoft.com/office/drawing/2014/main" id="{A33957BF-8749-9179-A710-DC79199B4814}"/>
              </a:ext>
            </a:extLst>
          </p:cNvPr>
          <p:cNvSpPr>
            <a:spLocks noGrp="1" noChangeAspect="1"/>
          </p:cNvSpPr>
          <p:nvPr>
            <p:ph type="pic" sz="quarter" idx="16" hasCustomPrompt="1"/>
          </p:nvPr>
        </p:nvSpPr>
        <p:spPr>
          <a:xfrm>
            <a:off x="4716000" y="1129412"/>
            <a:ext cx="4140000" cy="2070027"/>
          </a:xfrm>
          <a:solidFill>
            <a:schemeClr val="accent6"/>
          </a:solidFill>
          <a:ln>
            <a:noFill/>
          </a:ln>
        </p:spPr>
        <p:txBody>
          <a:bodyPr tIns="0" bIns="46800" anchor="ctr" anchorCtr="0">
            <a:normAutofit/>
          </a:bodyPr>
          <a:lstStyle>
            <a:lvl1pPr marL="0" indent="0" algn="ctr">
              <a:buNone/>
              <a:defRPr sz="1400"/>
            </a:lvl1pPr>
          </a:lstStyle>
          <a:p>
            <a:r>
              <a:rPr lang="en-GB" dirty="0"/>
              <a:t>Click the icon to insert your image</a:t>
            </a:r>
          </a:p>
        </p:txBody>
      </p:sp>
      <p:sp>
        <p:nvSpPr>
          <p:cNvPr id="6" name="Text Placeholder 3">
            <a:extLst>
              <a:ext uri="{FF2B5EF4-FFF2-40B4-BE49-F238E27FC236}">
                <a16:creationId xmlns:a16="http://schemas.microsoft.com/office/drawing/2014/main" id="{6ADF00BD-0355-BC65-CA7A-B9009D17FF3E}"/>
              </a:ext>
            </a:extLst>
          </p:cNvPr>
          <p:cNvSpPr>
            <a:spLocks noGrp="1"/>
          </p:cNvSpPr>
          <p:nvPr>
            <p:ph type="body" sz="quarter" idx="17" hasCustomPrompt="1"/>
          </p:nvPr>
        </p:nvSpPr>
        <p:spPr>
          <a:xfrm>
            <a:off x="4716000" y="3430634"/>
            <a:ext cx="4140000" cy="848472"/>
          </a:xfrm>
        </p:spPr>
        <p:txBody>
          <a:bodyPr/>
          <a:lstStyle>
            <a:lvl1pPr marL="0" indent="0">
              <a:buFontTx/>
              <a:buNone/>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a short, captivating message to support your image</a:t>
            </a:r>
            <a:endParaRPr lang="en-GB" dirty="0"/>
          </a:p>
        </p:txBody>
      </p:sp>
    </p:spTree>
    <p:extLst>
      <p:ext uri="{BB962C8B-B14F-4D97-AF65-F5344CB8AC3E}">
        <p14:creationId xmlns:p14="http://schemas.microsoft.com/office/powerpoint/2010/main" val="3015033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2 text column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0" y="0"/>
            <a:ext cx="9144001" cy="4498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solidFill>
                <a:schemeClr val="bg1"/>
              </a:solidFill>
            </a:endParaRPr>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571500" y="1114124"/>
            <a:ext cx="3714749" cy="3264397"/>
          </a:xfrm>
        </p:spPr>
        <p:txBody>
          <a:bodyPr/>
          <a:lstStyle>
            <a:lvl1pPr marL="285750" indent="-285750">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4857750" y="1114124"/>
            <a:ext cx="3714752" cy="3264397"/>
          </a:xfrm>
        </p:spPr>
        <p:txBody>
          <a:bodyPr/>
          <a:lstStyle>
            <a:lvl1pPr marL="285750" indent="-285750">
              <a:buClr>
                <a:schemeClr val="accent1"/>
              </a:buClr>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dirty="0"/>
              <a:t>Add your title here</a:t>
            </a:r>
          </a:p>
        </p:txBody>
      </p:sp>
      <p:sp>
        <p:nvSpPr>
          <p:cNvPr id="2" name="Slide Number Placeholder 1">
            <a:extLst>
              <a:ext uri="{FF2B5EF4-FFF2-40B4-BE49-F238E27FC236}">
                <a16:creationId xmlns:a16="http://schemas.microsoft.com/office/drawing/2014/main" id="{DDC65909-6F41-4704-8C66-EEF22CB82330}"/>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A9C9E9D4-976A-456D-BC7D-92AF8CAEF9BE}"/>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'Title &amp; 2 text columns'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61653305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Right image &amp; text: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0" y="0"/>
            <a:ext cx="9144001" cy="4498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2286001" y="2381"/>
            <a:ext cx="6858000" cy="4498182"/>
          </a:xfrm>
          <a:solidFill>
            <a:schemeClr val="accent6"/>
          </a:solidFill>
          <a:ln>
            <a:noFill/>
          </a:ln>
        </p:spPr>
        <p:txBody>
          <a:bodyPr tIns="1548000">
            <a:normAutofit/>
          </a:bodyPr>
          <a:lstStyle>
            <a:lvl1pPr marL="0" indent="0" algn="ctr">
              <a:buNone/>
              <a:defRPr sz="1400"/>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414C7FB3-3A36-44B7-84CC-2569909DD496}"/>
              </a:ext>
            </a:extLst>
          </p:cNvPr>
          <p:cNvSpPr>
            <a:spLocks noGrp="1"/>
          </p:cNvSpPr>
          <p:nvPr>
            <p:ph type="body" sz="quarter" idx="14" hasCustomPrompt="1"/>
          </p:nvPr>
        </p:nvSpPr>
        <p:spPr>
          <a:xfrm>
            <a:off x="282575" y="1703388"/>
            <a:ext cx="1717675" cy="23685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dirty="0"/>
              <a:t>Insert a short, captivating message to support your image</a:t>
            </a:r>
            <a:endParaRPr lang="en-GB" dirty="0"/>
          </a:p>
        </p:txBody>
      </p:sp>
      <p:sp>
        <p:nvSpPr>
          <p:cNvPr id="6" name="TextBox 5">
            <a:extLst>
              <a:ext uri="{FF2B5EF4-FFF2-40B4-BE49-F238E27FC236}">
                <a16:creationId xmlns:a16="http://schemas.microsoft.com/office/drawing/2014/main" id="{B1D70AEA-1A58-4282-91AB-3E73A30E3E3D}"/>
              </a:ext>
            </a:extLst>
          </p:cNvPr>
          <p:cNvSpPr txBox="1"/>
          <p:nvPr userDrawn="1"/>
        </p:nvSpPr>
        <p:spPr>
          <a:xfrm>
            <a:off x="-2144674" y="0"/>
            <a:ext cx="1980220" cy="363176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live template, click the home or insert tab – then click the dropdown arrow under the ‘New Slide’ button and select the ‘Right image &amp; text: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left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right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Tree>
    <p:extLst>
      <p:ext uri="{BB962C8B-B14F-4D97-AF65-F5344CB8AC3E}">
        <p14:creationId xmlns:p14="http://schemas.microsoft.com/office/powerpoint/2010/main" val="394447693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D601-3F53-60AF-8F36-7EC359675C4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12B361-B673-5EBC-59E4-531686C178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4C2E18-7ABA-C581-794A-79334CF7EFB1}"/>
              </a:ext>
            </a:extLst>
          </p:cNvPr>
          <p:cNvSpPr>
            <a:spLocks noGrp="1"/>
          </p:cNvSpPr>
          <p:nvPr>
            <p:ph type="dt" sz="half" idx="10"/>
          </p:nvPr>
        </p:nvSpPr>
        <p:spPr/>
        <p:txBody>
          <a:bodyPr/>
          <a:lstStyle/>
          <a:p>
            <a:fld id="{F9CDC6C6-9D0C-BD4B-A7EA-9477209507E9}" type="datetimeFigureOut">
              <a:rPr lang="en-US" smtClean="0"/>
              <a:t>2/28/2025</a:t>
            </a:fld>
            <a:endParaRPr lang="en-US"/>
          </a:p>
        </p:txBody>
      </p:sp>
      <p:sp>
        <p:nvSpPr>
          <p:cNvPr id="5" name="Footer Placeholder 4">
            <a:extLst>
              <a:ext uri="{FF2B5EF4-FFF2-40B4-BE49-F238E27FC236}">
                <a16:creationId xmlns:a16="http://schemas.microsoft.com/office/drawing/2014/main" id="{266ADB67-A734-9431-CBDD-9F9420D02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C86E4-F54F-41AB-4DC6-0C753E7305A9}"/>
              </a:ext>
            </a:extLst>
          </p:cNvPr>
          <p:cNvSpPr>
            <a:spLocks noGrp="1"/>
          </p:cNvSpPr>
          <p:nvPr>
            <p:ph type="sldNum" sz="quarter" idx="12"/>
          </p:nvPr>
        </p:nvSpPr>
        <p:spPr/>
        <p:txBody>
          <a:bodyPr/>
          <a:lstStyle/>
          <a:p>
            <a:fld id="{5309A813-F7AB-4644-B397-5F7D378D2911}" type="slidenum">
              <a:rPr lang="en-US" smtClean="0"/>
              <a:t>‹#›</a:t>
            </a:fld>
            <a:endParaRPr lang="en-US"/>
          </a:p>
        </p:txBody>
      </p:sp>
    </p:spTree>
    <p:extLst>
      <p:ext uri="{BB962C8B-B14F-4D97-AF65-F5344CB8AC3E}">
        <p14:creationId xmlns:p14="http://schemas.microsoft.com/office/powerpoint/2010/main" val="4290200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2 text columns (right larg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0" y="0"/>
            <a:ext cx="9144001" cy="4498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solidFill>
                <a:schemeClr val="bg1"/>
              </a:solidFill>
            </a:endParaRPr>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571501" y="1114124"/>
            <a:ext cx="2595560" cy="3264397"/>
          </a:xfrm>
        </p:spPr>
        <p:txBody>
          <a:bodyPr/>
          <a:lstStyle>
            <a:lvl1pPr marL="285750" indent="-285750">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3727775" y="1114125"/>
            <a:ext cx="4844726" cy="3257850"/>
          </a:xfrm>
        </p:spPr>
        <p:txBody>
          <a:bodyPr/>
          <a:lstStyle>
            <a:lvl1pPr marL="285750" indent="-285750">
              <a:buClr>
                <a:schemeClr val="accent1"/>
              </a:buClr>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dirty="0"/>
              <a:t>Add your title here</a:t>
            </a:r>
          </a:p>
        </p:txBody>
      </p:sp>
      <p:sp>
        <p:nvSpPr>
          <p:cNvPr id="2" name="Slide Number Placeholder 1">
            <a:extLst>
              <a:ext uri="{FF2B5EF4-FFF2-40B4-BE49-F238E27FC236}">
                <a16:creationId xmlns:a16="http://schemas.microsoft.com/office/drawing/2014/main" id="{D1BB1C4E-1769-443B-ABD8-9F54F8DE84FB}"/>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54B36D29-CCA3-49F0-BA59-0D42D82BFB29}"/>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'Title &amp; 2 text columns (right larger)'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4226569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 text columns (left large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0" y="0"/>
            <a:ext cx="9144001" cy="4498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solidFill>
                <a:schemeClr val="bg1"/>
              </a:solidFill>
            </a:endParaRPr>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5964716" y="1114124"/>
            <a:ext cx="2595560" cy="3264397"/>
          </a:xfrm>
        </p:spPr>
        <p:txBody>
          <a:bodyPr/>
          <a:lstStyle>
            <a:lvl1pPr marL="285750" indent="-285750">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571501" y="1113824"/>
            <a:ext cx="4844726" cy="3257850"/>
          </a:xfrm>
        </p:spPr>
        <p:txBody>
          <a:bodyPr/>
          <a:lstStyle>
            <a:lvl1pPr marL="285750" indent="-285750">
              <a:buClr>
                <a:schemeClr val="accent1"/>
              </a:buClr>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dirty="0"/>
              <a:t>Add your title here</a:t>
            </a:r>
          </a:p>
        </p:txBody>
      </p:sp>
      <p:sp>
        <p:nvSpPr>
          <p:cNvPr id="2" name="Slide Number Placeholder 1">
            <a:extLst>
              <a:ext uri="{FF2B5EF4-FFF2-40B4-BE49-F238E27FC236}">
                <a16:creationId xmlns:a16="http://schemas.microsoft.com/office/drawing/2014/main" id="{F408A622-8A93-452C-88EA-4A3740C10295}"/>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1FAB25EB-788C-4254-B2F2-35683AC91C54}"/>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'Title &amp; 2 text columns (left larger)'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1122359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3 text column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42A7E8-5797-43D7-9FC2-7CBED6C7F9B0}"/>
              </a:ext>
            </a:extLst>
          </p:cNvPr>
          <p:cNvSpPr/>
          <p:nvPr userDrawn="1"/>
        </p:nvSpPr>
        <p:spPr>
          <a:xfrm>
            <a:off x="0" y="0"/>
            <a:ext cx="9144001" cy="4498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solidFill>
                <a:schemeClr val="bg1"/>
              </a:solidFill>
            </a:endParaRPr>
          </a:p>
        </p:txBody>
      </p:sp>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571501" y="1114124"/>
            <a:ext cx="2252662" cy="3264397"/>
          </a:xfrm>
        </p:spPr>
        <p:txBody>
          <a:bodyPr/>
          <a:lstStyle>
            <a:lvl1pPr marL="285750" indent="-285750">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19" name="Text Placeholder 15">
            <a:extLst>
              <a:ext uri="{FF2B5EF4-FFF2-40B4-BE49-F238E27FC236}">
                <a16:creationId xmlns:a16="http://schemas.microsoft.com/office/drawing/2014/main" id="{B82D9E7A-74B3-480B-8FC2-AFBF3384B3C6}"/>
              </a:ext>
            </a:extLst>
          </p:cNvPr>
          <p:cNvSpPr>
            <a:spLocks noGrp="1"/>
          </p:cNvSpPr>
          <p:nvPr>
            <p:ph type="body" sz="quarter" idx="14" hasCustomPrompt="1"/>
          </p:nvPr>
        </p:nvSpPr>
        <p:spPr>
          <a:xfrm>
            <a:off x="3445200" y="1120653"/>
            <a:ext cx="2253600" cy="3257850"/>
          </a:xfrm>
        </p:spPr>
        <p:txBody>
          <a:bodyPr/>
          <a:lstStyle>
            <a:lvl1pPr marL="285750" indent="-285750">
              <a:buClr>
                <a:schemeClr val="accent1"/>
              </a:buClr>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6319838" y="1114125"/>
            <a:ext cx="2252663" cy="3257850"/>
          </a:xfrm>
        </p:spPr>
        <p:txBody>
          <a:bodyPr/>
          <a:lstStyle>
            <a:lvl1pPr marL="285750" indent="-285750">
              <a:buClr>
                <a:schemeClr val="accent1"/>
              </a:buClr>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dirty="0"/>
              <a:t>Add your title here</a:t>
            </a:r>
          </a:p>
        </p:txBody>
      </p:sp>
      <p:sp>
        <p:nvSpPr>
          <p:cNvPr id="2" name="Slide Number Placeholder 1">
            <a:extLst>
              <a:ext uri="{FF2B5EF4-FFF2-40B4-BE49-F238E27FC236}">
                <a16:creationId xmlns:a16="http://schemas.microsoft.com/office/drawing/2014/main" id="{8D17BA8E-5E47-4AD2-9E61-C18ED1F3E243}"/>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CDD01624-64CB-4DDE-9263-EB53F6B96FD2}"/>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'Title &amp; 3 text columns'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3290889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only">
    <p:spTree>
      <p:nvGrpSpPr>
        <p:cNvPr id="1" name=""/>
        <p:cNvGrpSpPr/>
        <p:nvPr/>
      </p:nvGrpSpPr>
      <p:grpSpPr>
        <a:xfrm>
          <a:off x="0" y="0"/>
          <a:ext cx="0" cy="0"/>
          <a:chOff x="0" y="0"/>
          <a:chExt cx="0" cy="0"/>
        </a:xfrm>
      </p:grpSpPr>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0" y="2381"/>
            <a:ext cx="9144000" cy="4498182"/>
          </a:xfrm>
        </p:spPr>
        <p:txBody>
          <a:bodyPr tIns="1548000"/>
          <a:lstStyle>
            <a:lvl1pPr marL="0" indent="0" algn="ctr">
              <a:buNone/>
              <a:defRPr/>
            </a:lvl1pPr>
          </a:lstStyle>
          <a:p>
            <a:r>
              <a:rPr lang="en-GB" dirty="0"/>
              <a:t>Click the icon below to insert your full screen image</a:t>
            </a:r>
          </a:p>
        </p:txBody>
      </p:sp>
      <p:sp>
        <p:nvSpPr>
          <p:cNvPr id="2" name="Slide Number Placeholder 1">
            <a:extLst>
              <a:ext uri="{FF2B5EF4-FFF2-40B4-BE49-F238E27FC236}">
                <a16:creationId xmlns:a16="http://schemas.microsoft.com/office/drawing/2014/main" id="{ACCDDC4D-B31B-4BDC-BB50-540078E539D0}"/>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4" name="TextBox 3">
            <a:extLst>
              <a:ext uri="{FF2B5EF4-FFF2-40B4-BE49-F238E27FC236}">
                <a16:creationId xmlns:a16="http://schemas.microsoft.com/office/drawing/2014/main" id="{57E47D53-443C-425C-BC6A-67D66549D3AC}"/>
              </a:ext>
            </a:extLst>
          </p:cNvPr>
          <p:cNvSpPr txBox="1"/>
          <p:nvPr userDrawn="1"/>
        </p:nvSpPr>
        <p:spPr>
          <a:xfrm>
            <a:off x="-2144674" y="0"/>
            <a:ext cx="1980220" cy="324704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'Single image only'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Click the icon in the centre of the slide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to select the existing image,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Tree>
    <p:extLst>
      <p:ext uri="{BB962C8B-B14F-4D97-AF65-F5344CB8AC3E}">
        <p14:creationId xmlns:p14="http://schemas.microsoft.com/office/powerpoint/2010/main" val="3740674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 image &amp; tex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0" y="0"/>
            <a:ext cx="9144001" cy="4498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2286001" y="2381"/>
            <a:ext cx="6858000" cy="4498182"/>
          </a:xfrm>
          <a:solidFill>
            <a:schemeClr val="accent6"/>
          </a:solidFill>
          <a:ln>
            <a:noFill/>
          </a:ln>
        </p:spPr>
        <p:txBody>
          <a:bodyPr tIns="1548000">
            <a:normAutofit/>
          </a:bodyPr>
          <a:lstStyle>
            <a:lvl1pPr marL="0" indent="0" algn="ctr">
              <a:buNone/>
              <a:defRPr sz="1400"/>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414C7FB3-3A36-44B7-84CC-2569909DD496}"/>
              </a:ext>
            </a:extLst>
          </p:cNvPr>
          <p:cNvSpPr>
            <a:spLocks noGrp="1"/>
          </p:cNvSpPr>
          <p:nvPr>
            <p:ph type="body" sz="quarter" idx="14" hasCustomPrompt="1"/>
          </p:nvPr>
        </p:nvSpPr>
        <p:spPr>
          <a:xfrm>
            <a:off x="282575" y="1703388"/>
            <a:ext cx="1717675" cy="2368550"/>
          </a:xfrm>
        </p:spPr>
        <p:txBody>
          <a:bodyPr/>
          <a:lstStyle>
            <a:lvl1pPr marL="285750" indent="-285750">
              <a:buFont typeface="Wingdings" panose="05000000000000000000" pitchFamily="2" charset="2"/>
              <a:buChar char="§"/>
              <a:defRPr sz="1200"/>
            </a:lvl1pPr>
            <a:lvl2pPr>
              <a:defRPr sz="1400"/>
            </a:lvl2pPr>
            <a:lvl3pPr>
              <a:defRPr sz="1400"/>
            </a:lvl3pPr>
            <a:lvl4pPr>
              <a:defRPr sz="1400"/>
            </a:lvl4pPr>
            <a:lvl5pPr>
              <a:defRPr sz="1400"/>
            </a:lvl5pPr>
          </a:lstStyle>
          <a:p>
            <a:pPr lvl="0"/>
            <a:r>
              <a:rPr lang="en-US" dirty="0"/>
              <a:t>Insert a short, captivating message to support your image</a:t>
            </a:r>
            <a:endParaRPr lang="en-GB" dirty="0"/>
          </a:p>
        </p:txBody>
      </p:sp>
      <p:sp>
        <p:nvSpPr>
          <p:cNvPr id="3" name="Slide Number Placeholder 2">
            <a:extLst>
              <a:ext uri="{FF2B5EF4-FFF2-40B4-BE49-F238E27FC236}">
                <a16:creationId xmlns:a16="http://schemas.microsoft.com/office/drawing/2014/main" id="{3967B918-5725-4909-A674-BFFB84E8291F}"/>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C147216B-D3EC-434B-BB56-3A9E367AEAEB}"/>
              </a:ext>
            </a:extLst>
          </p:cNvPr>
          <p:cNvSpPr txBox="1"/>
          <p:nvPr userDrawn="1"/>
        </p:nvSpPr>
        <p:spPr>
          <a:xfrm>
            <a:off x="-2144674" y="0"/>
            <a:ext cx="1980220" cy="363176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'Right image &amp; text'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left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right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Tree>
    <p:extLst>
      <p:ext uri="{BB962C8B-B14F-4D97-AF65-F5344CB8AC3E}">
        <p14:creationId xmlns:p14="http://schemas.microsoft.com/office/powerpoint/2010/main" val="157743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image &amp; tex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0" y="-1"/>
            <a:ext cx="9144001" cy="4500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0" y="2381"/>
            <a:ext cx="6858000" cy="4498182"/>
          </a:xfrm>
          <a:solidFill>
            <a:schemeClr val="accent6"/>
          </a:solidFill>
          <a:ln>
            <a:noFill/>
          </a:ln>
        </p:spPr>
        <p:txBody>
          <a:bodyPr tIns="1548000">
            <a:normAutofit/>
          </a:bodyPr>
          <a:lstStyle>
            <a:lvl1pPr marL="0" indent="0" algn="ctr">
              <a:buNone/>
              <a:defRPr sz="1400"/>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7140575" y="142140"/>
            <a:ext cx="171767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7140575" y="1703388"/>
            <a:ext cx="1717675" cy="2368550"/>
          </a:xfrm>
        </p:spPr>
        <p:txBody>
          <a:bodyPr/>
          <a:lstStyle>
            <a:lvl1pPr marL="285750" indent="-285750">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a short, captivating message here to support your image</a:t>
            </a:r>
            <a:endParaRPr lang="en-GB" dirty="0"/>
          </a:p>
        </p:txBody>
      </p:sp>
      <p:sp>
        <p:nvSpPr>
          <p:cNvPr id="3" name="Slide Number Placeholder 2">
            <a:extLst>
              <a:ext uri="{FF2B5EF4-FFF2-40B4-BE49-F238E27FC236}">
                <a16:creationId xmlns:a16="http://schemas.microsoft.com/office/drawing/2014/main" id="{FDF5A32D-0081-40FD-9EAA-7ED29F3EB1E7}"/>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77E2289D-3AAB-4FCD-9DCC-13E48B1682A8}"/>
              </a:ext>
            </a:extLst>
          </p:cNvPr>
          <p:cNvSpPr txBox="1"/>
          <p:nvPr userDrawn="1"/>
        </p:nvSpPr>
        <p:spPr>
          <a:xfrm>
            <a:off x="-2144674" y="0"/>
            <a:ext cx="1980220" cy="363176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'Left image &amp; text'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right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left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Tree>
    <p:extLst>
      <p:ext uri="{BB962C8B-B14F-4D97-AF65-F5344CB8AC3E}">
        <p14:creationId xmlns:p14="http://schemas.microsoft.com/office/powerpoint/2010/main" val="41094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4569E99-5ED9-4CEC-B72F-C5C37EA68354}"/>
              </a:ext>
            </a:extLst>
          </p:cNvPr>
          <p:cNvSpPr>
            <a:spLocks noGrp="1"/>
          </p:cNvSpPr>
          <p:nvPr>
            <p:ph type="body" sz="quarter" idx="13" hasCustomPrompt="1"/>
          </p:nvPr>
        </p:nvSpPr>
        <p:spPr>
          <a:xfrm>
            <a:off x="571500" y="123827"/>
            <a:ext cx="8001000" cy="914400"/>
          </a:xfrm>
        </p:spPr>
        <p:txBody>
          <a:bodyPr lIns="0" tIns="46800" bIns="46800" anchor="ctr" anchorCtr="0">
            <a:noAutofit/>
          </a:bodyPr>
          <a:lstStyle>
            <a:lvl1pPr marL="0" indent="0">
              <a:spcBef>
                <a:spcPts val="0"/>
              </a:spcBef>
              <a:buNone/>
              <a:defRPr sz="2800" b="1">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dirty="0"/>
              <a:t>Data slide with table: insert title here</a:t>
            </a:r>
          </a:p>
        </p:txBody>
      </p:sp>
      <p:sp>
        <p:nvSpPr>
          <p:cNvPr id="15" name="Table Placeholder 14">
            <a:extLst>
              <a:ext uri="{FF2B5EF4-FFF2-40B4-BE49-F238E27FC236}">
                <a16:creationId xmlns:a16="http://schemas.microsoft.com/office/drawing/2014/main" id="{6CF79618-77E7-4FA3-9A9B-B4147B0210FC}"/>
              </a:ext>
            </a:extLst>
          </p:cNvPr>
          <p:cNvSpPr>
            <a:spLocks noGrp="1"/>
          </p:cNvSpPr>
          <p:nvPr>
            <p:ph type="tbl" sz="quarter" idx="15" hasCustomPrompt="1"/>
          </p:nvPr>
        </p:nvSpPr>
        <p:spPr>
          <a:xfrm>
            <a:off x="3714750" y="1113824"/>
            <a:ext cx="4857750" cy="3257850"/>
          </a:xfrm>
        </p:spPr>
        <p:txBody>
          <a:bodyPr lIns="0" tIns="1152000" bIns="0">
            <a:noAutofit/>
          </a:bodyPr>
          <a:lstStyle>
            <a:lvl1pPr marL="0" indent="0" algn="ctr">
              <a:buNone/>
              <a:defRPr sz="1200"/>
            </a:lvl1pPr>
          </a:lstStyle>
          <a:p>
            <a:r>
              <a:rPr lang="en-GB" dirty="0"/>
              <a:t>Click icon below to insert table</a:t>
            </a:r>
          </a:p>
        </p:txBody>
      </p:sp>
      <p:sp>
        <p:nvSpPr>
          <p:cNvPr id="5" name="Text Placeholder 12">
            <a:extLst>
              <a:ext uri="{FF2B5EF4-FFF2-40B4-BE49-F238E27FC236}">
                <a16:creationId xmlns:a16="http://schemas.microsoft.com/office/drawing/2014/main" id="{3DFAC8C1-FA8E-4BEC-B74F-A604B58FFBE4}"/>
              </a:ext>
            </a:extLst>
          </p:cNvPr>
          <p:cNvSpPr>
            <a:spLocks noGrp="1"/>
          </p:cNvSpPr>
          <p:nvPr>
            <p:ph type="body" sz="quarter" idx="14" hasCustomPrompt="1"/>
          </p:nvPr>
        </p:nvSpPr>
        <p:spPr>
          <a:xfrm>
            <a:off x="571499" y="1113824"/>
            <a:ext cx="2860675" cy="3257850"/>
          </a:xfrm>
        </p:spPr>
        <p:txBody>
          <a:bodyPr lIns="0" bIns="0">
            <a:noAutofit/>
          </a:bodyPr>
          <a:lstStyle>
            <a:lvl1pPr marL="0" indent="0">
              <a:lnSpc>
                <a:spcPct val="100000"/>
              </a:lnSpc>
              <a:spcBef>
                <a:spcPts val="750"/>
              </a:spcBef>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r>
              <a:rPr lang="en-GB" sz="1200" dirty="0"/>
              <a:t>You can use this slide to insert a single table. This area can be used to add any supporting text, if necessary. Don’t clutter, consider linking to a separate appendix slide for any detailed notes on methodology, further findings, larger data sets required. </a:t>
            </a:r>
          </a:p>
        </p:txBody>
      </p:sp>
      <p:sp>
        <p:nvSpPr>
          <p:cNvPr id="2" name="Slide Number Placeholder 1">
            <a:extLst>
              <a:ext uri="{FF2B5EF4-FFF2-40B4-BE49-F238E27FC236}">
                <a16:creationId xmlns:a16="http://schemas.microsoft.com/office/drawing/2014/main" id="{7E4C1030-ACF2-492E-A5E0-E456D1D7C6A2}"/>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A0D1A9B8-4A50-40A7-B17F-7FA67F47888A}"/>
              </a:ext>
            </a:extLst>
          </p:cNvPr>
          <p:cNvSpPr txBox="1"/>
          <p:nvPr userDrawn="1"/>
        </p:nvSpPr>
        <p:spPr>
          <a:xfrm>
            <a:off x="-2144674" y="0"/>
            <a:ext cx="1980220" cy="2246769"/>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'Table &amp; text'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right panel to insert your own table</a:t>
            </a:r>
          </a:p>
        </p:txBody>
      </p:sp>
    </p:spTree>
    <p:extLst>
      <p:ext uri="{BB962C8B-B14F-4D97-AF65-F5344CB8AC3E}">
        <p14:creationId xmlns:p14="http://schemas.microsoft.com/office/powerpoint/2010/main" val="355166200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EFA343C1-AD0E-408C-AC85-900720F9F9E7}"/>
              </a:ext>
            </a:extLst>
          </p:cNvPr>
          <p:cNvSpPr>
            <a:spLocks noGrp="1"/>
          </p:cNvSpPr>
          <p:nvPr>
            <p:ph type="chart" sz="quarter" idx="15" hasCustomPrompt="1"/>
          </p:nvPr>
        </p:nvSpPr>
        <p:spPr>
          <a:xfrm>
            <a:off x="3709986" y="1113824"/>
            <a:ext cx="4857751" cy="3257850"/>
          </a:xfrm>
        </p:spPr>
        <p:txBody>
          <a:bodyPr lIns="0" tIns="1152000" bIns="0">
            <a:normAutofit/>
          </a:bodyPr>
          <a:lstStyle>
            <a:lvl1pPr marL="0" indent="0" algn="ctr">
              <a:buNone/>
              <a:defRPr sz="1200"/>
            </a:lvl1pPr>
          </a:lstStyle>
          <a:p>
            <a:r>
              <a:rPr lang="en-GB" sz="1200" dirty="0"/>
              <a:t>Click icon below to insert chart</a:t>
            </a:r>
            <a:endParaRPr lang="en-GB" dirty="0"/>
          </a:p>
        </p:txBody>
      </p:sp>
      <p:sp>
        <p:nvSpPr>
          <p:cNvPr id="9" name="Text Placeholder 12">
            <a:extLst>
              <a:ext uri="{FF2B5EF4-FFF2-40B4-BE49-F238E27FC236}">
                <a16:creationId xmlns:a16="http://schemas.microsoft.com/office/drawing/2014/main" id="{67A5A42D-ABB7-47C9-B97B-E64706E58CEE}"/>
              </a:ext>
            </a:extLst>
          </p:cNvPr>
          <p:cNvSpPr>
            <a:spLocks noGrp="1"/>
          </p:cNvSpPr>
          <p:nvPr>
            <p:ph type="body" sz="quarter" idx="14" hasCustomPrompt="1"/>
          </p:nvPr>
        </p:nvSpPr>
        <p:spPr>
          <a:xfrm>
            <a:off x="571500" y="1113824"/>
            <a:ext cx="2860674" cy="3257850"/>
          </a:xfrm>
        </p:spPr>
        <p:txBody>
          <a:bodyPr lIns="0" bIns="0">
            <a:noAutofit/>
          </a:bodyPr>
          <a:lstStyle>
            <a:lvl1pPr marL="0" indent="0">
              <a:lnSpc>
                <a:spcPct val="100000"/>
              </a:lnSpc>
              <a:spcBef>
                <a:spcPts val="750"/>
              </a:spcBef>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r>
              <a:rPr lang="en-GB" sz="1200" dirty="0"/>
              <a:t>You can use this slide to insert a single chart. This area can be used to add any supporting text, if necessary. Don’t clutter, consider linking to a separate appendix slide for any detailed notes on methodology, further findings, larger data sets required. </a:t>
            </a:r>
          </a:p>
        </p:txBody>
      </p:sp>
      <p:sp>
        <p:nvSpPr>
          <p:cNvPr id="5" name="Title Placeholder 1">
            <a:extLst>
              <a:ext uri="{FF2B5EF4-FFF2-40B4-BE49-F238E27FC236}">
                <a16:creationId xmlns:a16="http://schemas.microsoft.com/office/drawing/2014/main" id="{AEA32903-816D-4175-80E9-FAB091F1E422}"/>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p>
            <a:pPr lvl="0"/>
            <a:r>
              <a:rPr lang="en-US" dirty="0"/>
              <a:t>Data slide with chart: insert title here</a:t>
            </a:r>
          </a:p>
        </p:txBody>
      </p:sp>
      <p:sp>
        <p:nvSpPr>
          <p:cNvPr id="2" name="Slide Number Placeholder 1">
            <a:extLst>
              <a:ext uri="{FF2B5EF4-FFF2-40B4-BE49-F238E27FC236}">
                <a16:creationId xmlns:a16="http://schemas.microsoft.com/office/drawing/2014/main" id="{35C1356C-2413-474E-B2A7-7C54917FBDE2}"/>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BABD1CEE-AA79-4188-9638-8391A4035FCC}"/>
              </a:ext>
            </a:extLst>
          </p:cNvPr>
          <p:cNvSpPr txBox="1"/>
          <p:nvPr userDrawn="1"/>
        </p:nvSpPr>
        <p:spPr>
          <a:xfrm>
            <a:off x="-2144674" y="0"/>
            <a:ext cx="1980220" cy="2246769"/>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'Chart &amp; text'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right panel to insert your own chart</a:t>
            </a:r>
          </a:p>
        </p:txBody>
      </p:sp>
    </p:spTree>
    <p:extLst>
      <p:ext uri="{BB962C8B-B14F-4D97-AF65-F5344CB8AC3E}">
        <p14:creationId xmlns:p14="http://schemas.microsoft.com/office/powerpoint/2010/main" val="368358520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ta slide: 1 Column">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9C25E31-AEF9-4D6B-B28F-5BF32D082655}"/>
              </a:ext>
            </a:extLst>
          </p:cNvPr>
          <p:cNvSpPr>
            <a:spLocks noGrp="1"/>
          </p:cNvSpPr>
          <p:nvPr>
            <p:ph sz="quarter" idx="17" hasCustomPrompt="1"/>
          </p:nvPr>
        </p:nvSpPr>
        <p:spPr>
          <a:xfrm>
            <a:off x="571500" y="1113824"/>
            <a:ext cx="8001000" cy="3257850"/>
          </a:xfrm>
        </p:spPr>
        <p:txBody>
          <a:bodyPr lIns="0" tIns="0" bIns="0">
            <a:normAutofit/>
          </a:bodyPr>
          <a:lstStyle>
            <a:lvl1pPr marL="171450" indent="-171450" algn="l">
              <a:buFont typeface="Wingdings" panose="05000000000000000000" pitchFamily="2" charset="2"/>
              <a:buChar char="§"/>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the icons below to insert a table or chart, or just type to add text here. </a:t>
            </a:r>
            <a:br>
              <a:rPr lang="en-US" dirty="0"/>
            </a:br>
            <a:r>
              <a:rPr lang="en-US" dirty="0"/>
              <a:t>Avoid other types of content or media on this slide.</a:t>
            </a:r>
            <a:endParaRPr lang="en-GB" dirty="0"/>
          </a:p>
        </p:txBody>
      </p:sp>
      <p:sp>
        <p:nvSpPr>
          <p:cNvPr id="5" name="Title Placeholder 1">
            <a:extLst>
              <a:ext uri="{FF2B5EF4-FFF2-40B4-BE49-F238E27FC236}">
                <a16:creationId xmlns:a16="http://schemas.microsoft.com/office/drawing/2014/main" id="{B15B95C4-8EEA-49A0-B569-DFA6234B568F}"/>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dirty="0"/>
              <a:t>Data slide: 1 column – add title here</a:t>
            </a:r>
          </a:p>
        </p:txBody>
      </p:sp>
      <p:sp>
        <p:nvSpPr>
          <p:cNvPr id="2" name="Slide Number Placeholder 1">
            <a:extLst>
              <a:ext uri="{FF2B5EF4-FFF2-40B4-BE49-F238E27FC236}">
                <a16:creationId xmlns:a16="http://schemas.microsoft.com/office/drawing/2014/main" id="{34A6858C-A900-4463-ADB9-F53208511243}"/>
              </a:ext>
            </a:extLst>
          </p:cNvPr>
          <p:cNvSpPr>
            <a:spLocks noGrp="1"/>
          </p:cNvSpPr>
          <p:nvPr>
            <p:ph type="sldNum" sz="quarter" idx="18"/>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CBA1CB47-AEC0-4824-963F-554B006B68E4}"/>
              </a:ext>
            </a:extLst>
          </p:cNvPr>
          <p:cNvSpPr txBox="1"/>
          <p:nvPr userDrawn="1"/>
        </p:nvSpPr>
        <p:spPr>
          <a:xfrm>
            <a:off x="-2144674" y="0"/>
            <a:ext cx="1980220" cy="3400931"/>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'Data slide: 1 Column'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title text in the top placeholder</a:t>
            </a:r>
          </a:p>
          <a:p>
            <a:pPr marL="171450" indent="-171450" algn="l">
              <a:spcAft>
                <a:spcPts val="600"/>
              </a:spcAft>
              <a:buClr>
                <a:schemeClr val="accent1"/>
              </a:buClr>
              <a:buSzPct val="110000"/>
              <a:buFont typeface="Wingdings" panose="05000000000000000000" pitchFamily="2" charset="2"/>
              <a:buChar char="§"/>
            </a:pPr>
            <a:r>
              <a:rPr lang="en-GB" sz="1000" dirty="0"/>
              <a:t>Choose an icon on the centre panel to insert your own content, for example, a table or a chart</a:t>
            </a:r>
          </a:p>
          <a:p>
            <a:pPr marL="171450" indent="-171450" algn="l">
              <a:spcAft>
                <a:spcPts val="600"/>
              </a:spcAft>
              <a:buClr>
                <a:schemeClr val="accent1"/>
              </a:buClr>
              <a:buSzPct val="110000"/>
              <a:buFont typeface="Wingdings" panose="05000000000000000000" pitchFamily="2" charset="2"/>
              <a:buChar char="§"/>
            </a:pPr>
            <a:r>
              <a:rPr lang="en-GB" sz="1000" dirty="0"/>
              <a:t>Other content types are not recommended for this slide – there are better layouts for pictures and text in this template</a:t>
            </a:r>
          </a:p>
        </p:txBody>
      </p:sp>
    </p:spTree>
    <p:extLst>
      <p:ext uri="{BB962C8B-B14F-4D97-AF65-F5344CB8AC3E}">
        <p14:creationId xmlns:p14="http://schemas.microsoft.com/office/powerpoint/2010/main" val="4262105083"/>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TT slide template - 3 chart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0" y="1"/>
            <a:ext cx="9144001" cy="450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ull screen image placeholder">
            <a:extLst>
              <a:ext uri="{FF2B5EF4-FFF2-40B4-BE49-F238E27FC236}">
                <a16:creationId xmlns:a16="http://schemas.microsoft.com/office/drawing/2014/main" id="{F5831922-6997-4082-85A8-B1EA716A83BB}"/>
              </a:ext>
            </a:extLst>
          </p:cNvPr>
          <p:cNvSpPr>
            <a:spLocks noGrp="1" noChangeAspect="1"/>
          </p:cNvSpPr>
          <p:nvPr>
            <p:ph type="pic" sz="quarter" idx="13" hasCustomPrompt="1"/>
          </p:nvPr>
        </p:nvSpPr>
        <p:spPr>
          <a:xfrm>
            <a:off x="288001" y="1144296"/>
            <a:ext cx="2735964" cy="1368000"/>
          </a:xfrm>
          <a:solidFill>
            <a:schemeClr val="accent6"/>
          </a:solidFill>
          <a:ln>
            <a:noFill/>
          </a:ln>
        </p:spPr>
        <p:txBody>
          <a:bodyPr tIns="0" anchor="ctr" anchorCtr="0">
            <a:normAutofit/>
          </a:bodyPr>
          <a:lstStyle>
            <a:lvl1pPr marL="0" indent="0" algn="ctr">
              <a:buNone/>
              <a:defRPr sz="1400"/>
            </a:lvl1pPr>
          </a:lstStyle>
          <a:p>
            <a:r>
              <a:rPr lang="en-GB" dirty="0"/>
              <a:t>Click the icon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288000" y="180000"/>
            <a:ext cx="8568000" cy="719405"/>
          </a:xfrm>
        </p:spPr>
        <p:txBody>
          <a:bodyPr wrap="square" lIns="0" bIns="0" anchor="ctr" anchorCtr="0">
            <a:noAutofit/>
          </a:bodyPr>
          <a:lstStyle>
            <a:lvl1pPr marL="0" indent="0">
              <a:spcBef>
                <a:spcPts val="0"/>
              </a:spcBef>
              <a:buNone/>
              <a:defRPr sz="1800" b="1">
                <a:solidFill>
                  <a:schemeClr val="tx1"/>
                </a:solidFill>
                <a:latin typeface="+mj-lt"/>
              </a:defRPr>
            </a:lvl1pPr>
          </a:lstStyle>
          <a:p>
            <a:pPr lvl="0"/>
            <a:r>
              <a:rPr lang="en-GB" dirty="0"/>
              <a:t>Add your title 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288000" y="2721768"/>
            <a:ext cx="2735964" cy="1541124"/>
          </a:xfrm>
        </p:spPr>
        <p:txBody>
          <a:bodyPr/>
          <a:lstStyle>
            <a:lvl1pPr marL="0" indent="0">
              <a:buFontTx/>
              <a:buNone/>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a short, captivating message here to support your image</a:t>
            </a:r>
            <a:endParaRPr lang="en-GB" dirty="0"/>
          </a:p>
        </p:txBody>
      </p:sp>
      <p:sp>
        <p:nvSpPr>
          <p:cNvPr id="3" name="Slide Number Placeholder 2">
            <a:extLst>
              <a:ext uri="{FF2B5EF4-FFF2-40B4-BE49-F238E27FC236}">
                <a16:creationId xmlns:a16="http://schemas.microsoft.com/office/drawing/2014/main" id="{FDF5A32D-0081-40FD-9EAA-7ED29F3EB1E7}"/>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77E2289D-3AAB-4FCD-9DCC-13E48B1682A8}"/>
              </a:ext>
            </a:extLst>
          </p:cNvPr>
          <p:cNvSpPr txBox="1"/>
          <p:nvPr userDrawn="1"/>
        </p:nvSpPr>
        <p:spPr>
          <a:xfrm>
            <a:off x="-2144674" y="0"/>
            <a:ext cx="1980220" cy="363176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'Left image &amp; text'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right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left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
        <p:nvSpPr>
          <p:cNvPr id="5" name="Full screen image placeholder">
            <a:extLst>
              <a:ext uri="{FF2B5EF4-FFF2-40B4-BE49-F238E27FC236}">
                <a16:creationId xmlns:a16="http://schemas.microsoft.com/office/drawing/2014/main" id="{573D0592-409C-6E46-A7DA-30AFC1C2D382}"/>
              </a:ext>
            </a:extLst>
          </p:cNvPr>
          <p:cNvSpPr>
            <a:spLocks noGrp="1" noChangeAspect="1"/>
          </p:cNvSpPr>
          <p:nvPr>
            <p:ph type="pic" sz="quarter" idx="16" hasCustomPrompt="1"/>
          </p:nvPr>
        </p:nvSpPr>
        <p:spPr>
          <a:xfrm>
            <a:off x="3204018" y="1143699"/>
            <a:ext cx="2735964" cy="1368000"/>
          </a:xfrm>
          <a:solidFill>
            <a:schemeClr val="accent6"/>
          </a:solidFill>
          <a:ln>
            <a:noFill/>
          </a:ln>
        </p:spPr>
        <p:txBody>
          <a:bodyPr tIns="0" anchor="ctr" anchorCtr="0">
            <a:normAutofit/>
          </a:bodyPr>
          <a:lstStyle>
            <a:lvl1pPr marL="0" indent="0" algn="ctr">
              <a:buNone/>
              <a:defRPr sz="1400"/>
            </a:lvl1pPr>
          </a:lstStyle>
          <a:p>
            <a:r>
              <a:rPr lang="en-GB" dirty="0"/>
              <a:t>Click the icon to insert your image</a:t>
            </a:r>
          </a:p>
        </p:txBody>
      </p:sp>
      <p:sp>
        <p:nvSpPr>
          <p:cNvPr id="6" name="Full screen image placeholder">
            <a:extLst>
              <a:ext uri="{FF2B5EF4-FFF2-40B4-BE49-F238E27FC236}">
                <a16:creationId xmlns:a16="http://schemas.microsoft.com/office/drawing/2014/main" id="{1E2607B5-993F-1D57-0799-BC70D20C3F31}"/>
              </a:ext>
            </a:extLst>
          </p:cNvPr>
          <p:cNvSpPr>
            <a:spLocks noGrp="1" noChangeAspect="1"/>
          </p:cNvSpPr>
          <p:nvPr>
            <p:ph type="pic" sz="quarter" idx="17" hasCustomPrompt="1"/>
          </p:nvPr>
        </p:nvSpPr>
        <p:spPr>
          <a:xfrm>
            <a:off x="6120035" y="1143699"/>
            <a:ext cx="2735964" cy="1368000"/>
          </a:xfrm>
          <a:solidFill>
            <a:schemeClr val="accent6"/>
          </a:solidFill>
          <a:ln>
            <a:noFill/>
          </a:ln>
        </p:spPr>
        <p:txBody>
          <a:bodyPr tIns="0" anchor="ctr" anchorCtr="0">
            <a:normAutofit/>
          </a:bodyPr>
          <a:lstStyle>
            <a:lvl1pPr marL="0" indent="0" algn="ctr">
              <a:buNone/>
              <a:defRPr sz="1400"/>
            </a:lvl1pPr>
          </a:lstStyle>
          <a:p>
            <a:r>
              <a:rPr lang="en-GB" dirty="0"/>
              <a:t>Click the icon to insert your image</a:t>
            </a:r>
          </a:p>
        </p:txBody>
      </p:sp>
      <p:sp>
        <p:nvSpPr>
          <p:cNvPr id="10" name="Text Placeholder 3">
            <a:extLst>
              <a:ext uri="{FF2B5EF4-FFF2-40B4-BE49-F238E27FC236}">
                <a16:creationId xmlns:a16="http://schemas.microsoft.com/office/drawing/2014/main" id="{63F9A4EA-BDFD-5624-F191-0E475A75CC2C}"/>
              </a:ext>
            </a:extLst>
          </p:cNvPr>
          <p:cNvSpPr>
            <a:spLocks noGrp="1"/>
          </p:cNvSpPr>
          <p:nvPr>
            <p:ph type="body" sz="quarter" idx="18" hasCustomPrompt="1"/>
          </p:nvPr>
        </p:nvSpPr>
        <p:spPr>
          <a:xfrm>
            <a:off x="3204018" y="2721768"/>
            <a:ext cx="2735964" cy="1541124"/>
          </a:xfrm>
        </p:spPr>
        <p:txBody>
          <a:bodyPr/>
          <a:lstStyle>
            <a:lvl1pPr marL="0" indent="0">
              <a:buFontTx/>
              <a:buNone/>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a short, captivating message here to support your image</a:t>
            </a:r>
            <a:endParaRPr lang="en-GB" dirty="0"/>
          </a:p>
        </p:txBody>
      </p:sp>
      <p:sp>
        <p:nvSpPr>
          <p:cNvPr id="11" name="Text Placeholder 3">
            <a:extLst>
              <a:ext uri="{FF2B5EF4-FFF2-40B4-BE49-F238E27FC236}">
                <a16:creationId xmlns:a16="http://schemas.microsoft.com/office/drawing/2014/main" id="{C36D8BE8-F6AB-1EB0-486D-D128AEAB6B4F}"/>
              </a:ext>
            </a:extLst>
          </p:cNvPr>
          <p:cNvSpPr>
            <a:spLocks noGrp="1"/>
          </p:cNvSpPr>
          <p:nvPr>
            <p:ph type="body" sz="quarter" idx="19" hasCustomPrompt="1"/>
          </p:nvPr>
        </p:nvSpPr>
        <p:spPr>
          <a:xfrm>
            <a:off x="6104436" y="2721768"/>
            <a:ext cx="2735964" cy="1541124"/>
          </a:xfrm>
        </p:spPr>
        <p:txBody>
          <a:bodyPr/>
          <a:lstStyle>
            <a:lvl1pPr marL="0" indent="0">
              <a:buFontTx/>
              <a:buNone/>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a short, captivating message here to support your image</a:t>
            </a:r>
            <a:endParaRPr lang="en-GB" dirty="0"/>
          </a:p>
        </p:txBody>
      </p:sp>
    </p:spTree>
    <p:extLst>
      <p:ext uri="{BB962C8B-B14F-4D97-AF65-F5344CB8AC3E}">
        <p14:creationId xmlns:p14="http://schemas.microsoft.com/office/powerpoint/2010/main" val="3797732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ta slide: 1 Column &amp; tex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9C25E31-AEF9-4D6B-B28F-5BF32D082655}"/>
              </a:ext>
            </a:extLst>
          </p:cNvPr>
          <p:cNvSpPr>
            <a:spLocks noGrp="1"/>
          </p:cNvSpPr>
          <p:nvPr>
            <p:ph sz="quarter" idx="17" hasCustomPrompt="1"/>
          </p:nvPr>
        </p:nvSpPr>
        <p:spPr>
          <a:xfrm>
            <a:off x="571500" y="1113824"/>
            <a:ext cx="8001000" cy="2637781"/>
          </a:xfrm>
        </p:spPr>
        <p:txBody>
          <a:bodyPr lIns="0" tIns="0" bIns="0">
            <a:normAutofit/>
          </a:bodyPr>
          <a:lstStyle>
            <a:lvl1pPr marL="171450" indent="-171450" algn="l">
              <a:buFont typeface="Wingdings" panose="05000000000000000000" pitchFamily="2" charset="2"/>
              <a:buChar char="§"/>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the icons below to insert a table or chart, or just type to add text here. </a:t>
            </a:r>
            <a:br>
              <a:rPr lang="en-US" dirty="0"/>
            </a:br>
            <a:r>
              <a:rPr lang="en-US" dirty="0"/>
              <a:t>Avoid other types of content or media on this slide.</a:t>
            </a:r>
            <a:endParaRPr lang="en-GB" dirty="0"/>
          </a:p>
        </p:txBody>
      </p:sp>
      <p:sp>
        <p:nvSpPr>
          <p:cNvPr id="9" name="Text Placeholder 12">
            <a:extLst>
              <a:ext uri="{FF2B5EF4-FFF2-40B4-BE49-F238E27FC236}">
                <a16:creationId xmlns:a16="http://schemas.microsoft.com/office/drawing/2014/main" id="{4015BC78-8B47-4EF0-A273-CBC88D0FC7B1}"/>
              </a:ext>
            </a:extLst>
          </p:cNvPr>
          <p:cNvSpPr>
            <a:spLocks noGrp="1"/>
          </p:cNvSpPr>
          <p:nvPr>
            <p:ph type="body" sz="quarter" idx="19" hasCustomPrompt="1"/>
          </p:nvPr>
        </p:nvSpPr>
        <p:spPr>
          <a:xfrm>
            <a:off x="571500" y="3845607"/>
            <a:ext cx="7988776" cy="526067"/>
          </a:xfrm>
        </p:spPr>
        <p:txBody>
          <a:bodyPr lIns="0" bIns="0">
            <a:noAutofit/>
          </a:bodyPr>
          <a:lstStyle>
            <a:lvl1pPr marL="0" indent="0" algn="ctr">
              <a:lnSpc>
                <a:spcPct val="100000"/>
              </a:lnSpc>
              <a:spcBef>
                <a:spcPts val="0"/>
              </a:spcBef>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r>
              <a:rPr lang="en-GB" sz="1200" dirty="0"/>
              <a:t>Click here to insert any text comments you have to </a:t>
            </a:r>
            <a:br>
              <a:rPr lang="en-GB" sz="1200" dirty="0"/>
            </a:br>
            <a:r>
              <a:rPr lang="en-GB" sz="1200" dirty="0"/>
              <a:t>support the above content.</a:t>
            </a:r>
          </a:p>
        </p:txBody>
      </p:sp>
      <p:sp>
        <p:nvSpPr>
          <p:cNvPr id="5" name="Title Placeholder 1">
            <a:extLst>
              <a:ext uri="{FF2B5EF4-FFF2-40B4-BE49-F238E27FC236}">
                <a16:creationId xmlns:a16="http://schemas.microsoft.com/office/drawing/2014/main" id="{B15B95C4-8EEA-49A0-B569-DFA6234B568F}"/>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p>
            <a:pPr lvl="0"/>
            <a:r>
              <a:rPr lang="en-US" dirty="0"/>
              <a:t>Data slide: 1 column – add title here</a:t>
            </a:r>
          </a:p>
        </p:txBody>
      </p:sp>
      <p:sp>
        <p:nvSpPr>
          <p:cNvPr id="2" name="Slide Number Placeholder 1">
            <a:extLst>
              <a:ext uri="{FF2B5EF4-FFF2-40B4-BE49-F238E27FC236}">
                <a16:creationId xmlns:a16="http://schemas.microsoft.com/office/drawing/2014/main" id="{775C6C64-20A3-403D-973F-722A6F0EFCF2}"/>
              </a:ext>
            </a:extLst>
          </p:cNvPr>
          <p:cNvSpPr>
            <a:spLocks noGrp="1"/>
          </p:cNvSpPr>
          <p:nvPr>
            <p:ph type="sldNum" sz="quarter" idx="20"/>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B5F5BB24-696B-4502-8D52-B3851AD4B1D2}"/>
              </a:ext>
            </a:extLst>
          </p:cNvPr>
          <p:cNvSpPr txBox="1"/>
          <p:nvPr userDrawn="1"/>
        </p:nvSpPr>
        <p:spPr>
          <a:xfrm>
            <a:off x="-2144674" y="0"/>
            <a:ext cx="1980220" cy="378565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'Data slide: 1 Column &amp; text'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title text in the top placeholder</a:t>
            </a:r>
          </a:p>
          <a:p>
            <a:pPr marL="171450" indent="-171450" algn="l">
              <a:spcAft>
                <a:spcPts val="600"/>
              </a:spcAft>
              <a:buClr>
                <a:schemeClr val="accent1"/>
              </a:buClr>
              <a:buSzPct val="110000"/>
              <a:buFont typeface="Wingdings" panose="05000000000000000000" pitchFamily="2" charset="2"/>
              <a:buChar char="§"/>
            </a:pPr>
            <a:r>
              <a:rPr lang="en-GB" sz="1000" dirty="0"/>
              <a:t>Choose an icon on the centre panel to insert your own content, for example, a table or a chart</a:t>
            </a:r>
          </a:p>
          <a:p>
            <a:pPr marL="171450" indent="-171450" algn="l">
              <a:spcAft>
                <a:spcPts val="600"/>
              </a:spcAft>
              <a:buClr>
                <a:schemeClr val="accent1"/>
              </a:buClr>
              <a:buSzPct val="110000"/>
              <a:buFont typeface="Wingdings" panose="05000000000000000000" pitchFamily="2" charset="2"/>
              <a:buChar char="§"/>
            </a:pPr>
            <a:r>
              <a:rPr lang="en-GB" sz="1000" dirty="0"/>
              <a:t>Other content types are not recommended for this slide – there are better layouts for pictures and text in this template</a:t>
            </a:r>
          </a:p>
          <a:p>
            <a:pPr marL="171450" indent="-171450" algn="l">
              <a:spcAft>
                <a:spcPts val="600"/>
              </a:spcAft>
              <a:buClr>
                <a:schemeClr val="accent1"/>
              </a:buClr>
              <a:buSzPct val="110000"/>
              <a:buFont typeface="Wingdings" panose="05000000000000000000" pitchFamily="2" charset="2"/>
              <a:buChar char="§"/>
            </a:pPr>
            <a:r>
              <a:rPr lang="en-GB" sz="1000" dirty="0"/>
              <a:t>Add any further text you need in the bottom text placeholder</a:t>
            </a:r>
          </a:p>
        </p:txBody>
      </p:sp>
    </p:spTree>
    <p:extLst>
      <p:ext uri="{BB962C8B-B14F-4D97-AF65-F5344CB8AC3E}">
        <p14:creationId xmlns:p14="http://schemas.microsoft.com/office/powerpoint/2010/main" val="3774729526"/>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ta slide: 2 Columns">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D8FACDD-76D8-4A1B-B728-29185AFDBC24}"/>
              </a:ext>
            </a:extLst>
          </p:cNvPr>
          <p:cNvSpPr>
            <a:spLocks noGrp="1"/>
          </p:cNvSpPr>
          <p:nvPr>
            <p:ph sz="quarter" idx="18" hasCustomPrompt="1"/>
          </p:nvPr>
        </p:nvSpPr>
        <p:spPr>
          <a:xfrm>
            <a:off x="4857750" y="1113824"/>
            <a:ext cx="3714750" cy="3257850"/>
          </a:xfrm>
        </p:spPr>
        <p:txBody>
          <a:bodyPr lIns="0" tIns="0" bIns="0">
            <a:normAutofit/>
          </a:bodyPr>
          <a:lstStyle>
            <a:lvl1pPr marL="171450" indent="-171450" algn="l">
              <a:buFont typeface="Wingdings" panose="05000000000000000000" pitchFamily="2" charset="2"/>
              <a:buChar char="§"/>
              <a:defRPr sz="1200"/>
            </a:lvl1pPr>
          </a:lstStyle>
          <a:p>
            <a:pPr lvl="0"/>
            <a:r>
              <a:rPr lang="en-US" dirty="0"/>
              <a:t>Click the icons below to insert a table or chart, or just type to add text here. Avoid other types of content or media on this slide.</a:t>
            </a:r>
            <a:endParaRPr lang="en-GB" dirty="0"/>
          </a:p>
        </p:txBody>
      </p:sp>
      <p:sp>
        <p:nvSpPr>
          <p:cNvPr id="9" name="Content Placeholder 6">
            <a:extLst>
              <a:ext uri="{FF2B5EF4-FFF2-40B4-BE49-F238E27FC236}">
                <a16:creationId xmlns:a16="http://schemas.microsoft.com/office/drawing/2014/main" id="{D1DFB110-4772-4594-9EF9-62B4D557C47C}"/>
              </a:ext>
            </a:extLst>
          </p:cNvPr>
          <p:cNvSpPr>
            <a:spLocks noGrp="1"/>
          </p:cNvSpPr>
          <p:nvPr>
            <p:ph sz="quarter" idx="17" hasCustomPrompt="1"/>
          </p:nvPr>
        </p:nvSpPr>
        <p:spPr>
          <a:xfrm>
            <a:off x="571500" y="1113824"/>
            <a:ext cx="3714750" cy="3257850"/>
          </a:xfrm>
        </p:spPr>
        <p:txBody>
          <a:bodyPr lIns="0" tIns="0" bIns="0">
            <a:normAutofit/>
          </a:bodyPr>
          <a:lstStyle>
            <a:lvl1pPr marL="171450" indent="-171450" algn="l">
              <a:buFont typeface="Wingdings" panose="05000000000000000000" pitchFamily="2" charset="2"/>
              <a:buChar char="§"/>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the icons below to insert a table or chart, or just type to add text here. Avoid other types of content or media on this slide.</a:t>
            </a:r>
            <a:endParaRPr lang="en-GB" dirty="0"/>
          </a:p>
        </p:txBody>
      </p:sp>
      <p:sp>
        <p:nvSpPr>
          <p:cNvPr id="5" name="Title Placeholder 1">
            <a:extLst>
              <a:ext uri="{FF2B5EF4-FFF2-40B4-BE49-F238E27FC236}">
                <a16:creationId xmlns:a16="http://schemas.microsoft.com/office/drawing/2014/main" id="{DCEA3CA3-324C-4269-84DD-F6B1661AE9F1}"/>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dirty="0"/>
              <a:t>Data slide: 2 columns – add title here</a:t>
            </a:r>
          </a:p>
        </p:txBody>
      </p:sp>
      <p:sp>
        <p:nvSpPr>
          <p:cNvPr id="2" name="Slide Number Placeholder 1">
            <a:extLst>
              <a:ext uri="{FF2B5EF4-FFF2-40B4-BE49-F238E27FC236}">
                <a16:creationId xmlns:a16="http://schemas.microsoft.com/office/drawing/2014/main" id="{FB4B043D-9A7C-4024-A320-5910836D1D18}"/>
              </a:ext>
            </a:extLst>
          </p:cNvPr>
          <p:cNvSpPr>
            <a:spLocks noGrp="1"/>
          </p:cNvSpPr>
          <p:nvPr>
            <p:ph type="sldNum" sz="quarter" idx="19"/>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2586A9CC-B61E-491A-84B2-BCE5F9B2DDC5}"/>
              </a:ext>
            </a:extLst>
          </p:cNvPr>
          <p:cNvSpPr txBox="1"/>
          <p:nvPr userDrawn="1"/>
        </p:nvSpPr>
        <p:spPr>
          <a:xfrm>
            <a:off x="-2144674" y="0"/>
            <a:ext cx="1980220" cy="3400931"/>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'Data slide: 2 Columns'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title text in the top placeholder</a:t>
            </a:r>
          </a:p>
          <a:p>
            <a:pPr marL="171450" indent="-171450" algn="l">
              <a:spcAft>
                <a:spcPts val="600"/>
              </a:spcAft>
              <a:buClr>
                <a:schemeClr val="accent1"/>
              </a:buClr>
              <a:buSzPct val="110000"/>
              <a:buFont typeface="Wingdings" panose="05000000000000000000" pitchFamily="2" charset="2"/>
              <a:buChar char="§"/>
            </a:pPr>
            <a:r>
              <a:rPr lang="en-GB" sz="1000" dirty="0"/>
              <a:t>Choose an icon on the centre panel to insert your own content, for example, a table or a chart</a:t>
            </a:r>
          </a:p>
          <a:p>
            <a:pPr marL="171450" indent="-171450" algn="l">
              <a:spcAft>
                <a:spcPts val="600"/>
              </a:spcAft>
              <a:buClr>
                <a:schemeClr val="accent1"/>
              </a:buClr>
              <a:buSzPct val="110000"/>
              <a:buFont typeface="Wingdings" panose="05000000000000000000" pitchFamily="2" charset="2"/>
              <a:buChar char="§"/>
            </a:pPr>
            <a:r>
              <a:rPr lang="en-GB" sz="1000" dirty="0"/>
              <a:t>Other content types are not recommended for this slide – there are better layouts for pictures and text in this template</a:t>
            </a:r>
          </a:p>
        </p:txBody>
      </p:sp>
    </p:spTree>
    <p:extLst>
      <p:ext uri="{BB962C8B-B14F-4D97-AF65-F5344CB8AC3E}">
        <p14:creationId xmlns:p14="http://schemas.microsoft.com/office/powerpoint/2010/main" val="2430666655"/>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 number / Standout statistic">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C53FB6B-838C-4AEA-A0DB-0EA286989ACA}"/>
              </a:ext>
            </a:extLst>
          </p:cNvPr>
          <p:cNvSpPr>
            <a:spLocks noGrp="1"/>
          </p:cNvSpPr>
          <p:nvPr>
            <p:ph type="body" sz="quarter" idx="13" hasCustomPrompt="1"/>
          </p:nvPr>
        </p:nvSpPr>
        <p:spPr>
          <a:xfrm>
            <a:off x="571499" y="1100140"/>
            <a:ext cx="7996237" cy="2299091"/>
          </a:xfrm>
        </p:spPr>
        <p:txBody>
          <a:bodyPr lIns="0" bIns="0" anchor="ctr" anchorCtr="0">
            <a:spAutoFit/>
          </a:bodyPr>
          <a:lstStyle>
            <a:lvl1pPr marL="0" indent="0" algn="ctr">
              <a:buNone/>
              <a:defRPr sz="16600" b="1">
                <a:solidFill>
                  <a:schemeClr val="accent1"/>
                </a:solidFill>
              </a:defRPr>
            </a:lvl1pPr>
          </a:lstStyle>
          <a:p>
            <a:pPr lvl="0"/>
            <a:r>
              <a:rPr lang="en-US" dirty="0"/>
              <a:t>3,327</a:t>
            </a:r>
            <a:endParaRPr lang="en-GB" dirty="0"/>
          </a:p>
        </p:txBody>
      </p:sp>
      <p:sp>
        <p:nvSpPr>
          <p:cNvPr id="12" name="Text Placeholder 11">
            <a:extLst>
              <a:ext uri="{FF2B5EF4-FFF2-40B4-BE49-F238E27FC236}">
                <a16:creationId xmlns:a16="http://schemas.microsoft.com/office/drawing/2014/main" id="{9902C823-66E1-4941-AC18-18175D6A9F16}"/>
              </a:ext>
            </a:extLst>
          </p:cNvPr>
          <p:cNvSpPr>
            <a:spLocks noGrp="1"/>
          </p:cNvSpPr>
          <p:nvPr>
            <p:ph type="body" sz="quarter" idx="14" hasCustomPrompt="1"/>
          </p:nvPr>
        </p:nvSpPr>
        <p:spPr>
          <a:xfrm>
            <a:off x="573881" y="115888"/>
            <a:ext cx="7996238" cy="851693"/>
          </a:xfrm>
        </p:spPr>
        <p:txBody>
          <a:bodyPr lIns="0" bIns="0" anchor="b" anchorCtr="0">
            <a:noAutofit/>
          </a:bodyPr>
          <a:lstStyle>
            <a:lvl1pPr marL="0" marR="0" indent="0" algn="ctr" defTabSz="685800" rtl="0" eaLnBrk="1" fontAlgn="auto" latinLnBrk="0" hangingPunct="1">
              <a:lnSpc>
                <a:spcPct val="90000"/>
              </a:lnSpc>
              <a:spcBef>
                <a:spcPts val="0"/>
              </a:spcBef>
              <a:spcAft>
                <a:spcPts val="0"/>
              </a:spcAft>
              <a:buClr>
                <a:srgbClr val="C80000"/>
              </a:buClr>
              <a:buSzTx/>
              <a:buFont typeface="Wingdings" pitchFamily="2" charset="2"/>
              <a:buNone/>
              <a:tabLst/>
              <a:defRPr sz="3200" b="1">
                <a:latin typeface="+mj-lt"/>
              </a:defRPr>
            </a:lvl1pPr>
            <a:lvl2pPr marL="342900" indent="0">
              <a:buNone/>
              <a:defRPr sz="2800">
                <a:latin typeface="+mj-lt"/>
              </a:defRPr>
            </a:lvl2pPr>
            <a:lvl3pPr marL="685800" indent="0">
              <a:buNone/>
              <a:defRPr sz="2800">
                <a:latin typeface="+mj-lt"/>
              </a:defRPr>
            </a:lvl3pPr>
            <a:lvl4pPr marL="1028700" indent="0">
              <a:buNone/>
              <a:defRPr sz="2800">
                <a:latin typeface="+mj-lt"/>
              </a:defRPr>
            </a:lvl4pPr>
            <a:lvl5pPr marL="1371600" indent="0">
              <a:buNone/>
              <a:defRPr sz="2800">
                <a:latin typeface="+mj-lt"/>
              </a:defRPr>
            </a:lvl5pPr>
          </a:lstStyle>
          <a:p>
            <a:pPr marL="0" marR="0" lvl="0" indent="0" algn="ctr" defTabSz="685800" rtl="0" eaLnBrk="1" fontAlgn="auto" latinLnBrk="0" hangingPunct="1">
              <a:lnSpc>
                <a:spcPct val="90000"/>
              </a:lnSpc>
              <a:spcBef>
                <a:spcPts val="0"/>
              </a:spcBef>
              <a:spcAft>
                <a:spcPts val="0"/>
              </a:spcAft>
              <a:buClr>
                <a:srgbClr val="C80000"/>
              </a:buClr>
              <a:buSzTx/>
              <a:buFont typeface="Wingdings" pitchFamily="2" charset="2"/>
              <a:buNone/>
              <a:tabLst/>
              <a:defRPr/>
            </a:pPr>
            <a:r>
              <a:rPr lang="en-GB" sz="2800" dirty="0">
                <a:latin typeface="+mj-lt"/>
              </a:rPr>
              <a:t>The ‘big number slide’ – add title here</a:t>
            </a:r>
            <a:endParaRPr lang="en-GB" sz="3200" dirty="0">
              <a:latin typeface="+mj-lt"/>
            </a:endParaRPr>
          </a:p>
        </p:txBody>
      </p:sp>
      <p:sp>
        <p:nvSpPr>
          <p:cNvPr id="16" name="Text Placeholder 15">
            <a:extLst>
              <a:ext uri="{FF2B5EF4-FFF2-40B4-BE49-F238E27FC236}">
                <a16:creationId xmlns:a16="http://schemas.microsoft.com/office/drawing/2014/main" id="{BE73FC6F-FCB3-4B4D-8BCB-85430F6C6630}"/>
              </a:ext>
            </a:extLst>
          </p:cNvPr>
          <p:cNvSpPr>
            <a:spLocks noGrp="1"/>
          </p:cNvSpPr>
          <p:nvPr>
            <p:ph type="body" sz="quarter" idx="15" hasCustomPrompt="1"/>
          </p:nvPr>
        </p:nvSpPr>
        <p:spPr>
          <a:xfrm>
            <a:off x="2286000" y="3531790"/>
            <a:ext cx="4572000" cy="754460"/>
          </a:xfrm>
        </p:spPr>
        <p:txBody>
          <a:bodyPr lIns="0" bIns="0">
            <a:noAutofit/>
          </a:bodyPr>
          <a:lstStyle>
            <a:lvl1pPr marL="0" indent="0" algn="ctr">
              <a:spcBef>
                <a:spcPts val="0"/>
              </a:spcBef>
              <a:buNone/>
              <a:defRPr sz="1400"/>
            </a:lvl1pPr>
            <a:lvl2pPr marL="342900" indent="0">
              <a:buNone/>
              <a:defRPr sz="1200"/>
            </a:lvl2pPr>
            <a:lvl3pPr marL="685800" indent="0">
              <a:buNone/>
              <a:defRPr sz="1200"/>
            </a:lvl3pPr>
            <a:lvl4pPr marL="1028700" indent="0">
              <a:buNone/>
              <a:defRPr sz="1200"/>
            </a:lvl4pPr>
            <a:lvl5pPr marL="1371600" indent="0">
              <a:buNone/>
              <a:defRPr sz="1200"/>
            </a:lvl5pPr>
          </a:lstStyle>
          <a:p>
            <a:r>
              <a:rPr lang="en-GB" sz="1200" dirty="0"/>
              <a:t>Use this slide to insert a key statistic, for example a big number, and add a small amount of supporting text here to give context. </a:t>
            </a:r>
          </a:p>
        </p:txBody>
      </p:sp>
      <p:sp>
        <p:nvSpPr>
          <p:cNvPr id="2" name="Slide Number Placeholder 1">
            <a:extLst>
              <a:ext uri="{FF2B5EF4-FFF2-40B4-BE49-F238E27FC236}">
                <a16:creationId xmlns:a16="http://schemas.microsoft.com/office/drawing/2014/main" id="{FCE4712C-6C6E-4AE0-8D9F-DD6A0E36D6CA}"/>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B84D148B-9824-4078-9527-D552E31B4059}"/>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'Big number / Standout statistic'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40174407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pactful statement: 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47AF0E3-E327-4917-8C3E-034E6357F47F}"/>
              </a:ext>
            </a:extLst>
          </p:cNvPr>
          <p:cNvSpPr/>
          <p:nvPr userDrawn="1"/>
        </p:nvSpPr>
        <p:spPr>
          <a:xfrm>
            <a:off x="0" y="0"/>
            <a:ext cx="9144001" cy="4498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mpact Statement Placeholder">
            <a:extLst>
              <a:ext uri="{FF2B5EF4-FFF2-40B4-BE49-F238E27FC236}">
                <a16:creationId xmlns:a16="http://schemas.microsoft.com/office/drawing/2014/main" id="{B0E76328-CD34-446E-8DB1-AFE77E3C3836}"/>
              </a:ext>
            </a:extLst>
          </p:cNvPr>
          <p:cNvSpPr>
            <a:spLocks noGrp="1"/>
          </p:cNvSpPr>
          <p:nvPr>
            <p:ph type="body" sz="quarter" idx="13" hasCustomPrompt="1"/>
          </p:nvPr>
        </p:nvSpPr>
        <p:spPr>
          <a:xfrm>
            <a:off x="1143000" y="457200"/>
            <a:ext cx="6858000" cy="2048428"/>
          </a:xfrm>
          <a:noFill/>
        </p:spPr>
        <p:txBody>
          <a:bodyPr wrap="square" lIns="0" tIns="0" rIns="0" bIns="0" anchor="b" anchorCtr="0">
            <a:noAutofit/>
          </a:bodyPr>
          <a:lstStyle>
            <a:lvl1pPr marL="0" marR="0" indent="0" algn="ctr" defTabSz="685800" rtl="0" eaLnBrk="1" fontAlgn="auto" latinLnBrk="0" hangingPunct="1">
              <a:lnSpc>
                <a:spcPct val="90000"/>
              </a:lnSpc>
              <a:spcBef>
                <a:spcPts val="750"/>
              </a:spcBef>
              <a:spcAft>
                <a:spcPts val="0"/>
              </a:spcAft>
              <a:buClr>
                <a:srgbClr val="C80000"/>
              </a:buClr>
              <a:buSzPct val="110000"/>
              <a:buFont typeface="Wingdings" pitchFamily="2" charset="2"/>
              <a:buNone/>
              <a:tabLst/>
              <a:defRPr sz="4000" b="1">
                <a:solidFill>
                  <a:schemeClr val="accent1"/>
                </a:solidFill>
                <a:latin typeface="+mj-lt"/>
              </a:defRPr>
            </a:lvl1pPr>
            <a:lvl2pPr marL="342900" indent="0" algn="ctr">
              <a:buNone/>
              <a:defRPr sz="4400">
                <a:latin typeface="+mj-lt"/>
              </a:defRPr>
            </a:lvl2pPr>
            <a:lvl3pPr marL="685800" indent="0" algn="ctr">
              <a:buNone/>
              <a:defRPr sz="4400">
                <a:latin typeface="+mj-lt"/>
              </a:defRPr>
            </a:lvl3pPr>
            <a:lvl4pPr marL="1028700" indent="0" algn="ctr">
              <a:buNone/>
              <a:defRPr sz="4400">
                <a:latin typeface="+mj-lt"/>
              </a:defRPr>
            </a:lvl4pPr>
            <a:lvl5pPr marL="1371600" indent="0" algn="ctr">
              <a:buNone/>
              <a:defRPr sz="4400">
                <a:latin typeface="+mj-lt"/>
              </a:defRPr>
            </a:lvl5pPr>
          </a:lstStyle>
          <a:p>
            <a:pPr marL="0" marR="0" lvl="0" indent="0" algn="ctr" defTabSz="685800" rtl="0" eaLnBrk="1" fontAlgn="auto" latinLnBrk="0" hangingPunct="1">
              <a:lnSpc>
                <a:spcPct val="90000"/>
              </a:lnSpc>
              <a:spcBef>
                <a:spcPts val="750"/>
              </a:spcBef>
              <a:spcAft>
                <a:spcPts val="0"/>
              </a:spcAft>
              <a:buClr>
                <a:srgbClr val="C80000"/>
              </a:buClr>
              <a:buSzPct val="110000"/>
              <a:buFont typeface="Wingdings" pitchFamily="2" charset="2"/>
              <a:buNone/>
              <a:tabLst/>
              <a:defRPr/>
            </a:pPr>
            <a:r>
              <a:rPr lang="en-US" dirty="0"/>
              <a:t>Grab attention with an impactful statement here</a:t>
            </a:r>
            <a:endParaRPr lang="en-GB" dirty="0"/>
          </a:p>
        </p:txBody>
      </p:sp>
      <p:sp>
        <p:nvSpPr>
          <p:cNvPr id="12" name="SubText Placeholder">
            <a:extLst>
              <a:ext uri="{FF2B5EF4-FFF2-40B4-BE49-F238E27FC236}">
                <a16:creationId xmlns:a16="http://schemas.microsoft.com/office/drawing/2014/main" id="{3671B9B4-1C80-46A7-ACC2-281857A61AF0}"/>
              </a:ext>
            </a:extLst>
          </p:cNvPr>
          <p:cNvSpPr>
            <a:spLocks noGrp="1"/>
          </p:cNvSpPr>
          <p:nvPr>
            <p:ph type="body" sz="quarter" idx="14" hasCustomPrompt="1"/>
          </p:nvPr>
        </p:nvSpPr>
        <p:spPr>
          <a:xfrm>
            <a:off x="2000250" y="2571750"/>
            <a:ext cx="5148263" cy="1200150"/>
          </a:xfrm>
          <a:noFill/>
        </p:spPr>
        <p:txBody>
          <a:bodyPr lIns="0" tIns="72000" rIns="0" bIns="0">
            <a:noAutofit/>
          </a:bodyPr>
          <a:lstStyle>
            <a:lvl1pPr marL="0" marR="0" indent="0" algn="ctr" defTabSz="685800" rtl="0" eaLnBrk="1" fontAlgn="auto" latinLnBrk="0" hangingPunct="1">
              <a:lnSpc>
                <a:spcPct val="90000"/>
              </a:lnSpc>
              <a:spcBef>
                <a:spcPts val="0"/>
              </a:spcBef>
              <a:spcAft>
                <a:spcPts val="0"/>
              </a:spcAft>
              <a:buClr>
                <a:srgbClr val="C80000"/>
              </a:buClr>
              <a:buSzTx/>
              <a:buFont typeface="Wingdings" pitchFamily="2" charset="2"/>
              <a:buNone/>
              <a:tabLst/>
              <a:defRPr sz="1400"/>
            </a:lvl1pPr>
            <a:lvl2pPr marL="342900" indent="0" algn="ctr">
              <a:buNone/>
              <a:defRPr sz="1800"/>
            </a:lvl2pPr>
            <a:lvl3pPr marL="685800" indent="0" algn="ctr">
              <a:buNone/>
              <a:defRPr sz="1800"/>
            </a:lvl3pPr>
            <a:lvl4pPr marL="1028700" indent="0" algn="ctr">
              <a:buNone/>
              <a:defRPr sz="1800"/>
            </a:lvl4pPr>
            <a:lvl5pPr marL="1371600" indent="0" algn="ctr">
              <a:buNone/>
              <a:defRPr sz="1800"/>
            </a:lvl5pPr>
          </a:lstStyle>
          <a:p>
            <a:pPr marL="0" marR="0" lvl="0" indent="0" algn="ctr" defTabSz="685800" rtl="0" eaLnBrk="1" fontAlgn="auto" latinLnBrk="0" hangingPunct="1">
              <a:lnSpc>
                <a:spcPct val="90000"/>
              </a:lnSpc>
              <a:spcBef>
                <a:spcPts val="750"/>
              </a:spcBef>
              <a:spcAft>
                <a:spcPts val="0"/>
              </a:spcAft>
              <a:buClr>
                <a:srgbClr val="C80000"/>
              </a:buClr>
              <a:buSzTx/>
              <a:buFont typeface="Wingdings" pitchFamily="2" charset="2"/>
              <a:buNone/>
              <a:tabLst/>
              <a:defRPr/>
            </a:pPr>
            <a:r>
              <a:rPr lang="en-US" dirty="0"/>
              <a:t>Add further detail here, but only if needed</a:t>
            </a:r>
            <a:endParaRPr lang="en-GB" dirty="0"/>
          </a:p>
        </p:txBody>
      </p:sp>
      <p:sp>
        <p:nvSpPr>
          <p:cNvPr id="2" name="Slide Number Placeholder 1">
            <a:extLst>
              <a:ext uri="{FF2B5EF4-FFF2-40B4-BE49-F238E27FC236}">
                <a16:creationId xmlns:a16="http://schemas.microsoft.com/office/drawing/2014/main" id="{BFAED889-8996-4D41-A0DD-99A6F6C63B00}"/>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B03BB46D-6695-4E18-B696-5C2C469C5F90}"/>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'Impactful statement: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184841492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info boxes with titles">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699BB-9BB8-442D-9116-3E348488F6DE}"/>
              </a:ext>
            </a:extLst>
          </p:cNvPr>
          <p:cNvSpPr>
            <a:spLocks noGrp="1"/>
          </p:cNvSpPr>
          <p:nvPr>
            <p:ph type="body" sz="quarter" idx="14" hasCustomPrompt="1"/>
          </p:nvPr>
        </p:nvSpPr>
        <p:spPr>
          <a:xfrm>
            <a:off x="571499" y="1545923"/>
            <a:ext cx="3717787" cy="2388175"/>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750"/>
              </a:spcBef>
              <a:buNone/>
              <a:defRPr sz="1400">
                <a:solidFill>
                  <a:schemeClr val="tx2"/>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11" name="Text Placeholder 11">
            <a:extLst>
              <a:ext uri="{FF2B5EF4-FFF2-40B4-BE49-F238E27FC236}">
                <a16:creationId xmlns:a16="http://schemas.microsoft.com/office/drawing/2014/main" id="{FDD01EBF-D02F-4D55-8BD1-6F45AE430B22}"/>
              </a:ext>
            </a:extLst>
          </p:cNvPr>
          <p:cNvSpPr>
            <a:spLocks noGrp="1"/>
          </p:cNvSpPr>
          <p:nvPr>
            <p:ph type="body" sz="quarter" idx="18" hasCustomPrompt="1"/>
          </p:nvPr>
        </p:nvSpPr>
        <p:spPr>
          <a:xfrm>
            <a:off x="4855820" y="1545923"/>
            <a:ext cx="3716955" cy="2388175"/>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750"/>
              </a:spcBef>
              <a:buNone/>
              <a:defRPr sz="1400">
                <a:solidFill>
                  <a:schemeClr val="tx2"/>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13" name="Title Placeholder 1">
            <a:extLst>
              <a:ext uri="{FF2B5EF4-FFF2-40B4-BE49-F238E27FC236}">
                <a16:creationId xmlns:a16="http://schemas.microsoft.com/office/drawing/2014/main" id="{F4293EA1-3E32-445F-A006-BE1929D7AC68}"/>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dirty="0"/>
              <a:t>Add your title here</a:t>
            </a:r>
          </a:p>
        </p:txBody>
      </p:sp>
      <p:sp>
        <p:nvSpPr>
          <p:cNvPr id="15" name="Text Placeholder 9">
            <a:extLst>
              <a:ext uri="{FF2B5EF4-FFF2-40B4-BE49-F238E27FC236}">
                <a16:creationId xmlns:a16="http://schemas.microsoft.com/office/drawing/2014/main" id="{7187CF6C-05FA-442B-A9DA-C2DBF7B19BF9}"/>
              </a:ext>
            </a:extLst>
          </p:cNvPr>
          <p:cNvSpPr>
            <a:spLocks noGrp="1"/>
          </p:cNvSpPr>
          <p:nvPr>
            <p:ph type="body" sz="quarter" idx="13" hasCustomPrompt="1"/>
          </p:nvPr>
        </p:nvSpPr>
        <p:spPr>
          <a:xfrm>
            <a:off x="571226" y="1114124"/>
            <a:ext cx="3718060" cy="431800"/>
          </a:xfrm>
          <a:solidFill>
            <a:schemeClr val="accent1"/>
          </a:solidFill>
          <a:ln w="12700">
            <a:solidFill>
              <a:schemeClr val="accent1"/>
            </a:solidFill>
          </a:ln>
        </p:spPr>
        <p:txBody>
          <a:bodyPr lIns="0" bIns="0" anchor="ctr" anchorCtr="0">
            <a:noAutofit/>
          </a:bodyPr>
          <a:lstStyle>
            <a:lvl1pPr marL="0" indent="0" algn="ctr">
              <a:buNone/>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1</a:t>
            </a:r>
            <a:endParaRPr lang="en-GB" dirty="0"/>
          </a:p>
        </p:txBody>
      </p:sp>
      <p:sp>
        <p:nvSpPr>
          <p:cNvPr id="19" name="Text Placeholder 9">
            <a:extLst>
              <a:ext uri="{FF2B5EF4-FFF2-40B4-BE49-F238E27FC236}">
                <a16:creationId xmlns:a16="http://schemas.microsoft.com/office/drawing/2014/main" id="{51A14865-0F50-4951-A268-885B63639944}"/>
              </a:ext>
            </a:extLst>
          </p:cNvPr>
          <p:cNvSpPr>
            <a:spLocks noGrp="1"/>
          </p:cNvSpPr>
          <p:nvPr>
            <p:ph type="body" sz="quarter" idx="20" hasCustomPrompt="1"/>
          </p:nvPr>
        </p:nvSpPr>
        <p:spPr>
          <a:xfrm>
            <a:off x="4855820" y="1114124"/>
            <a:ext cx="3716955" cy="431800"/>
          </a:xfrm>
          <a:solidFill>
            <a:schemeClr val="accent1"/>
          </a:solidFill>
          <a:ln w="12700">
            <a:solidFill>
              <a:schemeClr val="accent1"/>
            </a:solidFill>
          </a:ln>
        </p:spPr>
        <p:txBody>
          <a:bodyPr lIns="0" bIns="0" anchor="ctr" anchorCtr="0">
            <a:noAutofit/>
          </a:bodyPr>
          <a:lstStyle>
            <a:lvl1pPr marL="0" indent="0" algn="ctr">
              <a:buNone/>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2</a:t>
            </a:r>
            <a:endParaRPr lang="en-GB" dirty="0"/>
          </a:p>
        </p:txBody>
      </p:sp>
      <p:sp>
        <p:nvSpPr>
          <p:cNvPr id="2" name="Slide Number Placeholder 1">
            <a:extLst>
              <a:ext uri="{FF2B5EF4-FFF2-40B4-BE49-F238E27FC236}">
                <a16:creationId xmlns:a16="http://schemas.microsoft.com/office/drawing/2014/main" id="{A6EB1462-3459-4DE1-AFB0-D7A4C674DB24}"/>
              </a:ext>
            </a:extLst>
          </p:cNvPr>
          <p:cNvSpPr>
            <a:spLocks noGrp="1"/>
          </p:cNvSpPr>
          <p:nvPr>
            <p:ph type="sldNum" sz="quarter" idx="21"/>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B21C82D3-3406-4277-99A7-897CD01E7578}"/>
              </a:ext>
            </a:extLst>
          </p:cNvPr>
          <p:cNvSpPr txBox="1"/>
          <p:nvPr userDrawn="1"/>
        </p:nvSpPr>
        <p:spPr>
          <a:xfrm>
            <a:off x="-2144674" y="0"/>
            <a:ext cx="1980220" cy="2400657"/>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'2 info boxes with titles'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Do not move or resize the text placeholders, if you need to add more content, add another slide</a:t>
            </a:r>
          </a:p>
        </p:txBody>
      </p:sp>
    </p:spTree>
    <p:extLst>
      <p:ext uri="{BB962C8B-B14F-4D97-AF65-F5344CB8AC3E}">
        <p14:creationId xmlns:p14="http://schemas.microsoft.com/office/powerpoint/2010/main" val="2134717080"/>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info boxes with titles">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699BB-9BB8-442D-9116-3E348488F6DE}"/>
              </a:ext>
            </a:extLst>
          </p:cNvPr>
          <p:cNvSpPr>
            <a:spLocks noGrp="1"/>
          </p:cNvSpPr>
          <p:nvPr>
            <p:ph type="body" sz="quarter" idx="14" hasCustomPrompt="1"/>
          </p:nvPr>
        </p:nvSpPr>
        <p:spPr>
          <a:xfrm>
            <a:off x="571499" y="1545923"/>
            <a:ext cx="2263429" cy="2388175"/>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750"/>
              </a:spcBef>
              <a:buNone/>
              <a:defRPr sz="1400">
                <a:solidFill>
                  <a:schemeClr val="tx2"/>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8" name="Text Placeholder 11">
            <a:extLst>
              <a:ext uri="{FF2B5EF4-FFF2-40B4-BE49-F238E27FC236}">
                <a16:creationId xmlns:a16="http://schemas.microsoft.com/office/drawing/2014/main" id="{ED1C2629-DA3D-4E8B-BC64-6D22327FD1B9}"/>
              </a:ext>
            </a:extLst>
          </p:cNvPr>
          <p:cNvSpPr>
            <a:spLocks noGrp="1"/>
          </p:cNvSpPr>
          <p:nvPr>
            <p:ph type="body" sz="quarter" idx="16" hasCustomPrompt="1"/>
          </p:nvPr>
        </p:nvSpPr>
        <p:spPr>
          <a:xfrm>
            <a:off x="3440557" y="1545923"/>
            <a:ext cx="2263429" cy="2388175"/>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750"/>
              </a:spcBef>
              <a:buNone/>
              <a:defRPr sz="1400">
                <a:solidFill>
                  <a:schemeClr val="tx2"/>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11" name="Text Placeholder 11">
            <a:extLst>
              <a:ext uri="{FF2B5EF4-FFF2-40B4-BE49-F238E27FC236}">
                <a16:creationId xmlns:a16="http://schemas.microsoft.com/office/drawing/2014/main" id="{FDD01EBF-D02F-4D55-8BD1-6F45AE430B22}"/>
              </a:ext>
            </a:extLst>
          </p:cNvPr>
          <p:cNvSpPr>
            <a:spLocks noGrp="1"/>
          </p:cNvSpPr>
          <p:nvPr>
            <p:ph type="body" sz="quarter" idx="18" hasCustomPrompt="1"/>
          </p:nvPr>
        </p:nvSpPr>
        <p:spPr>
          <a:xfrm>
            <a:off x="6309345" y="1545923"/>
            <a:ext cx="2263429" cy="2388175"/>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750"/>
              </a:spcBef>
              <a:buNone/>
              <a:defRPr sz="1400">
                <a:solidFill>
                  <a:schemeClr val="tx2"/>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13" name="Title Placeholder 1">
            <a:extLst>
              <a:ext uri="{FF2B5EF4-FFF2-40B4-BE49-F238E27FC236}">
                <a16:creationId xmlns:a16="http://schemas.microsoft.com/office/drawing/2014/main" id="{F4293EA1-3E32-445F-A006-BE1929D7AC68}"/>
              </a:ext>
            </a:extLst>
          </p:cNvPr>
          <p:cNvSpPr>
            <a:spLocks noGrp="1"/>
          </p:cNvSpPr>
          <p:nvPr>
            <p:ph type="title" hasCustomPrompt="1"/>
          </p:nvPr>
        </p:nvSpPr>
        <p:spPr>
          <a:xfrm>
            <a:off x="571500" y="123826"/>
            <a:ext cx="7988776" cy="914401"/>
          </a:xfrm>
          <a:prstGeom prst="rect">
            <a:avLst/>
          </a:prstGeom>
        </p:spPr>
        <p:txBody>
          <a:bodyPr vert="horz" lIns="0" tIns="45720" rIns="0" bIns="45720" rtlCol="0" anchor="ctr">
            <a:noAutofit/>
          </a:bodyPr>
          <a:lstStyle>
            <a:lvl1pPr>
              <a:defRPr/>
            </a:lvl1pPr>
          </a:lstStyle>
          <a:p>
            <a:pPr lvl="0"/>
            <a:r>
              <a:rPr lang="en-US" dirty="0"/>
              <a:t>Add your title here</a:t>
            </a:r>
          </a:p>
        </p:txBody>
      </p:sp>
      <p:sp>
        <p:nvSpPr>
          <p:cNvPr id="15" name="Text Placeholder 9">
            <a:extLst>
              <a:ext uri="{FF2B5EF4-FFF2-40B4-BE49-F238E27FC236}">
                <a16:creationId xmlns:a16="http://schemas.microsoft.com/office/drawing/2014/main" id="{7187CF6C-05FA-442B-A9DA-C2DBF7B19BF9}"/>
              </a:ext>
            </a:extLst>
          </p:cNvPr>
          <p:cNvSpPr>
            <a:spLocks noGrp="1"/>
          </p:cNvSpPr>
          <p:nvPr>
            <p:ph type="body" sz="quarter" idx="13" hasCustomPrompt="1"/>
          </p:nvPr>
        </p:nvSpPr>
        <p:spPr>
          <a:xfrm>
            <a:off x="571226" y="1114124"/>
            <a:ext cx="2263430" cy="431800"/>
          </a:xfrm>
          <a:solidFill>
            <a:schemeClr val="accent1"/>
          </a:solidFill>
          <a:ln w="12700">
            <a:solidFill>
              <a:schemeClr val="accent1"/>
            </a:solidFill>
          </a:ln>
        </p:spPr>
        <p:txBody>
          <a:bodyPr lIns="0" bIns="0" anchor="ctr" anchorCtr="0">
            <a:noAutofit/>
          </a:bodyPr>
          <a:lstStyle>
            <a:lvl1pPr marL="0" indent="0" algn="ctr">
              <a:buNone/>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1</a:t>
            </a:r>
            <a:endParaRPr lang="en-GB" dirty="0"/>
          </a:p>
        </p:txBody>
      </p:sp>
      <p:sp>
        <p:nvSpPr>
          <p:cNvPr id="18" name="Text Placeholder 9">
            <a:extLst>
              <a:ext uri="{FF2B5EF4-FFF2-40B4-BE49-F238E27FC236}">
                <a16:creationId xmlns:a16="http://schemas.microsoft.com/office/drawing/2014/main" id="{60AE0994-732F-44A3-9E73-E85E7E46B7A4}"/>
              </a:ext>
            </a:extLst>
          </p:cNvPr>
          <p:cNvSpPr>
            <a:spLocks noGrp="1"/>
          </p:cNvSpPr>
          <p:nvPr>
            <p:ph type="body" sz="quarter" idx="19" hasCustomPrompt="1"/>
          </p:nvPr>
        </p:nvSpPr>
        <p:spPr>
          <a:xfrm>
            <a:off x="3440557" y="1114123"/>
            <a:ext cx="2263430" cy="431800"/>
          </a:xfrm>
          <a:solidFill>
            <a:schemeClr val="accent1"/>
          </a:solidFill>
          <a:ln w="12700">
            <a:solidFill>
              <a:schemeClr val="accent1"/>
            </a:solidFill>
          </a:ln>
        </p:spPr>
        <p:txBody>
          <a:bodyPr lIns="0" bIns="0" anchor="ctr" anchorCtr="0">
            <a:noAutofit/>
          </a:bodyPr>
          <a:lstStyle>
            <a:lvl1pPr marL="0" indent="0" algn="ctr">
              <a:buNone/>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2</a:t>
            </a:r>
            <a:endParaRPr lang="en-GB" dirty="0"/>
          </a:p>
        </p:txBody>
      </p:sp>
      <p:sp>
        <p:nvSpPr>
          <p:cNvPr id="19" name="Text Placeholder 9">
            <a:extLst>
              <a:ext uri="{FF2B5EF4-FFF2-40B4-BE49-F238E27FC236}">
                <a16:creationId xmlns:a16="http://schemas.microsoft.com/office/drawing/2014/main" id="{51A14865-0F50-4951-A268-885B63639944}"/>
              </a:ext>
            </a:extLst>
          </p:cNvPr>
          <p:cNvSpPr>
            <a:spLocks noGrp="1"/>
          </p:cNvSpPr>
          <p:nvPr>
            <p:ph type="body" sz="quarter" idx="20" hasCustomPrompt="1"/>
          </p:nvPr>
        </p:nvSpPr>
        <p:spPr>
          <a:xfrm>
            <a:off x="6309345" y="1114124"/>
            <a:ext cx="2263430" cy="431800"/>
          </a:xfrm>
          <a:solidFill>
            <a:schemeClr val="accent1"/>
          </a:solidFill>
          <a:ln w="12700">
            <a:solidFill>
              <a:schemeClr val="accent1"/>
            </a:solidFill>
          </a:ln>
        </p:spPr>
        <p:txBody>
          <a:bodyPr lIns="0" bIns="0" anchor="ctr" anchorCtr="0">
            <a:noAutofit/>
          </a:bodyPr>
          <a:lstStyle>
            <a:lvl1pPr marL="0" indent="0" algn="ctr">
              <a:buNone/>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3</a:t>
            </a:r>
            <a:endParaRPr lang="en-GB" dirty="0"/>
          </a:p>
        </p:txBody>
      </p:sp>
      <p:sp>
        <p:nvSpPr>
          <p:cNvPr id="2" name="Slide Number Placeholder 1">
            <a:extLst>
              <a:ext uri="{FF2B5EF4-FFF2-40B4-BE49-F238E27FC236}">
                <a16:creationId xmlns:a16="http://schemas.microsoft.com/office/drawing/2014/main" id="{FBD08C9B-5822-491D-97D6-C5D580200FC2}"/>
              </a:ext>
            </a:extLst>
          </p:cNvPr>
          <p:cNvSpPr>
            <a:spLocks noGrp="1"/>
          </p:cNvSpPr>
          <p:nvPr>
            <p:ph type="sldNum" sz="quarter" idx="21"/>
          </p:nvPr>
        </p:nvSpPr>
        <p:spPr/>
        <p:txBody>
          <a:bodyPr/>
          <a:lstStyle/>
          <a:p>
            <a:fld id="{D8E11B39-5312-4BA2-9D77-E49168D4D691}" type="slidenum">
              <a:rPr lang="en-GB" smtClean="0"/>
              <a:pPr/>
              <a:t>‹#›</a:t>
            </a:fld>
            <a:endParaRPr lang="en-GB" dirty="0"/>
          </a:p>
        </p:txBody>
      </p:sp>
      <p:sp>
        <p:nvSpPr>
          <p:cNvPr id="10" name="TextBox 9">
            <a:extLst>
              <a:ext uri="{FF2B5EF4-FFF2-40B4-BE49-F238E27FC236}">
                <a16:creationId xmlns:a16="http://schemas.microsoft.com/office/drawing/2014/main" id="{90F3D66A-E616-4280-A7B3-5488E3926C3F}"/>
              </a:ext>
            </a:extLst>
          </p:cNvPr>
          <p:cNvSpPr txBox="1"/>
          <p:nvPr userDrawn="1"/>
        </p:nvSpPr>
        <p:spPr>
          <a:xfrm>
            <a:off x="-2144674" y="0"/>
            <a:ext cx="1980220" cy="2400657"/>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'3 info boxes with titles'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Do not move or resize the text placeholders, if you need to add more content, add another slide</a:t>
            </a:r>
          </a:p>
        </p:txBody>
      </p:sp>
    </p:spTree>
    <p:extLst>
      <p:ext uri="{BB962C8B-B14F-4D97-AF65-F5344CB8AC3E}">
        <p14:creationId xmlns:p14="http://schemas.microsoft.com/office/powerpoint/2010/main" val="226451739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2 images &amp; text">
    <p:spTree>
      <p:nvGrpSpPr>
        <p:cNvPr id="1" name=""/>
        <p:cNvGrpSpPr/>
        <p:nvPr/>
      </p:nvGrpSpPr>
      <p:grpSpPr>
        <a:xfrm>
          <a:off x="0" y="0"/>
          <a:ext cx="0" cy="0"/>
          <a:chOff x="0" y="0"/>
          <a:chExt cx="0" cy="0"/>
        </a:xfrm>
      </p:grpSpPr>
      <p:sp>
        <p:nvSpPr>
          <p:cNvPr id="12" name="Picture Placeholder 17">
            <a:extLst>
              <a:ext uri="{FF2B5EF4-FFF2-40B4-BE49-F238E27FC236}">
                <a16:creationId xmlns:a16="http://schemas.microsoft.com/office/drawing/2014/main" id="{2799C5CB-1781-412C-9993-5E87BF07A426}"/>
              </a:ext>
            </a:extLst>
          </p:cNvPr>
          <p:cNvSpPr>
            <a:spLocks noGrp="1"/>
          </p:cNvSpPr>
          <p:nvPr>
            <p:ph type="pic" sz="quarter" idx="14" hasCustomPrompt="1"/>
          </p:nvPr>
        </p:nvSpPr>
        <p:spPr>
          <a:xfrm>
            <a:off x="571499" y="1236162"/>
            <a:ext cx="3714751" cy="2034000"/>
          </a:xfrm>
          <a:solidFill>
            <a:schemeClr val="bg1">
              <a:lumMod val="95000"/>
            </a:schemeClr>
          </a:solidFill>
          <a:ln w="6350">
            <a:solidFill>
              <a:schemeClr val="tx2">
                <a:alpha val="75000"/>
              </a:schemeClr>
            </a:solidFill>
          </a:ln>
        </p:spPr>
        <p:txBody>
          <a:bodyPr tIns="396000">
            <a:normAutofit/>
          </a:bodyPr>
          <a:lstStyle>
            <a:lvl1pPr marL="0" indent="0" algn="ctr">
              <a:buNone/>
              <a:defRPr sz="1200"/>
            </a:lvl1pPr>
          </a:lstStyle>
          <a:p>
            <a:r>
              <a:rPr lang="en-GB" dirty="0"/>
              <a:t>Click icon below to insert picture</a:t>
            </a:r>
          </a:p>
        </p:txBody>
      </p:sp>
      <p:sp>
        <p:nvSpPr>
          <p:cNvPr id="13" name="Picture Placeholder 17">
            <a:extLst>
              <a:ext uri="{FF2B5EF4-FFF2-40B4-BE49-F238E27FC236}">
                <a16:creationId xmlns:a16="http://schemas.microsoft.com/office/drawing/2014/main" id="{C407511E-FAA1-4EFE-BD8F-33E035F92F35}"/>
              </a:ext>
            </a:extLst>
          </p:cNvPr>
          <p:cNvSpPr>
            <a:spLocks noGrp="1"/>
          </p:cNvSpPr>
          <p:nvPr>
            <p:ph type="pic" sz="quarter" idx="16" hasCustomPrompt="1"/>
          </p:nvPr>
        </p:nvSpPr>
        <p:spPr>
          <a:xfrm>
            <a:off x="4857750" y="1236162"/>
            <a:ext cx="3714749" cy="2034000"/>
          </a:xfrm>
          <a:solidFill>
            <a:schemeClr val="bg1">
              <a:lumMod val="95000"/>
            </a:schemeClr>
          </a:solidFill>
          <a:ln w="6350">
            <a:solidFill>
              <a:schemeClr val="tx2">
                <a:alpha val="75000"/>
              </a:schemeClr>
            </a:solidFill>
          </a:ln>
        </p:spPr>
        <p:txBody>
          <a:bodyPr tIns="396000">
            <a:normAutofit/>
          </a:bodyPr>
          <a:lstStyle>
            <a:lvl1pPr marL="0" marR="0" indent="0" algn="ctr" defTabSz="685800" rtl="0" eaLnBrk="1" fontAlgn="auto" latinLnBrk="0" hangingPunct="1">
              <a:lnSpc>
                <a:spcPct val="90000"/>
              </a:lnSpc>
              <a:spcBef>
                <a:spcPts val="750"/>
              </a:spcBef>
              <a:spcAft>
                <a:spcPts val="0"/>
              </a:spcAft>
              <a:buClr>
                <a:srgbClr val="C80000"/>
              </a:buClr>
              <a:buSzTx/>
              <a:buFont typeface="Arial" panose="020B0604020202020204" pitchFamily="34" charset="0"/>
              <a:buNone/>
              <a:tabLst/>
              <a:defRPr sz="1200"/>
            </a:lvl1pPr>
          </a:lstStyle>
          <a:p>
            <a:r>
              <a:rPr lang="en-GB" dirty="0"/>
              <a:t>Click icon below to insert picture</a:t>
            </a:r>
          </a:p>
        </p:txBody>
      </p:sp>
      <p:sp>
        <p:nvSpPr>
          <p:cNvPr id="14" name="Text Placeholder 23">
            <a:extLst>
              <a:ext uri="{FF2B5EF4-FFF2-40B4-BE49-F238E27FC236}">
                <a16:creationId xmlns:a16="http://schemas.microsoft.com/office/drawing/2014/main" id="{7AA10702-B187-4576-80F1-0AF34122D541}"/>
              </a:ext>
            </a:extLst>
          </p:cNvPr>
          <p:cNvSpPr>
            <a:spLocks noGrp="1"/>
          </p:cNvSpPr>
          <p:nvPr>
            <p:ph type="body" sz="quarter" idx="18" hasCustomPrompt="1"/>
          </p:nvPr>
        </p:nvSpPr>
        <p:spPr>
          <a:xfrm>
            <a:off x="858439" y="3538744"/>
            <a:ext cx="3140870" cy="787401"/>
          </a:xfrm>
        </p:spPr>
        <p:txBody>
          <a:bodyPr lIns="0" bIns="0">
            <a:noAutofit/>
          </a:bodyPr>
          <a:lstStyle>
            <a:lvl1pPr marL="0" indent="0" algn="ctr">
              <a:buNone/>
              <a:defRPr sz="1200"/>
            </a:lvl1pPr>
          </a:lstStyle>
          <a:p>
            <a:pPr lvl="0"/>
            <a:r>
              <a:rPr lang="en-US" dirty="0"/>
              <a:t>A small amount of text can be added to this section</a:t>
            </a:r>
            <a:endParaRPr lang="en-GB" dirty="0"/>
          </a:p>
        </p:txBody>
      </p:sp>
      <p:sp>
        <p:nvSpPr>
          <p:cNvPr id="15" name="Text Placeholder 23">
            <a:extLst>
              <a:ext uri="{FF2B5EF4-FFF2-40B4-BE49-F238E27FC236}">
                <a16:creationId xmlns:a16="http://schemas.microsoft.com/office/drawing/2014/main" id="{E7CBC8EC-3D4F-4902-86E6-75C52663AEA1}"/>
              </a:ext>
            </a:extLst>
          </p:cNvPr>
          <p:cNvSpPr>
            <a:spLocks noGrp="1"/>
          </p:cNvSpPr>
          <p:nvPr>
            <p:ph type="body" sz="quarter" idx="20" hasCustomPrompt="1"/>
          </p:nvPr>
        </p:nvSpPr>
        <p:spPr>
          <a:xfrm>
            <a:off x="5143500" y="3538744"/>
            <a:ext cx="3140870" cy="787402"/>
          </a:xfrm>
        </p:spPr>
        <p:txBody>
          <a:bodyPr lIns="0" bIns="0">
            <a:noAutofit/>
          </a:bodyPr>
          <a:lstStyle>
            <a:lvl1pPr marL="0" indent="0" algn="ctr">
              <a:buNone/>
              <a:defRPr sz="1200"/>
            </a:lvl1pPr>
          </a:lstStyle>
          <a:p>
            <a:pPr lvl="0"/>
            <a:r>
              <a:rPr lang="en-US" dirty="0"/>
              <a:t>A small amount of text can be added to this section</a:t>
            </a:r>
            <a:endParaRPr lang="en-GB" dirty="0"/>
          </a:p>
        </p:txBody>
      </p:sp>
      <p:sp>
        <p:nvSpPr>
          <p:cNvPr id="7" name="Text Placeholder 10">
            <a:extLst>
              <a:ext uri="{FF2B5EF4-FFF2-40B4-BE49-F238E27FC236}">
                <a16:creationId xmlns:a16="http://schemas.microsoft.com/office/drawing/2014/main" id="{8AF2EDB5-BD31-4620-9DF7-5CB63C62A885}"/>
              </a:ext>
            </a:extLst>
          </p:cNvPr>
          <p:cNvSpPr>
            <a:spLocks noGrp="1"/>
          </p:cNvSpPr>
          <p:nvPr>
            <p:ph type="body" sz="quarter" idx="13" hasCustomPrompt="1"/>
          </p:nvPr>
        </p:nvSpPr>
        <p:spPr>
          <a:xfrm>
            <a:off x="571499" y="123826"/>
            <a:ext cx="8001000" cy="914401"/>
          </a:xfrm>
        </p:spPr>
        <p:txBody>
          <a:bodyPr lIns="0" bIns="0" anchor="ctr" anchorCtr="0">
            <a:noAutofit/>
          </a:bodyPr>
          <a:lstStyle>
            <a:lvl1pPr marL="0" indent="0" algn="ctr">
              <a:spcBef>
                <a:spcPts val="0"/>
              </a:spcBef>
              <a:buNone/>
              <a:defRPr sz="2800" b="1">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dirty="0"/>
              <a:t>Two images slide: insert title</a:t>
            </a:r>
          </a:p>
        </p:txBody>
      </p:sp>
      <p:sp>
        <p:nvSpPr>
          <p:cNvPr id="2" name="Slide Number Placeholder 1">
            <a:extLst>
              <a:ext uri="{FF2B5EF4-FFF2-40B4-BE49-F238E27FC236}">
                <a16:creationId xmlns:a16="http://schemas.microsoft.com/office/drawing/2014/main" id="{FEA0394B-80E9-4DFE-ADEB-230A1DEFC89F}"/>
              </a:ext>
            </a:extLst>
          </p:cNvPr>
          <p:cNvSpPr>
            <a:spLocks noGrp="1"/>
          </p:cNvSpPr>
          <p:nvPr>
            <p:ph type="sldNum" sz="quarter" idx="21"/>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B5237C59-128C-4AAD-9357-C682B7DF38D6}"/>
              </a:ext>
            </a:extLst>
          </p:cNvPr>
          <p:cNvSpPr txBox="1"/>
          <p:nvPr userDrawn="1"/>
        </p:nvSpPr>
        <p:spPr>
          <a:xfrm>
            <a:off x="-2144674" y="0"/>
            <a:ext cx="1980220" cy="3477875"/>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'Title, 2 images &amp; text'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either image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Tree>
    <p:extLst>
      <p:ext uri="{BB962C8B-B14F-4D97-AF65-F5344CB8AC3E}">
        <p14:creationId xmlns:p14="http://schemas.microsoft.com/office/powerpoint/2010/main" val="3065665163"/>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3 images &amp; tex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F6F463D1-9DDA-4902-934B-94F82B76F262}"/>
              </a:ext>
            </a:extLst>
          </p:cNvPr>
          <p:cNvSpPr>
            <a:spLocks noGrp="1"/>
          </p:cNvSpPr>
          <p:nvPr>
            <p:ph type="pic" sz="quarter" idx="14" hasCustomPrompt="1"/>
          </p:nvPr>
        </p:nvSpPr>
        <p:spPr>
          <a:xfrm>
            <a:off x="570499" y="1236162"/>
            <a:ext cx="2034000" cy="2034000"/>
          </a:xfrm>
          <a:solidFill>
            <a:schemeClr val="bg1">
              <a:lumMod val="95000"/>
            </a:schemeClr>
          </a:solidFill>
          <a:ln w="6350">
            <a:solidFill>
              <a:schemeClr val="bg2">
                <a:alpha val="75000"/>
              </a:schemeClr>
            </a:solidFill>
          </a:ln>
        </p:spPr>
        <p:txBody>
          <a:bodyPr tIns="396000">
            <a:normAutofit/>
          </a:bodyPr>
          <a:lstStyle>
            <a:lvl1pPr marL="0" indent="0" algn="ctr">
              <a:buNone/>
              <a:defRPr sz="1200"/>
            </a:lvl1pPr>
          </a:lstStyle>
          <a:p>
            <a:r>
              <a:rPr lang="en-GB" dirty="0"/>
              <a:t>Click icon below to insert picture</a:t>
            </a:r>
          </a:p>
        </p:txBody>
      </p:sp>
      <p:sp>
        <p:nvSpPr>
          <p:cNvPr id="20" name="Picture Placeholder 17">
            <a:extLst>
              <a:ext uri="{FF2B5EF4-FFF2-40B4-BE49-F238E27FC236}">
                <a16:creationId xmlns:a16="http://schemas.microsoft.com/office/drawing/2014/main" id="{128FACC3-FE7C-41EC-9405-67E0CE7FD3C4}"/>
              </a:ext>
            </a:extLst>
          </p:cNvPr>
          <p:cNvSpPr>
            <a:spLocks noGrp="1"/>
          </p:cNvSpPr>
          <p:nvPr>
            <p:ph type="pic" sz="quarter" idx="16" hasCustomPrompt="1"/>
          </p:nvPr>
        </p:nvSpPr>
        <p:spPr>
          <a:xfrm>
            <a:off x="6532736" y="1236162"/>
            <a:ext cx="2034000" cy="2034000"/>
          </a:xfrm>
          <a:solidFill>
            <a:schemeClr val="bg1">
              <a:lumMod val="95000"/>
            </a:schemeClr>
          </a:solidFill>
          <a:ln w="6350">
            <a:solidFill>
              <a:schemeClr val="bg2">
                <a:alpha val="75000"/>
              </a:schemeClr>
            </a:solidFill>
          </a:ln>
        </p:spPr>
        <p:txBody>
          <a:bodyPr tIns="396000">
            <a:normAutofit/>
          </a:bodyPr>
          <a:lstStyle>
            <a:lvl1pPr marL="0" marR="0" indent="0" algn="ctr" defTabSz="685800" rtl="0" eaLnBrk="1" fontAlgn="auto" latinLnBrk="0" hangingPunct="1">
              <a:lnSpc>
                <a:spcPct val="90000"/>
              </a:lnSpc>
              <a:spcBef>
                <a:spcPts val="750"/>
              </a:spcBef>
              <a:spcAft>
                <a:spcPts val="0"/>
              </a:spcAft>
              <a:buClr>
                <a:srgbClr val="C80000"/>
              </a:buClr>
              <a:buSzTx/>
              <a:buFont typeface="Arial" panose="020B0604020202020204" pitchFamily="34" charset="0"/>
              <a:buNone/>
              <a:tabLst/>
              <a:defRPr sz="1200"/>
            </a:lvl1pPr>
          </a:lstStyle>
          <a:p>
            <a:r>
              <a:rPr lang="en-GB" dirty="0"/>
              <a:t>Click icon below to insert picture</a:t>
            </a:r>
          </a:p>
        </p:txBody>
      </p:sp>
      <p:sp>
        <p:nvSpPr>
          <p:cNvPr id="22" name="Picture Placeholder 17">
            <a:extLst>
              <a:ext uri="{FF2B5EF4-FFF2-40B4-BE49-F238E27FC236}">
                <a16:creationId xmlns:a16="http://schemas.microsoft.com/office/drawing/2014/main" id="{0646CA5C-3F11-4628-9E8D-B7195462786F}"/>
              </a:ext>
            </a:extLst>
          </p:cNvPr>
          <p:cNvSpPr>
            <a:spLocks noGrp="1"/>
          </p:cNvSpPr>
          <p:nvPr>
            <p:ph type="pic" sz="quarter" idx="17" hasCustomPrompt="1"/>
          </p:nvPr>
        </p:nvSpPr>
        <p:spPr>
          <a:xfrm>
            <a:off x="3551618" y="1236162"/>
            <a:ext cx="2034000" cy="2034000"/>
          </a:xfrm>
          <a:solidFill>
            <a:schemeClr val="bg1">
              <a:lumMod val="95000"/>
            </a:schemeClr>
          </a:solidFill>
          <a:ln w="6350">
            <a:solidFill>
              <a:schemeClr val="bg2">
                <a:alpha val="75000"/>
              </a:schemeClr>
            </a:solidFill>
          </a:ln>
        </p:spPr>
        <p:txBody>
          <a:bodyPr tIns="396000">
            <a:normAutofit/>
          </a:bodyPr>
          <a:lstStyle>
            <a:lvl1pPr marL="0" indent="0" algn="ctr">
              <a:buNone/>
              <a:defRPr sz="1200"/>
            </a:lvl1pPr>
          </a:lstStyle>
          <a:p>
            <a:r>
              <a:rPr lang="en-GB" dirty="0"/>
              <a:t>Click icon below to insert picture</a:t>
            </a:r>
          </a:p>
        </p:txBody>
      </p:sp>
      <p:sp>
        <p:nvSpPr>
          <p:cNvPr id="24" name="Text Placeholder 23">
            <a:extLst>
              <a:ext uri="{FF2B5EF4-FFF2-40B4-BE49-F238E27FC236}">
                <a16:creationId xmlns:a16="http://schemas.microsoft.com/office/drawing/2014/main" id="{59F53768-D0A5-44BC-A3DA-5364E2A259A4}"/>
              </a:ext>
            </a:extLst>
          </p:cNvPr>
          <p:cNvSpPr>
            <a:spLocks noGrp="1"/>
          </p:cNvSpPr>
          <p:nvPr>
            <p:ph type="body" sz="quarter" idx="18" hasCustomPrompt="1"/>
          </p:nvPr>
        </p:nvSpPr>
        <p:spPr>
          <a:xfrm>
            <a:off x="558973" y="3538745"/>
            <a:ext cx="2027236" cy="728456"/>
          </a:xfrm>
        </p:spPr>
        <p:txBody>
          <a:bodyPr lIns="0" bIns="0">
            <a:noAutofit/>
          </a:bodyPr>
          <a:lstStyle>
            <a:lvl1pPr marL="0" indent="0" algn="ctr">
              <a:buNone/>
              <a:defRPr sz="1200"/>
            </a:lvl1pPr>
          </a:lstStyle>
          <a:p>
            <a:pPr lvl="0"/>
            <a:r>
              <a:rPr lang="en-US" dirty="0"/>
              <a:t>A small amount of text can be added to this section</a:t>
            </a:r>
            <a:endParaRPr lang="en-GB" dirty="0"/>
          </a:p>
        </p:txBody>
      </p:sp>
      <p:sp>
        <p:nvSpPr>
          <p:cNvPr id="25" name="Text Placeholder 23">
            <a:extLst>
              <a:ext uri="{FF2B5EF4-FFF2-40B4-BE49-F238E27FC236}">
                <a16:creationId xmlns:a16="http://schemas.microsoft.com/office/drawing/2014/main" id="{3C54A619-5E4D-4A79-B62C-5FEE65D8C24E}"/>
              </a:ext>
            </a:extLst>
          </p:cNvPr>
          <p:cNvSpPr>
            <a:spLocks noGrp="1"/>
          </p:cNvSpPr>
          <p:nvPr>
            <p:ph type="body" sz="quarter" idx="19" hasCustomPrompt="1"/>
          </p:nvPr>
        </p:nvSpPr>
        <p:spPr>
          <a:xfrm>
            <a:off x="3545853" y="3538745"/>
            <a:ext cx="2027237" cy="728456"/>
          </a:xfrm>
        </p:spPr>
        <p:txBody>
          <a:bodyPr lIns="0" bIns="0">
            <a:noAutofit/>
          </a:bodyPr>
          <a:lstStyle>
            <a:lvl1pPr marL="0" indent="0" algn="ctr">
              <a:buNone/>
              <a:defRPr sz="1200"/>
            </a:lvl1pPr>
          </a:lstStyle>
          <a:p>
            <a:pPr lvl="0"/>
            <a:r>
              <a:rPr lang="en-US" dirty="0"/>
              <a:t>A small amount of text can be added to this section</a:t>
            </a:r>
            <a:endParaRPr lang="en-GB" dirty="0"/>
          </a:p>
        </p:txBody>
      </p:sp>
      <p:sp>
        <p:nvSpPr>
          <p:cNvPr id="26" name="Text Placeholder 23">
            <a:extLst>
              <a:ext uri="{FF2B5EF4-FFF2-40B4-BE49-F238E27FC236}">
                <a16:creationId xmlns:a16="http://schemas.microsoft.com/office/drawing/2014/main" id="{68D87D40-38B4-4088-AF2D-58660FBA2E14}"/>
              </a:ext>
            </a:extLst>
          </p:cNvPr>
          <p:cNvSpPr>
            <a:spLocks noGrp="1"/>
          </p:cNvSpPr>
          <p:nvPr>
            <p:ph type="body" sz="quarter" idx="20" hasCustomPrompt="1"/>
          </p:nvPr>
        </p:nvSpPr>
        <p:spPr>
          <a:xfrm>
            <a:off x="6532736" y="3538745"/>
            <a:ext cx="2027237" cy="728456"/>
          </a:xfrm>
        </p:spPr>
        <p:txBody>
          <a:bodyPr lIns="0" bIns="0">
            <a:noAutofit/>
          </a:bodyPr>
          <a:lstStyle>
            <a:lvl1pPr marL="0" indent="0" algn="ctr">
              <a:buNone/>
              <a:defRPr sz="1200"/>
            </a:lvl1pPr>
          </a:lstStyle>
          <a:p>
            <a:pPr lvl="0"/>
            <a:r>
              <a:rPr lang="en-US" dirty="0"/>
              <a:t>A small amount of text can be added to this section</a:t>
            </a:r>
            <a:endParaRPr lang="en-GB" dirty="0"/>
          </a:p>
        </p:txBody>
      </p:sp>
      <p:sp>
        <p:nvSpPr>
          <p:cNvPr id="11" name="Text Placeholder 10">
            <a:extLst>
              <a:ext uri="{FF2B5EF4-FFF2-40B4-BE49-F238E27FC236}">
                <a16:creationId xmlns:a16="http://schemas.microsoft.com/office/drawing/2014/main" id="{6F78C6FE-5F8F-47BF-993E-4601C306E317}"/>
              </a:ext>
            </a:extLst>
          </p:cNvPr>
          <p:cNvSpPr>
            <a:spLocks noGrp="1"/>
          </p:cNvSpPr>
          <p:nvPr>
            <p:ph type="body" sz="quarter" idx="13" hasCustomPrompt="1"/>
          </p:nvPr>
        </p:nvSpPr>
        <p:spPr>
          <a:xfrm>
            <a:off x="571499" y="123826"/>
            <a:ext cx="8001000" cy="914401"/>
          </a:xfrm>
        </p:spPr>
        <p:txBody>
          <a:bodyPr lIns="0" bIns="0" anchor="ctr" anchorCtr="0">
            <a:noAutofit/>
          </a:bodyPr>
          <a:lstStyle>
            <a:lvl1pPr marL="0" indent="0" algn="ctr">
              <a:spcBef>
                <a:spcPts val="0"/>
              </a:spcBef>
              <a:buNone/>
              <a:defRPr sz="2800" b="1">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dirty="0"/>
              <a:t>Three images slide: insert title</a:t>
            </a:r>
          </a:p>
        </p:txBody>
      </p:sp>
      <p:sp>
        <p:nvSpPr>
          <p:cNvPr id="2" name="Slide Number Placeholder 1">
            <a:extLst>
              <a:ext uri="{FF2B5EF4-FFF2-40B4-BE49-F238E27FC236}">
                <a16:creationId xmlns:a16="http://schemas.microsoft.com/office/drawing/2014/main" id="{4385CC2A-AE6D-4E95-85C7-0A5754012ACC}"/>
              </a:ext>
            </a:extLst>
          </p:cNvPr>
          <p:cNvSpPr>
            <a:spLocks noGrp="1"/>
          </p:cNvSpPr>
          <p:nvPr>
            <p:ph type="sldNum" sz="quarter" idx="21"/>
          </p:nvPr>
        </p:nvSpPr>
        <p:spPr/>
        <p:txBody>
          <a:bodyPr/>
          <a:lstStyle/>
          <a:p>
            <a:fld id="{D8E11B39-5312-4BA2-9D77-E49168D4D691}" type="slidenum">
              <a:rPr lang="en-GB" smtClean="0"/>
              <a:pPr/>
              <a:t>‹#›</a:t>
            </a:fld>
            <a:endParaRPr lang="en-GB" dirty="0"/>
          </a:p>
        </p:txBody>
      </p:sp>
      <p:sp>
        <p:nvSpPr>
          <p:cNvPr id="10" name="TextBox 9">
            <a:extLst>
              <a:ext uri="{FF2B5EF4-FFF2-40B4-BE49-F238E27FC236}">
                <a16:creationId xmlns:a16="http://schemas.microsoft.com/office/drawing/2014/main" id="{7B6B316F-AD23-4E3B-B835-B2B061BABB46}"/>
              </a:ext>
            </a:extLst>
          </p:cNvPr>
          <p:cNvSpPr txBox="1"/>
          <p:nvPr userDrawn="1"/>
        </p:nvSpPr>
        <p:spPr>
          <a:xfrm>
            <a:off x="-2144674" y="0"/>
            <a:ext cx="1980220" cy="3477875"/>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'Title, 3 images &amp; text'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either image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Tree>
    <p:extLst>
      <p:ext uri="{BB962C8B-B14F-4D97-AF65-F5344CB8AC3E}">
        <p14:creationId xmlns:p14="http://schemas.microsoft.com/office/powerpoint/2010/main" val="418207886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70AA45-6069-4352-A63A-9864FE8CAEB7}"/>
              </a:ext>
            </a:extLst>
          </p:cNvPr>
          <p:cNvSpPr/>
          <p:nvPr userDrawn="1"/>
        </p:nvSpPr>
        <p:spPr>
          <a:xfrm>
            <a:off x="2286000" y="0"/>
            <a:ext cx="6858000" cy="449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id="{C1292B35-02DD-4C83-87EF-BE29951A82D9}"/>
              </a:ext>
            </a:extLst>
          </p:cNvPr>
          <p:cNvSpPr>
            <a:spLocks noGrp="1"/>
          </p:cNvSpPr>
          <p:nvPr>
            <p:ph type="body" sz="quarter" idx="13" hasCustomPrompt="1"/>
          </p:nvPr>
        </p:nvSpPr>
        <p:spPr>
          <a:xfrm>
            <a:off x="2857500" y="273844"/>
            <a:ext cx="5710238" cy="994172"/>
          </a:xfrm>
        </p:spPr>
        <p:txBody>
          <a:bodyPr wrap="square" lIns="0" tIns="72000" bIns="72000" anchor="ctr" anchorCtr="0">
            <a:noAutofit/>
          </a:bodyPr>
          <a:lstStyle>
            <a:lvl1pPr marL="0" indent="0">
              <a:spcBef>
                <a:spcPts val="0"/>
              </a:spcBef>
              <a:buNone/>
              <a:defRPr sz="2800" b="1">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dirty="0"/>
              <a:t>Attribution name, job title</a:t>
            </a:r>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0"/>
            <a:ext cx="2286000" cy="4498975"/>
          </a:xfrm>
          <a:solidFill>
            <a:schemeClr val="accent6"/>
          </a:solidFill>
        </p:spPr>
        <p:txBody>
          <a:bodyPr tIns="1440000"/>
          <a:lstStyle>
            <a:lvl1pPr marL="0" indent="0" algn="ctr">
              <a:spcBef>
                <a:spcPts val="0"/>
              </a:spcBef>
              <a:buNone/>
              <a:defRPr sz="1200">
                <a:solidFill>
                  <a:schemeClr val="bg1"/>
                </a:solidFill>
              </a:defRPr>
            </a:lvl1pPr>
          </a:lstStyle>
          <a:p>
            <a:r>
              <a:rPr lang="en-GB" dirty="0"/>
              <a:t>Click icon below to</a:t>
            </a:r>
            <a:br>
              <a:rPr lang="en-GB" dirty="0"/>
            </a:br>
            <a:r>
              <a:rPr lang="en-GB" dirty="0"/>
              <a:t>insert picture</a:t>
            </a:r>
          </a:p>
        </p:txBody>
      </p:sp>
      <p:sp>
        <p:nvSpPr>
          <p:cNvPr id="8" name="Text Placeholder 18">
            <a:extLst>
              <a:ext uri="{FF2B5EF4-FFF2-40B4-BE49-F238E27FC236}">
                <a16:creationId xmlns:a16="http://schemas.microsoft.com/office/drawing/2014/main" id="{3AB1EE67-09FE-4FE8-829A-FED600AEBBC8}"/>
              </a:ext>
            </a:extLst>
          </p:cNvPr>
          <p:cNvSpPr>
            <a:spLocks noGrp="1"/>
          </p:cNvSpPr>
          <p:nvPr>
            <p:ph type="body" sz="quarter" idx="16" hasCustomPrompt="1"/>
          </p:nvPr>
        </p:nvSpPr>
        <p:spPr>
          <a:xfrm>
            <a:off x="2857500" y="1369218"/>
            <a:ext cx="5710238" cy="2880000"/>
          </a:xfrm>
        </p:spPr>
        <p:txBody>
          <a:bodyPr lIns="0" bIns="0">
            <a:noAutofit/>
          </a:bodyPr>
          <a:lstStyle>
            <a:lvl1pPr marL="0" indent="0">
              <a:lnSpc>
                <a:spcPct val="110000"/>
              </a:lnSpc>
              <a:spcBef>
                <a:spcPts val="750"/>
              </a:spcBef>
              <a:buFont typeface="Arial" panose="020B0604020202020204" pitchFamily="34" charset="0"/>
              <a:buNone/>
              <a:defRPr sz="1400">
                <a:solidFill>
                  <a:schemeClr val="tx1"/>
                </a:solidFill>
              </a:defRPr>
            </a:lvl1pPr>
          </a:lstStyle>
          <a:p>
            <a:pPr lvl="0"/>
            <a:r>
              <a:rPr lang="en-US" dirty="0"/>
              <a:t>“Click to add your testimonial or quotation here.”</a:t>
            </a:r>
          </a:p>
        </p:txBody>
      </p:sp>
      <p:sp>
        <p:nvSpPr>
          <p:cNvPr id="2" name="Slide Number Placeholder 1">
            <a:extLst>
              <a:ext uri="{FF2B5EF4-FFF2-40B4-BE49-F238E27FC236}">
                <a16:creationId xmlns:a16="http://schemas.microsoft.com/office/drawing/2014/main" id="{71B96566-4B50-4010-914C-DA5CA269E9E4}"/>
              </a:ext>
            </a:extLst>
          </p:cNvPr>
          <p:cNvSpPr>
            <a:spLocks noGrp="1"/>
          </p:cNvSpPr>
          <p:nvPr>
            <p:ph type="sldNum" sz="quarter" idx="17"/>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9D1C35D1-5916-4579-A995-B19D2D928DC9}"/>
              </a:ext>
            </a:extLst>
          </p:cNvPr>
          <p:cNvSpPr txBox="1"/>
          <p:nvPr userDrawn="1"/>
        </p:nvSpPr>
        <p:spPr>
          <a:xfrm>
            <a:off x="-2144674" y="0"/>
            <a:ext cx="1980220" cy="363176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'Quote slide'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right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left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Tree>
    <p:extLst>
      <p:ext uri="{BB962C8B-B14F-4D97-AF65-F5344CB8AC3E}">
        <p14:creationId xmlns:p14="http://schemas.microsoft.com/office/powerpoint/2010/main" val="2520741671"/>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41" name="Title Placeholder 1">
            <a:extLst>
              <a:ext uri="{FF2B5EF4-FFF2-40B4-BE49-F238E27FC236}">
                <a16:creationId xmlns:a16="http://schemas.microsoft.com/office/drawing/2014/main" id="{4D9D3527-4BA4-4F31-B26D-21741B661C9B}"/>
              </a:ext>
            </a:extLst>
          </p:cNvPr>
          <p:cNvSpPr>
            <a:spLocks noGrp="1"/>
          </p:cNvSpPr>
          <p:nvPr>
            <p:ph type="title" hasCustomPrompt="1"/>
          </p:nvPr>
        </p:nvSpPr>
        <p:spPr>
          <a:xfrm>
            <a:off x="571500" y="123826"/>
            <a:ext cx="7988775" cy="914401"/>
          </a:xfrm>
          <a:prstGeom prst="rect">
            <a:avLst/>
          </a:prstGeom>
        </p:spPr>
        <p:txBody>
          <a:bodyPr vert="horz" lIns="0" tIns="45720" rIns="0" bIns="45720" rtlCol="0" anchor="ctr">
            <a:noAutofit/>
          </a:bodyPr>
          <a:lstStyle>
            <a:lvl1pPr>
              <a:defRPr/>
            </a:lvl1pPr>
          </a:lstStyle>
          <a:p>
            <a:pPr lvl="0"/>
            <a:r>
              <a:rPr lang="en-US" dirty="0"/>
              <a:t>Team slide: add title here</a:t>
            </a:r>
          </a:p>
        </p:txBody>
      </p:sp>
      <p:sp>
        <p:nvSpPr>
          <p:cNvPr id="60" name="Picture Placeholder 10">
            <a:extLst>
              <a:ext uri="{FF2B5EF4-FFF2-40B4-BE49-F238E27FC236}">
                <a16:creationId xmlns:a16="http://schemas.microsoft.com/office/drawing/2014/main" id="{8B93DE5F-3D27-472B-AE6B-7C1D7485D604}"/>
              </a:ext>
            </a:extLst>
          </p:cNvPr>
          <p:cNvSpPr>
            <a:spLocks noGrp="1"/>
          </p:cNvSpPr>
          <p:nvPr>
            <p:ph type="pic" sz="quarter" idx="13" hasCustomPrompt="1"/>
          </p:nvPr>
        </p:nvSpPr>
        <p:spPr>
          <a:xfrm>
            <a:off x="571501" y="1243851"/>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61" name="Text Placeholder 31">
            <a:extLst>
              <a:ext uri="{FF2B5EF4-FFF2-40B4-BE49-F238E27FC236}">
                <a16:creationId xmlns:a16="http://schemas.microsoft.com/office/drawing/2014/main" id="{82BE7D50-4246-4FDF-9B0D-86A7A98E5BCE}"/>
              </a:ext>
            </a:extLst>
          </p:cNvPr>
          <p:cNvSpPr>
            <a:spLocks noGrp="1"/>
          </p:cNvSpPr>
          <p:nvPr>
            <p:ph type="body" sz="quarter" idx="38" hasCustomPrompt="1"/>
          </p:nvPr>
        </p:nvSpPr>
        <p:spPr>
          <a:xfrm>
            <a:off x="1562656" y="1243851"/>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62" name="Picture Placeholder 10">
            <a:extLst>
              <a:ext uri="{FF2B5EF4-FFF2-40B4-BE49-F238E27FC236}">
                <a16:creationId xmlns:a16="http://schemas.microsoft.com/office/drawing/2014/main" id="{5119CD60-7A35-4476-B097-E5DAA673B703}"/>
              </a:ext>
            </a:extLst>
          </p:cNvPr>
          <p:cNvSpPr>
            <a:spLocks noGrp="1"/>
          </p:cNvSpPr>
          <p:nvPr>
            <p:ph type="pic" sz="quarter" idx="39" hasCustomPrompt="1"/>
          </p:nvPr>
        </p:nvSpPr>
        <p:spPr>
          <a:xfrm>
            <a:off x="3391932" y="1243851"/>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63" name="Text Placeholder 31">
            <a:extLst>
              <a:ext uri="{FF2B5EF4-FFF2-40B4-BE49-F238E27FC236}">
                <a16:creationId xmlns:a16="http://schemas.microsoft.com/office/drawing/2014/main" id="{FD75EEFC-9778-4521-9ABD-4686C8A20E8E}"/>
              </a:ext>
            </a:extLst>
          </p:cNvPr>
          <p:cNvSpPr>
            <a:spLocks noGrp="1"/>
          </p:cNvSpPr>
          <p:nvPr>
            <p:ph type="body" sz="quarter" idx="40" hasCustomPrompt="1"/>
          </p:nvPr>
        </p:nvSpPr>
        <p:spPr>
          <a:xfrm>
            <a:off x="4383087" y="1243851"/>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64" name="Picture Placeholder 10">
            <a:extLst>
              <a:ext uri="{FF2B5EF4-FFF2-40B4-BE49-F238E27FC236}">
                <a16:creationId xmlns:a16="http://schemas.microsoft.com/office/drawing/2014/main" id="{A2BCE90D-1791-4AC6-9AE8-472C6AF02F41}"/>
              </a:ext>
            </a:extLst>
          </p:cNvPr>
          <p:cNvSpPr>
            <a:spLocks noGrp="1"/>
          </p:cNvSpPr>
          <p:nvPr>
            <p:ph type="pic" sz="quarter" idx="41" hasCustomPrompt="1"/>
          </p:nvPr>
        </p:nvSpPr>
        <p:spPr>
          <a:xfrm>
            <a:off x="6217127" y="1243851"/>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65" name="Text Placeholder 31">
            <a:extLst>
              <a:ext uri="{FF2B5EF4-FFF2-40B4-BE49-F238E27FC236}">
                <a16:creationId xmlns:a16="http://schemas.microsoft.com/office/drawing/2014/main" id="{F6A0CD72-A260-45DE-A857-462C6DB2FB88}"/>
              </a:ext>
            </a:extLst>
          </p:cNvPr>
          <p:cNvSpPr>
            <a:spLocks noGrp="1"/>
          </p:cNvSpPr>
          <p:nvPr>
            <p:ph type="body" sz="quarter" idx="42" hasCustomPrompt="1"/>
          </p:nvPr>
        </p:nvSpPr>
        <p:spPr>
          <a:xfrm>
            <a:off x="7203518" y="1243851"/>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66" name="Picture Placeholder 10">
            <a:extLst>
              <a:ext uri="{FF2B5EF4-FFF2-40B4-BE49-F238E27FC236}">
                <a16:creationId xmlns:a16="http://schemas.microsoft.com/office/drawing/2014/main" id="{0D662220-4EE1-4999-865B-5CB2DE09EADC}"/>
              </a:ext>
            </a:extLst>
          </p:cNvPr>
          <p:cNvSpPr>
            <a:spLocks noGrp="1"/>
          </p:cNvSpPr>
          <p:nvPr>
            <p:ph type="pic" sz="quarter" idx="43" hasCustomPrompt="1"/>
          </p:nvPr>
        </p:nvSpPr>
        <p:spPr>
          <a:xfrm>
            <a:off x="571501" y="2878574"/>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67" name="Text Placeholder 31">
            <a:extLst>
              <a:ext uri="{FF2B5EF4-FFF2-40B4-BE49-F238E27FC236}">
                <a16:creationId xmlns:a16="http://schemas.microsoft.com/office/drawing/2014/main" id="{89B260FC-4B8C-4392-953F-996DA243D93D}"/>
              </a:ext>
            </a:extLst>
          </p:cNvPr>
          <p:cNvSpPr>
            <a:spLocks noGrp="1"/>
          </p:cNvSpPr>
          <p:nvPr>
            <p:ph type="body" sz="quarter" idx="44" hasCustomPrompt="1"/>
          </p:nvPr>
        </p:nvSpPr>
        <p:spPr>
          <a:xfrm>
            <a:off x="1562656" y="2878574"/>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68" name="Picture Placeholder 10">
            <a:extLst>
              <a:ext uri="{FF2B5EF4-FFF2-40B4-BE49-F238E27FC236}">
                <a16:creationId xmlns:a16="http://schemas.microsoft.com/office/drawing/2014/main" id="{ECFD2487-5F85-449C-9A8B-C01B6AEBA9D8}"/>
              </a:ext>
            </a:extLst>
          </p:cNvPr>
          <p:cNvSpPr>
            <a:spLocks noGrp="1"/>
          </p:cNvSpPr>
          <p:nvPr>
            <p:ph type="pic" sz="quarter" idx="45" hasCustomPrompt="1"/>
          </p:nvPr>
        </p:nvSpPr>
        <p:spPr>
          <a:xfrm>
            <a:off x="3391932" y="2878574"/>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69" name="Text Placeholder 31">
            <a:extLst>
              <a:ext uri="{FF2B5EF4-FFF2-40B4-BE49-F238E27FC236}">
                <a16:creationId xmlns:a16="http://schemas.microsoft.com/office/drawing/2014/main" id="{4731DBC0-C7F8-4F8E-8B9D-D1002A1EEB73}"/>
              </a:ext>
            </a:extLst>
          </p:cNvPr>
          <p:cNvSpPr>
            <a:spLocks noGrp="1"/>
          </p:cNvSpPr>
          <p:nvPr>
            <p:ph type="body" sz="quarter" idx="46" hasCustomPrompt="1"/>
          </p:nvPr>
        </p:nvSpPr>
        <p:spPr>
          <a:xfrm>
            <a:off x="4383087" y="2878574"/>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70" name="Picture Placeholder 10">
            <a:extLst>
              <a:ext uri="{FF2B5EF4-FFF2-40B4-BE49-F238E27FC236}">
                <a16:creationId xmlns:a16="http://schemas.microsoft.com/office/drawing/2014/main" id="{3ACABFCC-D7BC-4662-91DB-8A2EAAA3FE04}"/>
              </a:ext>
            </a:extLst>
          </p:cNvPr>
          <p:cNvSpPr>
            <a:spLocks noGrp="1"/>
          </p:cNvSpPr>
          <p:nvPr>
            <p:ph type="pic" sz="quarter" idx="47" hasCustomPrompt="1"/>
          </p:nvPr>
        </p:nvSpPr>
        <p:spPr>
          <a:xfrm>
            <a:off x="6217127" y="2878574"/>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71" name="Text Placeholder 31">
            <a:extLst>
              <a:ext uri="{FF2B5EF4-FFF2-40B4-BE49-F238E27FC236}">
                <a16:creationId xmlns:a16="http://schemas.microsoft.com/office/drawing/2014/main" id="{742820B7-9D37-4829-A4C3-314349F164C2}"/>
              </a:ext>
            </a:extLst>
          </p:cNvPr>
          <p:cNvSpPr>
            <a:spLocks noGrp="1"/>
          </p:cNvSpPr>
          <p:nvPr>
            <p:ph type="body" sz="quarter" idx="48" hasCustomPrompt="1"/>
          </p:nvPr>
        </p:nvSpPr>
        <p:spPr>
          <a:xfrm>
            <a:off x="7203518" y="2878574"/>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2" name="Slide Number Placeholder 1">
            <a:extLst>
              <a:ext uri="{FF2B5EF4-FFF2-40B4-BE49-F238E27FC236}">
                <a16:creationId xmlns:a16="http://schemas.microsoft.com/office/drawing/2014/main" id="{742F48CD-7555-44A9-B624-3BFD90AB025F}"/>
              </a:ext>
            </a:extLst>
          </p:cNvPr>
          <p:cNvSpPr>
            <a:spLocks noGrp="1"/>
          </p:cNvSpPr>
          <p:nvPr>
            <p:ph type="sldNum" sz="quarter" idx="49"/>
          </p:nvPr>
        </p:nvSpPr>
        <p:spPr/>
        <p:txBody>
          <a:bodyPr/>
          <a:lstStyle/>
          <a:p>
            <a:fld id="{D8E11B39-5312-4BA2-9D77-E49168D4D691}" type="slidenum">
              <a:rPr lang="en-GB" smtClean="0"/>
              <a:pPr/>
              <a:t>‹#›</a:t>
            </a:fld>
            <a:endParaRPr lang="en-GB" dirty="0"/>
          </a:p>
        </p:txBody>
      </p:sp>
      <p:sp>
        <p:nvSpPr>
          <p:cNvPr id="16" name="TextBox 15">
            <a:extLst>
              <a:ext uri="{FF2B5EF4-FFF2-40B4-BE49-F238E27FC236}">
                <a16:creationId xmlns:a16="http://schemas.microsoft.com/office/drawing/2014/main" id="{D5E0753D-1E7D-4676-BFF6-5A5DDBCCDD6B}"/>
              </a:ext>
            </a:extLst>
          </p:cNvPr>
          <p:cNvSpPr txBox="1"/>
          <p:nvPr userDrawn="1"/>
        </p:nvSpPr>
        <p:spPr>
          <a:xfrm>
            <a:off x="-2144674" y="0"/>
            <a:ext cx="1980220" cy="378565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'Team slide'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Click the icon on each picture placeholder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any picture placeholder</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Type your attribution text into the placeholders to the right of each picture</a:t>
            </a:r>
          </a:p>
        </p:txBody>
      </p:sp>
    </p:spTree>
    <p:extLst>
      <p:ext uri="{BB962C8B-B14F-4D97-AF65-F5344CB8AC3E}">
        <p14:creationId xmlns:p14="http://schemas.microsoft.com/office/powerpoint/2010/main" val="23650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TT slide template - 4 chart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0" y="1"/>
            <a:ext cx="9144001" cy="450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ull screen image placeholder">
            <a:extLst>
              <a:ext uri="{FF2B5EF4-FFF2-40B4-BE49-F238E27FC236}">
                <a16:creationId xmlns:a16="http://schemas.microsoft.com/office/drawing/2014/main" id="{F5831922-6997-4082-85A8-B1EA716A83BB}"/>
              </a:ext>
            </a:extLst>
          </p:cNvPr>
          <p:cNvSpPr>
            <a:spLocks noGrp="1" noChangeAspect="1"/>
          </p:cNvSpPr>
          <p:nvPr>
            <p:ph type="pic" sz="quarter" idx="13" hasCustomPrompt="1"/>
          </p:nvPr>
        </p:nvSpPr>
        <p:spPr>
          <a:xfrm>
            <a:off x="288000" y="1080000"/>
            <a:ext cx="2880000" cy="1440000"/>
          </a:xfrm>
          <a:solidFill>
            <a:schemeClr val="accent6"/>
          </a:solidFill>
          <a:ln>
            <a:noFill/>
          </a:ln>
        </p:spPr>
        <p:txBody>
          <a:bodyPr tIns="0" anchor="ctr" anchorCtr="0">
            <a:normAutofit/>
          </a:bodyPr>
          <a:lstStyle>
            <a:lvl1pPr marL="0" indent="0" algn="ctr">
              <a:buNone/>
              <a:defRPr sz="1400"/>
            </a:lvl1pPr>
          </a:lstStyle>
          <a:p>
            <a:r>
              <a:rPr lang="en-GB" dirty="0"/>
              <a:t>Click the icon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288000" y="180000"/>
            <a:ext cx="8568000" cy="719405"/>
          </a:xfrm>
        </p:spPr>
        <p:txBody>
          <a:bodyPr wrap="square" lIns="0" bIns="0" anchor="ctr" anchorCtr="0">
            <a:noAutofit/>
          </a:bodyPr>
          <a:lstStyle>
            <a:lvl1pPr marL="0" indent="0">
              <a:spcBef>
                <a:spcPts val="0"/>
              </a:spcBef>
              <a:buNone/>
              <a:defRPr sz="1800" b="1">
                <a:solidFill>
                  <a:schemeClr val="tx1"/>
                </a:solidFill>
                <a:latin typeface="+mj-lt"/>
              </a:defRPr>
            </a:lvl1pPr>
          </a:lstStyle>
          <a:p>
            <a:pPr lvl="0"/>
            <a:r>
              <a:rPr lang="en-GB" dirty="0"/>
              <a:t>Add your title 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6624000" y="1079404"/>
            <a:ext cx="2232000" cy="3150579"/>
          </a:xfrm>
        </p:spPr>
        <p:txBody>
          <a:bodyPr/>
          <a:lstStyle>
            <a:lvl1pPr marL="0" indent="0">
              <a:buFontTx/>
              <a:buNone/>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a short, captivating message to support your image</a:t>
            </a:r>
            <a:endParaRPr lang="en-GB" dirty="0"/>
          </a:p>
        </p:txBody>
      </p:sp>
      <p:sp>
        <p:nvSpPr>
          <p:cNvPr id="3" name="Slide Number Placeholder 2">
            <a:extLst>
              <a:ext uri="{FF2B5EF4-FFF2-40B4-BE49-F238E27FC236}">
                <a16:creationId xmlns:a16="http://schemas.microsoft.com/office/drawing/2014/main" id="{FDF5A32D-0081-40FD-9EAA-7ED29F3EB1E7}"/>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77E2289D-3AAB-4FCD-9DCC-13E48B1682A8}"/>
              </a:ext>
            </a:extLst>
          </p:cNvPr>
          <p:cNvSpPr txBox="1"/>
          <p:nvPr userDrawn="1"/>
        </p:nvSpPr>
        <p:spPr>
          <a:xfrm>
            <a:off x="-2144674" y="0"/>
            <a:ext cx="1980220" cy="363176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'Left image &amp; text'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right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left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
        <p:nvSpPr>
          <p:cNvPr id="5" name="Full screen image placeholder">
            <a:extLst>
              <a:ext uri="{FF2B5EF4-FFF2-40B4-BE49-F238E27FC236}">
                <a16:creationId xmlns:a16="http://schemas.microsoft.com/office/drawing/2014/main" id="{F7577431-ECA8-267F-3203-5BD32FE32FE9}"/>
              </a:ext>
            </a:extLst>
          </p:cNvPr>
          <p:cNvSpPr>
            <a:spLocks noGrp="1" noChangeAspect="1"/>
          </p:cNvSpPr>
          <p:nvPr>
            <p:ph type="pic" sz="quarter" idx="16" hasCustomPrompt="1"/>
          </p:nvPr>
        </p:nvSpPr>
        <p:spPr>
          <a:xfrm>
            <a:off x="288000" y="2790281"/>
            <a:ext cx="2880000" cy="1440000"/>
          </a:xfrm>
          <a:solidFill>
            <a:schemeClr val="accent6"/>
          </a:solidFill>
          <a:ln>
            <a:noFill/>
          </a:ln>
        </p:spPr>
        <p:txBody>
          <a:bodyPr tIns="0" anchor="ctr" anchorCtr="0">
            <a:normAutofit/>
          </a:bodyPr>
          <a:lstStyle>
            <a:lvl1pPr marL="0" indent="0" algn="ctr">
              <a:buNone/>
              <a:defRPr sz="1400"/>
            </a:lvl1pPr>
          </a:lstStyle>
          <a:p>
            <a:r>
              <a:rPr lang="en-GB" dirty="0"/>
              <a:t>Click the icon to insert your image</a:t>
            </a:r>
          </a:p>
        </p:txBody>
      </p:sp>
      <p:sp>
        <p:nvSpPr>
          <p:cNvPr id="6" name="Full screen image placeholder">
            <a:extLst>
              <a:ext uri="{FF2B5EF4-FFF2-40B4-BE49-F238E27FC236}">
                <a16:creationId xmlns:a16="http://schemas.microsoft.com/office/drawing/2014/main" id="{12D2E0AE-8D8E-F293-FD1C-F7688CA64C90}"/>
              </a:ext>
            </a:extLst>
          </p:cNvPr>
          <p:cNvSpPr>
            <a:spLocks noGrp="1" noChangeAspect="1"/>
          </p:cNvSpPr>
          <p:nvPr>
            <p:ph type="pic" sz="quarter" idx="17" hasCustomPrompt="1"/>
          </p:nvPr>
        </p:nvSpPr>
        <p:spPr>
          <a:xfrm>
            <a:off x="3456000" y="1079404"/>
            <a:ext cx="2880000" cy="1440000"/>
          </a:xfrm>
          <a:solidFill>
            <a:schemeClr val="accent6"/>
          </a:solidFill>
          <a:ln>
            <a:noFill/>
          </a:ln>
        </p:spPr>
        <p:txBody>
          <a:bodyPr tIns="0" anchor="ctr" anchorCtr="0">
            <a:normAutofit/>
          </a:bodyPr>
          <a:lstStyle>
            <a:lvl1pPr marL="0" indent="0" algn="ctr">
              <a:buNone/>
              <a:defRPr sz="1400"/>
            </a:lvl1pPr>
          </a:lstStyle>
          <a:p>
            <a:r>
              <a:rPr lang="en-GB" dirty="0"/>
              <a:t>Click the icon to insert your image</a:t>
            </a:r>
          </a:p>
        </p:txBody>
      </p:sp>
      <p:sp>
        <p:nvSpPr>
          <p:cNvPr id="10" name="Full screen image placeholder">
            <a:extLst>
              <a:ext uri="{FF2B5EF4-FFF2-40B4-BE49-F238E27FC236}">
                <a16:creationId xmlns:a16="http://schemas.microsoft.com/office/drawing/2014/main" id="{0C4289B8-C4D1-4AE3-E690-F105E78DB5CC}"/>
              </a:ext>
            </a:extLst>
          </p:cNvPr>
          <p:cNvSpPr>
            <a:spLocks noGrp="1" noChangeAspect="1"/>
          </p:cNvSpPr>
          <p:nvPr>
            <p:ph type="pic" sz="quarter" idx="18" hasCustomPrompt="1"/>
          </p:nvPr>
        </p:nvSpPr>
        <p:spPr>
          <a:xfrm>
            <a:off x="3456000" y="2789983"/>
            <a:ext cx="2880000" cy="1440000"/>
          </a:xfrm>
          <a:solidFill>
            <a:schemeClr val="accent6"/>
          </a:solidFill>
          <a:ln>
            <a:noFill/>
          </a:ln>
        </p:spPr>
        <p:txBody>
          <a:bodyPr tIns="0" anchor="ctr" anchorCtr="0">
            <a:normAutofit/>
          </a:bodyPr>
          <a:lstStyle>
            <a:lvl1pPr marL="0" indent="0" algn="ctr">
              <a:buNone/>
              <a:defRPr sz="1400"/>
            </a:lvl1pPr>
          </a:lstStyle>
          <a:p>
            <a:r>
              <a:rPr lang="en-GB" dirty="0"/>
              <a:t>Click the icon to insert your image</a:t>
            </a:r>
          </a:p>
        </p:txBody>
      </p:sp>
    </p:spTree>
    <p:extLst>
      <p:ext uri="{BB962C8B-B14F-4D97-AF65-F5344CB8AC3E}">
        <p14:creationId xmlns:p14="http://schemas.microsoft.com/office/powerpoint/2010/main" val="20878623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slide">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4058D1A-7E41-4523-A6D0-82341B23664F}"/>
              </a:ext>
            </a:extLst>
          </p:cNvPr>
          <p:cNvSpPr/>
          <p:nvPr userDrawn="1"/>
        </p:nvSpPr>
        <p:spPr>
          <a:xfrm>
            <a:off x="0" y="0"/>
            <a:ext cx="9144000" cy="449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6E8A7C7-F200-4660-9BCE-30944DB854B1}"/>
              </a:ext>
            </a:extLst>
          </p:cNvPr>
          <p:cNvSpPr/>
          <p:nvPr userDrawn="1"/>
        </p:nvSpPr>
        <p:spPr>
          <a:xfrm>
            <a:off x="0" y="1640600"/>
            <a:ext cx="9141619" cy="1476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C467C9D-0274-4D7C-BF91-397CD7C7FB13}"/>
              </a:ext>
            </a:extLst>
          </p:cNvPr>
          <p:cNvSpPr>
            <a:spLocks noGrp="1"/>
          </p:cNvSpPr>
          <p:nvPr>
            <p:ph type="body" sz="quarter" idx="10" hasCustomPrompt="1"/>
          </p:nvPr>
        </p:nvSpPr>
        <p:spPr>
          <a:xfrm>
            <a:off x="583726" y="2394968"/>
            <a:ext cx="2273774" cy="442745"/>
          </a:xfrm>
        </p:spPr>
        <p:txBody>
          <a:bodyPr bIns="0"/>
          <a:lstStyle>
            <a:lvl1pPr marL="0" indent="0" algn="ctr">
              <a:buClr>
                <a:schemeClr val="tx1"/>
              </a:buClr>
              <a:buFont typeface="Wingdings" panose="05000000000000000000" pitchFamily="2" charset="2"/>
              <a:buNone/>
              <a:defRPr sz="1400">
                <a:solidFill>
                  <a:schemeClr val="bg1"/>
                </a:solidFill>
              </a:defRPr>
            </a:lvl1pPr>
          </a:lstStyle>
          <a:p>
            <a:pPr lvl="0"/>
            <a:r>
              <a:rPr lang="en-US" dirty="0"/>
              <a:t>Add your email here</a:t>
            </a:r>
            <a:endParaRPr lang="en-GB" dirty="0"/>
          </a:p>
        </p:txBody>
      </p:sp>
      <p:sp>
        <p:nvSpPr>
          <p:cNvPr id="11" name="TextBox 10">
            <a:extLst>
              <a:ext uri="{FF2B5EF4-FFF2-40B4-BE49-F238E27FC236}">
                <a16:creationId xmlns:a16="http://schemas.microsoft.com/office/drawing/2014/main" id="{24D013F0-D8B6-4272-900F-DE2F8931C151}"/>
              </a:ext>
            </a:extLst>
          </p:cNvPr>
          <p:cNvSpPr txBox="1">
            <a:spLocks/>
          </p:cNvSpPr>
          <p:nvPr userDrawn="1"/>
        </p:nvSpPr>
        <p:spPr>
          <a:xfrm>
            <a:off x="592774" y="2030990"/>
            <a:ext cx="2273774" cy="324984"/>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b="1" dirty="0">
                <a:solidFill>
                  <a:schemeClr val="bg1"/>
                </a:solidFill>
                <a:latin typeface="+mj-lt"/>
              </a:rPr>
              <a:t>Email:</a:t>
            </a:r>
          </a:p>
        </p:txBody>
      </p:sp>
      <p:sp>
        <p:nvSpPr>
          <p:cNvPr id="18" name="Text Placeholder 7">
            <a:extLst>
              <a:ext uri="{FF2B5EF4-FFF2-40B4-BE49-F238E27FC236}">
                <a16:creationId xmlns:a16="http://schemas.microsoft.com/office/drawing/2014/main" id="{72A4F523-8828-4381-A19E-C215035D7959}"/>
              </a:ext>
            </a:extLst>
          </p:cNvPr>
          <p:cNvSpPr>
            <a:spLocks noGrp="1"/>
          </p:cNvSpPr>
          <p:nvPr>
            <p:ph type="body" sz="quarter" idx="12" hasCustomPrompt="1"/>
          </p:nvPr>
        </p:nvSpPr>
        <p:spPr>
          <a:xfrm>
            <a:off x="3442813" y="2394968"/>
            <a:ext cx="2273774" cy="442745"/>
          </a:xfrm>
        </p:spPr>
        <p:txBody>
          <a:bodyPr bIns="0"/>
          <a:lstStyle>
            <a:lvl1pPr marL="0" indent="0" algn="ctr">
              <a:buClr>
                <a:schemeClr val="tx1"/>
              </a:buClr>
              <a:buFont typeface="Wingdings" panose="05000000000000000000" pitchFamily="2" charset="2"/>
              <a:buNone/>
              <a:defRPr sz="1400">
                <a:solidFill>
                  <a:schemeClr val="bg1"/>
                </a:solidFill>
              </a:defRPr>
            </a:lvl1pPr>
          </a:lstStyle>
          <a:p>
            <a:pPr lvl="0"/>
            <a:r>
              <a:rPr lang="en-US" dirty="0"/>
              <a:t>Add your Tel here</a:t>
            </a:r>
            <a:endParaRPr lang="en-GB" dirty="0"/>
          </a:p>
        </p:txBody>
      </p:sp>
      <p:sp>
        <p:nvSpPr>
          <p:cNvPr id="20" name="Text Placeholder 7">
            <a:extLst>
              <a:ext uri="{FF2B5EF4-FFF2-40B4-BE49-F238E27FC236}">
                <a16:creationId xmlns:a16="http://schemas.microsoft.com/office/drawing/2014/main" id="{85A96A17-FBB3-4425-AC08-4644C6BBFB0C}"/>
              </a:ext>
            </a:extLst>
          </p:cNvPr>
          <p:cNvSpPr>
            <a:spLocks noGrp="1"/>
          </p:cNvSpPr>
          <p:nvPr>
            <p:ph type="body" sz="quarter" idx="13" hasCustomPrompt="1"/>
          </p:nvPr>
        </p:nvSpPr>
        <p:spPr>
          <a:xfrm>
            <a:off x="6292852" y="2394968"/>
            <a:ext cx="2273774" cy="442745"/>
          </a:xfrm>
        </p:spPr>
        <p:txBody>
          <a:bodyPr bIns="0"/>
          <a:lstStyle>
            <a:lvl1pPr marL="0" indent="0" algn="ctr">
              <a:buClr>
                <a:schemeClr val="tx1"/>
              </a:buClr>
              <a:buFont typeface="Wingdings" panose="05000000000000000000" pitchFamily="2" charset="2"/>
              <a:buNone/>
              <a:defRPr sz="1400">
                <a:solidFill>
                  <a:schemeClr val="bg1"/>
                </a:solidFill>
              </a:defRPr>
            </a:lvl1pPr>
          </a:lstStyle>
          <a:p>
            <a:pPr lvl="0"/>
            <a:r>
              <a:rPr lang="en-US" dirty="0"/>
              <a:t>Add your website here</a:t>
            </a:r>
            <a:endParaRPr lang="en-GB" dirty="0"/>
          </a:p>
        </p:txBody>
      </p:sp>
      <p:sp>
        <p:nvSpPr>
          <p:cNvPr id="22" name="Title Placeholder 1">
            <a:extLst>
              <a:ext uri="{FF2B5EF4-FFF2-40B4-BE49-F238E27FC236}">
                <a16:creationId xmlns:a16="http://schemas.microsoft.com/office/drawing/2014/main" id="{5C1BBC2C-89C0-4061-8EF2-656FC2C2BDD1}"/>
              </a:ext>
            </a:extLst>
          </p:cNvPr>
          <p:cNvSpPr>
            <a:spLocks noGrp="1"/>
          </p:cNvSpPr>
          <p:nvPr>
            <p:ph type="title" hasCustomPrompt="1"/>
          </p:nvPr>
        </p:nvSpPr>
        <p:spPr>
          <a:xfrm>
            <a:off x="571500" y="299494"/>
            <a:ext cx="7988776" cy="994172"/>
          </a:xfrm>
          <a:prstGeom prst="rect">
            <a:avLst/>
          </a:prstGeom>
        </p:spPr>
        <p:txBody>
          <a:bodyPr vert="horz" lIns="0" tIns="45720" rIns="0" bIns="45720" rtlCol="0" anchor="ctr">
            <a:noAutofit/>
          </a:bodyPr>
          <a:lstStyle>
            <a:lvl1pPr algn="ctr">
              <a:defRPr sz="4000"/>
            </a:lvl1pPr>
          </a:lstStyle>
          <a:p>
            <a:r>
              <a:rPr lang="en-US" dirty="0"/>
              <a:t>Add contact title here</a:t>
            </a:r>
          </a:p>
        </p:txBody>
      </p:sp>
      <p:sp>
        <p:nvSpPr>
          <p:cNvPr id="24" name="TextBox 23">
            <a:extLst>
              <a:ext uri="{FF2B5EF4-FFF2-40B4-BE49-F238E27FC236}">
                <a16:creationId xmlns:a16="http://schemas.microsoft.com/office/drawing/2014/main" id="{410E3EE9-D3CC-47F5-90E5-6B2CC072FC39}"/>
              </a:ext>
            </a:extLst>
          </p:cNvPr>
          <p:cNvSpPr txBox="1">
            <a:spLocks/>
          </p:cNvSpPr>
          <p:nvPr userDrawn="1"/>
        </p:nvSpPr>
        <p:spPr>
          <a:xfrm>
            <a:off x="3442813" y="2030990"/>
            <a:ext cx="2273774" cy="324984"/>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b="1" dirty="0">
                <a:solidFill>
                  <a:schemeClr val="bg1"/>
                </a:solidFill>
                <a:latin typeface="+mj-lt"/>
              </a:rPr>
              <a:t>Telephone:</a:t>
            </a:r>
          </a:p>
        </p:txBody>
      </p:sp>
      <p:sp>
        <p:nvSpPr>
          <p:cNvPr id="25" name="TextBox 24">
            <a:extLst>
              <a:ext uri="{FF2B5EF4-FFF2-40B4-BE49-F238E27FC236}">
                <a16:creationId xmlns:a16="http://schemas.microsoft.com/office/drawing/2014/main" id="{862ED3D1-A8D1-4CD2-947A-2C3ECE2F569C}"/>
              </a:ext>
            </a:extLst>
          </p:cNvPr>
          <p:cNvSpPr txBox="1">
            <a:spLocks/>
          </p:cNvSpPr>
          <p:nvPr userDrawn="1"/>
        </p:nvSpPr>
        <p:spPr>
          <a:xfrm>
            <a:off x="6293964" y="2030990"/>
            <a:ext cx="2273774" cy="324984"/>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b="1" dirty="0">
                <a:solidFill>
                  <a:schemeClr val="bg1"/>
                </a:solidFill>
                <a:latin typeface="+mj-lt"/>
              </a:rPr>
              <a:t>Online:</a:t>
            </a:r>
          </a:p>
        </p:txBody>
      </p:sp>
      <p:sp>
        <p:nvSpPr>
          <p:cNvPr id="29" name="Subtitle 2">
            <a:extLst>
              <a:ext uri="{FF2B5EF4-FFF2-40B4-BE49-F238E27FC236}">
                <a16:creationId xmlns:a16="http://schemas.microsoft.com/office/drawing/2014/main" id="{E50DECF8-9721-4001-9733-7B9BE701F2A9}"/>
              </a:ext>
            </a:extLst>
          </p:cNvPr>
          <p:cNvSpPr>
            <a:spLocks noGrp="1"/>
          </p:cNvSpPr>
          <p:nvPr>
            <p:ph type="subTitle" idx="1" hasCustomPrompt="1"/>
          </p:nvPr>
        </p:nvSpPr>
        <p:spPr>
          <a:xfrm>
            <a:off x="1997868" y="3489430"/>
            <a:ext cx="5148263" cy="725141"/>
          </a:xfrm>
        </p:spPr>
        <p:txBody>
          <a:bodyPr>
            <a:noAutofit/>
          </a:bodyPr>
          <a:lstStyle>
            <a:lvl1pPr marL="0" indent="0" algn="ctr">
              <a:spcBef>
                <a:spcPts val="750"/>
              </a:spcBef>
              <a:spcAft>
                <a:spcPts val="0"/>
              </a:spcAft>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further information here if needed</a:t>
            </a:r>
          </a:p>
        </p:txBody>
      </p:sp>
      <p:sp>
        <p:nvSpPr>
          <p:cNvPr id="2" name="Slide Number Placeholder 1">
            <a:extLst>
              <a:ext uri="{FF2B5EF4-FFF2-40B4-BE49-F238E27FC236}">
                <a16:creationId xmlns:a16="http://schemas.microsoft.com/office/drawing/2014/main" id="{024CC3FE-EE52-46DD-9107-8D9B6EE126BA}"/>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13" name="TextBox 12">
            <a:extLst>
              <a:ext uri="{FF2B5EF4-FFF2-40B4-BE49-F238E27FC236}">
                <a16:creationId xmlns:a16="http://schemas.microsoft.com/office/drawing/2014/main" id="{50DAB37D-2881-47FF-B42D-917F0A6E5BCD}"/>
              </a:ext>
            </a:extLst>
          </p:cNvPr>
          <p:cNvSpPr txBox="1"/>
          <p:nvPr userDrawn="1"/>
        </p:nvSpPr>
        <p:spPr>
          <a:xfrm>
            <a:off x="-2144674" y="0"/>
            <a:ext cx="1980220" cy="2400657"/>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'Contact slide'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b="0" dirty="0"/>
              <a:t>Add title text for this slide into the top placeholder</a:t>
            </a:r>
          </a:p>
          <a:p>
            <a:pPr marL="171450" indent="-171450" algn="l">
              <a:spcAft>
                <a:spcPts val="600"/>
              </a:spcAft>
              <a:buClr>
                <a:schemeClr val="accent1"/>
              </a:buClr>
              <a:buSzPct val="110000"/>
              <a:buFont typeface="Wingdings" panose="05000000000000000000" pitchFamily="2" charset="2"/>
              <a:buChar char="§"/>
            </a:pPr>
            <a:r>
              <a:rPr lang="en-GB" sz="1000" dirty="0"/>
              <a:t>Add your contact information into the relevant placeholders on the slide</a:t>
            </a:r>
          </a:p>
        </p:txBody>
      </p:sp>
    </p:spTree>
    <p:extLst>
      <p:ext uri="{BB962C8B-B14F-4D97-AF65-F5344CB8AC3E}">
        <p14:creationId xmlns:p14="http://schemas.microsoft.com/office/powerpoint/2010/main" val="4144993058"/>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tx1"/>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F46BF279-B54F-454E-8D0A-5ED511D40150}"/>
              </a:ext>
            </a:extLst>
          </p:cNvPr>
          <p:cNvSpPr>
            <a:spLocks noGrp="1"/>
          </p:cNvSpPr>
          <p:nvPr>
            <p:ph type="media" sz="quarter" idx="13" hasCustomPrompt="1"/>
          </p:nvPr>
        </p:nvSpPr>
        <p:spPr>
          <a:xfrm>
            <a:off x="571500" y="0"/>
            <a:ext cx="7996237" cy="4498975"/>
          </a:xfrm>
          <a:ln>
            <a:noFill/>
          </a:ln>
          <a:effectLst/>
        </p:spPr>
        <p:txBody>
          <a:bodyPr lIns="0" tIns="1620000" bIns="0">
            <a:normAutofit/>
          </a:bodyPr>
          <a:lstStyle>
            <a:lvl1pPr marL="0" indent="0" algn="ctr">
              <a:buNone/>
              <a:defRPr sz="2000">
                <a:solidFill>
                  <a:schemeClr val="tx1"/>
                </a:solidFill>
              </a:defRPr>
            </a:lvl1pPr>
          </a:lstStyle>
          <a:p>
            <a:r>
              <a:rPr lang="en-GB" dirty="0"/>
              <a:t>Click icon below to insert video</a:t>
            </a:r>
          </a:p>
        </p:txBody>
      </p:sp>
      <p:sp>
        <p:nvSpPr>
          <p:cNvPr id="2" name="Slide Number Placeholder 1">
            <a:extLst>
              <a:ext uri="{FF2B5EF4-FFF2-40B4-BE49-F238E27FC236}">
                <a16:creationId xmlns:a16="http://schemas.microsoft.com/office/drawing/2014/main" id="{F1EC47BA-3460-4AAD-BF81-E5200FDBF463}"/>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4" name="TextBox 3">
            <a:extLst>
              <a:ext uri="{FF2B5EF4-FFF2-40B4-BE49-F238E27FC236}">
                <a16:creationId xmlns:a16="http://schemas.microsoft.com/office/drawing/2014/main" id="{1D3AB0F3-43C1-49E4-A0B2-EB42AA8275E9}"/>
              </a:ext>
            </a:extLst>
          </p:cNvPr>
          <p:cNvSpPr txBox="1"/>
          <p:nvPr userDrawn="1"/>
        </p:nvSpPr>
        <p:spPr>
          <a:xfrm>
            <a:off x="-2144674" y="0"/>
            <a:ext cx="1980220" cy="3400931"/>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'Video slide'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centre panel to insert a video file from your computer</a:t>
            </a:r>
          </a:p>
          <a:p>
            <a:pPr marL="171450" indent="-171450" algn="l">
              <a:spcAft>
                <a:spcPts val="600"/>
              </a:spcAft>
              <a:buClr>
                <a:schemeClr val="accent1"/>
              </a:buClr>
              <a:buSzPct val="110000"/>
              <a:buFont typeface="Wingdings" panose="05000000000000000000" pitchFamily="2" charset="2"/>
              <a:buChar char="§"/>
            </a:pPr>
            <a:r>
              <a:rPr lang="en-GB" sz="1000" dirty="0"/>
              <a:t>Click on an inserted video then choose the 'playback' tab to see a range of options to control how your video plays when presenting</a:t>
            </a:r>
          </a:p>
          <a:p>
            <a:pPr marL="171450" indent="-171450" algn="l">
              <a:spcAft>
                <a:spcPts val="600"/>
              </a:spcAft>
              <a:buClr>
                <a:schemeClr val="accent1"/>
              </a:buClr>
              <a:buSzPct val="110000"/>
              <a:buFont typeface="Wingdings" panose="05000000000000000000" pitchFamily="2" charset="2"/>
              <a:buChar char="§"/>
            </a:pPr>
            <a:r>
              <a:rPr lang="en-GB" sz="1000" dirty="0"/>
              <a:t>Enter slideshow mode to review the video slide as your audience will see it</a:t>
            </a:r>
          </a:p>
        </p:txBody>
      </p:sp>
    </p:spTree>
    <p:extLst>
      <p:ext uri="{BB962C8B-B14F-4D97-AF65-F5344CB8AC3E}">
        <p14:creationId xmlns:p14="http://schemas.microsoft.com/office/powerpoint/2010/main" val="193752438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Whit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802D10-560C-473D-8E4A-62C65E99EFF3}"/>
              </a:ext>
            </a:extLst>
          </p:cNvPr>
          <p:cNvSpPr/>
          <p:nvPr userDrawn="1"/>
        </p:nvSpPr>
        <p:spPr>
          <a:xfrm>
            <a:off x="0" y="0"/>
            <a:ext cx="9144000" cy="449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ame 8">
            <a:extLst>
              <a:ext uri="{FF2B5EF4-FFF2-40B4-BE49-F238E27FC236}">
                <a16:creationId xmlns:a16="http://schemas.microsoft.com/office/drawing/2014/main" id="{9BABBE47-F882-4797-8B7A-856746401E61}"/>
              </a:ext>
            </a:extLst>
          </p:cNvPr>
          <p:cNvSpPr>
            <a:spLocks noChangeAspect="1"/>
          </p:cNvSpPr>
          <p:nvPr userDrawn="1"/>
        </p:nvSpPr>
        <p:spPr>
          <a:xfrm>
            <a:off x="3221396" y="896516"/>
            <a:ext cx="2701208" cy="2701208"/>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itle 1">
            <a:extLst>
              <a:ext uri="{FF2B5EF4-FFF2-40B4-BE49-F238E27FC236}">
                <a16:creationId xmlns:a16="http://schemas.microsoft.com/office/drawing/2014/main" id="{B79F51CD-F5C2-4277-97A2-29F5AA38F905}"/>
              </a:ext>
            </a:extLst>
          </p:cNvPr>
          <p:cNvSpPr>
            <a:spLocks noGrp="1"/>
          </p:cNvSpPr>
          <p:nvPr>
            <p:ph type="ctrTitle" hasCustomPrompt="1"/>
          </p:nvPr>
        </p:nvSpPr>
        <p:spPr>
          <a:xfrm>
            <a:off x="571500" y="1498600"/>
            <a:ext cx="7996238" cy="1501774"/>
          </a:xfrm>
        </p:spPr>
        <p:txBody>
          <a:bodyPr anchor="ctr" anchorCtr="0">
            <a:noAutofit/>
          </a:bodyPr>
          <a:lstStyle>
            <a:lvl1pPr algn="ctr">
              <a:defRPr sz="4000">
                <a:solidFill>
                  <a:schemeClr val="tx1"/>
                </a:solidFill>
              </a:defRPr>
            </a:lvl1pPr>
          </a:lstStyle>
          <a:p>
            <a:r>
              <a:rPr lang="en-US" dirty="0"/>
              <a:t>Insert thank you text</a:t>
            </a:r>
          </a:p>
        </p:txBody>
      </p:sp>
      <p:sp>
        <p:nvSpPr>
          <p:cNvPr id="2" name="Slide Number Placeholder 1">
            <a:extLst>
              <a:ext uri="{FF2B5EF4-FFF2-40B4-BE49-F238E27FC236}">
                <a16:creationId xmlns:a16="http://schemas.microsoft.com/office/drawing/2014/main" id="{45E33FAD-4951-4491-923F-21D12F4407EA}"/>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ACAE96CE-E442-4E47-8F43-650364EE5DB5}"/>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'Thank you slide: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15189027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slide: Blac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71553F-7981-449E-8E70-4C20C1742D95}"/>
              </a:ext>
            </a:extLst>
          </p:cNvPr>
          <p:cNvSpPr/>
          <p:nvPr userDrawn="1"/>
        </p:nvSpPr>
        <p:spPr>
          <a:xfrm>
            <a:off x="0" y="0"/>
            <a:ext cx="9144000" cy="44989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ame 6">
            <a:extLst>
              <a:ext uri="{FF2B5EF4-FFF2-40B4-BE49-F238E27FC236}">
                <a16:creationId xmlns:a16="http://schemas.microsoft.com/office/drawing/2014/main" id="{9101BC20-FC1B-4EC6-ABA5-59A9592903F2}"/>
              </a:ext>
            </a:extLst>
          </p:cNvPr>
          <p:cNvSpPr>
            <a:spLocks noChangeAspect="1"/>
          </p:cNvSpPr>
          <p:nvPr userDrawn="1"/>
        </p:nvSpPr>
        <p:spPr>
          <a:xfrm>
            <a:off x="3221396" y="896516"/>
            <a:ext cx="2701208" cy="2701208"/>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itle 1">
            <a:extLst>
              <a:ext uri="{FF2B5EF4-FFF2-40B4-BE49-F238E27FC236}">
                <a16:creationId xmlns:a16="http://schemas.microsoft.com/office/drawing/2014/main" id="{E6628C80-1192-4916-AD7E-E0C21F1404C4}"/>
              </a:ext>
            </a:extLst>
          </p:cNvPr>
          <p:cNvSpPr>
            <a:spLocks noGrp="1"/>
          </p:cNvSpPr>
          <p:nvPr>
            <p:ph type="ctrTitle" hasCustomPrompt="1"/>
          </p:nvPr>
        </p:nvSpPr>
        <p:spPr>
          <a:xfrm>
            <a:off x="571500" y="1500188"/>
            <a:ext cx="7996238" cy="1501774"/>
          </a:xfrm>
        </p:spPr>
        <p:txBody>
          <a:bodyPr anchor="ctr" anchorCtr="0">
            <a:noAutofit/>
          </a:bodyPr>
          <a:lstStyle>
            <a:lvl1pPr algn="ctr">
              <a:defRPr sz="4000">
                <a:solidFill>
                  <a:schemeClr val="bg1"/>
                </a:solidFill>
              </a:defRPr>
            </a:lvl1pPr>
          </a:lstStyle>
          <a:p>
            <a:r>
              <a:rPr lang="en-US" dirty="0"/>
              <a:t>Insert thank you text</a:t>
            </a:r>
          </a:p>
        </p:txBody>
      </p:sp>
      <p:sp>
        <p:nvSpPr>
          <p:cNvPr id="2" name="Slide Number Placeholder 1">
            <a:extLst>
              <a:ext uri="{FF2B5EF4-FFF2-40B4-BE49-F238E27FC236}">
                <a16:creationId xmlns:a16="http://schemas.microsoft.com/office/drawing/2014/main" id="{E5C4F5D6-AA67-45F1-B44A-60BE5BCE7D6F}"/>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9" name="TextBox 8">
            <a:extLst>
              <a:ext uri="{FF2B5EF4-FFF2-40B4-BE49-F238E27FC236}">
                <a16:creationId xmlns:a16="http://schemas.microsoft.com/office/drawing/2014/main" id="{F3AD2C0B-77C8-410A-AA51-6FCEDC8120ED}"/>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'Thank you slide: Black'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3204415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 story block 1: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1588"/>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282575"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dirty="0"/>
              <a:t>Insert a short, captivating message here to support your image</a:t>
            </a:r>
          </a:p>
        </p:txBody>
      </p:sp>
      <p:sp>
        <p:nvSpPr>
          <p:cNvPr id="2" name="Slide Number Placeholder 1">
            <a:extLst>
              <a:ext uri="{FF2B5EF4-FFF2-40B4-BE49-F238E27FC236}">
                <a16:creationId xmlns:a16="http://schemas.microsoft.com/office/drawing/2014/main" id="{07E6E0C8-F10F-4977-B19F-18922D27DCCE}"/>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CCA4334A-6BEA-4CEF-B6B6-959CB8227DF4}"/>
              </a:ext>
            </a:extLst>
          </p:cNvPr>
          <p:cNvSpPr txBox="1"/>
          <p:nvPr userDrawn="1"/>
        </p:nvSpPr>
        <p:spPr>
          <a:xfrm>
            <a:off x="-2144674" y="0"/>
            <a:ext cx="1980220" cy="417037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'Pic story block 1: Black'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In the sidebar that appears –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p:txBody>
      </p:sp>
    </p:spTree>
    <p:extLst>
      <p:ext uri="{BB962C8B-B14F-4D97-AF65-F5344CB8AC3E}">
        <p14:creationId xmlns:p14="http://schemas.microsoft.com/office/powerpoint/2010/main" val="111552942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 story block 2: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2286000" y="0"/>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9D8FD063-842A-4FA5-B209-6047BC000EFF}"/>
              </a:ext>
            </a:extLst>
          </p:cNvPr>
          <p:cNvSpPr>
            <a:spLocks noGrp="1"/>
          </p:cNvSpPr>
          <p:nvPr>
            <p:ph type="body" sz="quarter" idx="12" hasCustomPrompt="1"/>
          </p:nvPr>
        </p:nvSpPr>
        <p:spPr>
          <a:xfrm>
            <a:off x="2570163" y="145316"/>
            <a:ext cx="1717675" cy="1151672"/>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36862DE9-9A0F-4194-A14E-03C53DA62E60}"/>
              </a:ext>
            </a:extLst>
          </p:cNvPr>
          <p:cNvSpPr>
            <a:spLocks noGrp="1"/>
          </p:cNvSpPr>
          <p:nvPr>
            <p:ph type="body" sz="quarter" idx="13" hasCustomPrompt="1"/>
          </p:nvPr>
        </p:nvSpPr>
        <p:spPr>
          <a:xfrm>
            <a:off x="2570162"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dirty="0"/>
              <a:t>Insert a short, captivating message here to support your image</a:t>
            </a:r>
          </a:p>
        </p:txBody>
      </p:sp>
      <p:sp>
        <p:nvSpPr>
          <p:cNvPr id="2" name="Slide Number Placeholder 1">
            <a:extLst>
              <a:ext uri="{FF2B5EF4-FFF2-40B4-BE49-F238E27FC236}">
                <a16:creationId xmlns:a16="http://schemas.microsoft.com/office/drawing/2014/main" id="{31032AA2-B7B3-474E-AB39-37F79CB283A3}"/>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5F4A3950-D872-4DD6-92FF-2AD78A071D39}"/>
              </a:ext>
            </a:extLst>
          </p:cNvPr>
          <p:cNvSpPr txBox="1"/>
          <p:nvPr userDrawn="1"/>
        </p:nvSpPr>
        <p:spPr>
          <a:xfrm>
            <a:off x="-2144674" y="0"/>
            <a:ext cx="1980220" cy="417037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'Pic story block 2: Black'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In the sidebar that appears –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p:txBody>
      </p:sp>
    </p:spTree>
    <p:extLst>
      <p:ext uri="{BB962C8B-B14F-4D97-AF65-F5344CB8AC3E}">
        <p14:creationId xmlns:p14="http://schemas.microsoft.com/office/powerpoint/2010/main" val="4156006719"/>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 story block 3: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4572000" y="-1"/>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AAFC667B-ADA8-4319-AFA7-D08AB1FC149E}"/>
              </a:ext>
            </a:extLst>
          </p:cNvPr>
          <p:cNvSpPr>
            <a:spLocks noGrp="1"/>
          </p:cNvSpPr>
          <p:nvPr>
            <p:ph type="body" sz="quarter" idx="12" hasCustomPrompt="1"/>
          </p:nvPr>
        </p:nvSpPr>
        <p:spPr>
          <a:xfrm>
            <a:off x="4856163" y="142138"/>
            <a:ext cx="1717675" cy="1153261"/>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5" name="Text Placeholder 2">
            <a:extLst>
              <a:ext uri="{FF2B5EF4-FFF2-40B4-BE49-F238E27FC236}">
                <a16:creationId xmlns:a16="http://schemas.microsoft.com/office/drawing/2014/main" id="{BD598F77-CEF4-40B3-99D8-84564F20E0B8}"/>
              </a:ext>
            </a:extLst>
          </p:cNvPr>
          <p:cNvSpPr>
            <a:spLocks noGrp="1"/>
          </p:cNvSpPr>
          <p:nvPr>
            <p:ph type="body" sz="quarter" idx="13" hasCustomPrompt="1"/>
          </p:nvPr>
        </p:nvSpPr>
        <p:spPr>
          <a:xfrm>
            <a:off x="4856162"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dirty="0"/>
              <a:t>Insert a short, captivating message here to support your image</a:t>
            </a:r>
          </a:p>
        </p:txBody>
      </p:sp>
      <p:sp>
        <p:nvSpPr>
          <p:cNvPr id="2" name="Slide Number Placeholder 1">
            <a:extLst>
              <a:ext uri="{FF2B5EF4-FFF2-40B4-BE49-F238E27FC236}">
                <a16:creationId xmlns:a16="http://schemas.microsoft.com/office/drawing/2014/main" id="{37AD4297-0C7A-4E38-8925-67610F8D8125}"/>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FEC76E05-013B-44F9-B004-9BCD6DE34BC0}"/>
              </a:ext>
            </a:extLst>
          </p:cNvPr>
          <p:cNvSpPr txBox="1"/>
          <p:nvPr userDrawn="1"/>
        </p:nvSpPr>
        <p:spPr>
          <a:xfrm>
            <a:off x="-2144674" y="0"/>
            <a:ext cx="1980220" cy="417037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'Pic story block 3: Black'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In the sidebar that appears –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p:txBody>
      </p:sp>
    </p:spTree>
    <p:extLst>
      <p:ext uri="{BB962C8B-B14F-4D97-AF65-F5344CB8AC3E}">
        <p14:creationId xmlns:p14="http://schemas.microsoft.com/office/powerpoint/2010/main" val="10082939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 story block 4: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6858000" y="0"/>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CB31D6CE-4145-4140-A814-466DA9F9A385}"/>
              </a:ext>
            </a:extLst>
          </p:cNvPr>
          <p:cNvSpPr>
            <a:spLocks noGrp="1"/>
          </p:cNvSpPr>
          <p:nvPr>
            <p:ph type="body" sz="quarter" idx="12" hasCustomPrompt="1"/>
          </p:nvPr>
        </p:nvSpPr>
        <p:spPr>
          <a:xfrm>
            <a:off x="7148513" y="142140"/>
            <a:ext cx="1711325" cy="1153260"/>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5" name="Text Placeholder 2">
            <a:extLst>
              <a:ext uri="{FF2B5EF4-FFF2-40B4-BE49-F238E27FC236}">
                <a16:creationId xmlns:a16="http://schemas.microsoft.com/office/drawing/2014/main" id="{7522D3B8-F6F0-4390-89EC-9CC68141AD5D}"/>
              </a:ext>
            </a:extLst>
          </p:cNvPr>
          <p:cNvSpPr>
            <a:spLocks noGrp="1"/>
          </p:cNvSpPr>
          <p:nvPr>
            <p:ph type="body" sz="quarter" idx="13" hasCustomPrompt="1"/>
          </p:nvPr>
        </p:nvSpPr>
        <p:spPr>
          <a:xfrm>
            <a:off x="7148512" y="1703388"/>
            <a:ext cx="171132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dirty="0"/>
              <a:t>Insert a short, captivating message here to support your image</a:t>
            </a:r>
          </a:p>
        </p:txBody>
      </p:sp>
      <p:sp>
        <p:nvSpPr>
          <p:cNvPr id="2" name="Slide Number Placeholder 1">
            <a:extLst>
              <a:ext uri="{FF2B5EF4-FFF2-40B4-BE49-F238E27FC236}">
                <a16:creationId xmlns:a16="http://schemas.microsoft.com/office/drawing/2014/main" id="{DC864B2E-73C2-4EAE-B534-4C9008E1371A}"/>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F76FF1B5-0F03-4501-9F12-330795185F82}"/>
              </a:ext>
            </a:extLst>
          </p:cNvPr>
          <p:cNvSpPr txBox="1"/>
          <p:nvPr userDrawn="1"/>
        </p:nvSpPr>
        <p:spPr>
          <a:xfrm>
            <a:off x="-2144674" y="0"/>
            <a:ext cx="1980220" cy="417037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'Pic story block 4: Black'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In the sidebar that appears –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p:txBody>
      </p:sp>
    </p:spTree>
    <p:extLst>
      <p:ext uri="{BB962C8B-B14F-4D97-AF65-F5344CB8AC3E}">
        <p14:creationId xmlns:p14="http://schemas.microsoft.com/office/powerpoint/2010/main" val="10524458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 story blocks 1&amp;2: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1588"/>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282575"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dirty="0"/>
              <a:t>Insert a short, captivating message here to support your image</a:t>
            </a:r>
          </a:p>
        </p:txBody>
      </p:sp>
      <p:sp>
        <p:nvSpPr>
          <p:cNvPr id="5" name="Rectangle 4">
            <a:extLst>
              <a:ext uri="{FF2B5EF4-FFF2-40B4-BE49-F238E27FC236}">
                <a16:creationId xmlns:a16="http://schemas.microsoft.com/office/drawing/2014/main" id="{93058A49-176A-46A3-998F-52C9393EA3CE}"/>
              </a:ext>
            </a:extLst>
          </p:cNvPr>
          <p:cNvSpPr/>
          <p:nvPr userDrawn="1"/>
        </p:nvSpPr>
        <p:spPr>
          <a:xfrm>
            <a:off x="2286000" y="0"/>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2CD47367-B2AE-41FA-BF93-DB3AEF6DE293}"/>
              </a:ext>
            </a:extLst>
          </p:cNvPr>
          <p:cNvSpPr>
            <a:spLocks noGrp="1"/>
          </p:cNvSpPr>
          <p:nvPr>
            <p:ph type="body" sz="quarter" idx="14" hasCustomPrompt="1"/>
          </p:nvPr>
        </p:nvSpPr>
        <p:spPr>
          <a:xfrm>
            <a:off x="2570163" y="145316"/>
            <a:ext cx="1717675" cy="1151672"/>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18CE3A76-E20C-4291-AA0F-DEB95003A7EE}"/>
              </a:ext>
            </a:extLst>
          </p:cNvPr>
          <p:cNvSpPr>
            <a:spLocks noGrp="1"/>
          </p:cNvSpPr>
          <p:nvPr>
            <p:ph type="body" sz="quarter" idx="15" hasCustomPrompt="1"/>
          </p:nvPr>
        </p:nvSpPr>
        <p:spPr>
          <a:xfrm>
            <a:off x="2570162"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dirty="0"/>
              <a:t>Insert a short, captivating message here to support your image</a:t>
            </a:r>
          </a:p>
        </p:txBody>
      </p:sp>
      <p:sp>
        <p:nvSpPr>
          <p:cNvPr id="2" name="Slide Number Placeholder 1">
            <a:extLst>
              <a:ext uri="{FF2B5EF4-FFF2-40B4-BE49-F238E27FC236}">
                <a16:creationId xmlns:a16="http://schemas.microsoft.com/office/drawing/2014/main" id="{5152D53A-17F3-4582-9FAE-9FBA07ADFCD7}"/>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9" name="TextBox 8">
            <a:extLst>
              <a:ext uri="{FF2B5EF4-FFF2-40B4-BE49-F238E27FC236}">
                <a16:creationId xmlns:a16="http://schemas.microsoft.com/office/drawing/2014/main" id="{881E5AD0-1B07-4637-8D3B-E38E213F982B}"/>
              </a:ext>
            </a:extLst>
          </p:cNvPr>
          <p:cNvSpPr txBox="1"/>
          <p:nvPr userDrawn="1"/>
        </p:nvSpPr>
        <p:spPr>
          <a:xfrm>
            <a:off x="-2144674" y="0"/>
            <a:ext cx="1980220" cy="417037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'Pic story blocks 1&amp;2: Black'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In the sidebar that appears –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p:txBody>
      </p:sp>
    </p:spTree>
    <p:extLst>
      <p:ext uri="{BB962C8B-B14F-4D97-AF65-F5344CB8AC3E}">
        <p14:creationId xmlns:p14="http://schemas.microsoft.com/office/powerpoint/2010/main" val="211528423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 story blocks 1,2&amp;3: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1588"/>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282575"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dirty="0"/>
              <a:t>Insert a short, captivating message here to support your image</a:t>
            </a:r>
          </a:p>
        </p:txBody>
      </p:sp>
      <p:sp>
        <p:nvSpPr>
          <p:cNvPr id="5" name="Rectangle 4">
            <a:extLst>
              <a:ext uri="{FF2B5EF4-FFF2-40B4-BE49-F238E27FC236}">
                <a16:creationId xmlns:a16="http://schemas.microsoft.com/office/drawing/2014/main" id="{93058A49-176A-46A3-998F-52C9393EA3CE}"/>
              </a:ext>
            </a:extLst>
          </p:cNvPr>
          <p:cNvSpPr/>
          <p:nvPr userDrawn="1"/>
        </p:nvSpPr>
        <p:spPr>
          <a:xfrm>
            <a:off x="2286000" y="0"/>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2CD47367-B2AE-41FA-BF93-DB3AEF6DE293}"/>
              </a:ext>
            </a:extLst>
          </p:cNvPr>
          <p:cNvSpPr>
            <a:spLocks noGrp="1"/>
          </p:cNvSpPr>
          <p:nvPr>
            <p:ph type="body" sz="quarter" idx="14" hasCustomPrompt="1"/>
          </p:nvPr>
        </p:nvSpPr>
        <p:spPr>
          <a:xfrm>
            <a:off x="2570163" y="145316"/>
            <a:ext cx="1717675" cy="1151672"/>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18CE3A76-E20C-4291-AA0F-DEB95003A7EE}"/>
              </a:ext>
            </a:extLst>
          </p:cNvPr>
          <p:cNvSpPr>
            <a:spLocks noGrp="1"/>
          </p:cNvSpPr>
          <p:nvPr>
            <p:ph type="body" sz="quarter" idx="15" hasCustomPrompt="1"/>
          </p:nvPr>
        </p:nvSpPr>
        <p:spPr>
          <a:xfrm>
            <a:off x="2570162"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dirty="0"/>
              <a:t>Insert a short, captivating message here to support your image</a:t>
            </a:r>
          </a:p>
        </p:txBody>
      </p:sp>
      <p:sp>
        <p:nvSpPr>
          <p:cNvPr id="8" name="Rectangle 7">
            <a:extLst>
              <a:ext uri="{FF2B5EF4-FFF2-40B4-BE49-F238E27FC236}">
                <a16:creationId xmlns:a16="http://schemas.microsoft.com/office/drawing/2014/main" id="{E2F4CE66-99BF-4B19-90F0-60DB34DF33FD}"/>
              </a:ext>
            </a:extLst>
          </p:cNvPr>
          <p:cNvSpPr/>
          <p:nvPr userDrawn="1"/>
        </p:nvSpPr>
        <p:spPr>
          <a:xfrm>
            <a:off x="4572000" y="-1"/>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4">
            <a:extLst>
              <a:ext uri="{FF2B5EF4-FFF2-40B4-BE49-F238E27FC236}">
                <a16:creationId xmlns:a16="http://schemas.microsoft.com/office/drawing/2014/main" id="{AEF63C8F-619D-4E67-9C3B-F64C90351167}"/>
              </a:ext>
            </a:extLst>
          </p:cNvPr>
          <p:cNvSpPr>
            <a:spLocks noGrp="1"/>
          </p:cNvSpPr>
          <p:nvPr>
            <p:ph type="body" sz="quarter" idx="16" hasCustomPrompt="1"/>
          </p:nvPr>
        </p:nvSpPr>
        <p:spPr>
          <a:xfrm>
            <a:off x="4856163" y="142138"/>
            <a:ext cx="1717675" cy="1153261"/>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1" name="Text Placeholder 2">
            <a:extLst>
              <a:ext uri="{FF2B5EF4-FFF2-40B4-BE49-F238E27FC236}">
                <a16:creationId xmlns:a16="http://schemas.microsoft.com/office/drawing/2014/main" id="{CC0A0BC2-1E1A-479C-BDC2-EC46C5488F16}"/>
              </a:ext>
            </a:extLst>
          </p:cNvPr>
          <p:cNvSpPr>
            <a:spLocks noGrp="1"/>
          </p:cNvSpPr>
          <p:nvPr>
            <p:ph type="body" sz="quarter" idx="17" hasCustomPrompt="1"/>
          </p:nvPr>
        </p:nvSpPr>
        <p:spPr>
          <a:xfrm>
            <a:off x="4856162"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dirty="0"/>
              <a:t>Insert a short, captivating message here to support your image</a:t>
            </a:r>
          </a:p>
        </p:txBody>
      </p:sp>
      <p:sp>
        <p:nvSpPr>
          <p:cNvPr id="2" name="Slide Number Placeholder 1">
            <a:extLst>
              <a:ext uri="{FF2B5EF4-FFF2-40B4-BE49-F238E27FC236}">
                <a16:creationId xmlns:a16="http://schemas.microsoft.com/office/drawing/2014/main" id="{8253C149-A62A-49F2-A480-EB465F0749BE}"/>
              </a:ext>
            </a:extLst>
          </p:cNvPr>
          <p:cNvSpPr>
            <a:spLocks noGrp="1"/>
          </p:cNvSpPr>
          <p:nvPr>
            <p:ph type="sldNum" sz="quarter" idx="18"/>
          </p:nvPr>
        </p:nvSpPr>
        <p:spPr/>
        <p:txBody>
          <a:bodyPr/>
          <a:lstStyle/>
          <a:p>
            <a:fld id="{D8E11B39-5312-4BA2-9D77-E49168D4D691}" type="slidenum">
              <a:rPr lang="en-GB" smtClean="0"/>
              <a:pPr/>
              <a:t>‹#›</a:t>
            </a:fld>
            <a:endParaRPr lang="en-GB" dirty="0"/>
          </a:p>
        </p:txBody>
      </p:sp>
      <p:sp>
        <p:nvSpPr>
          <p:cNvPr id="12" name="TextBox 11">
            <a:extLst>
              <a:ext uri="{FF2B5EF4-FFF2-40B4-BE49-F238E27FC236}">
                <a16:creationId xmlns:a16="http://schemas.microsoft.com/office/drawing/2014/main" id="{4D296070-6839-4B4F-9A2C-41F839F51C82}"/>
              </a:ext>
            </a:extLst>
          </p:cNvPr>
          <p:cNvSpPr txBox="1"/>
          <p:nvPr userDrawn="1"/>
        </p:nvSpPr>
        <p:spPr>
          <a:xfrm>
            <a:off x="-2144674" y="0"/>
            <a:ext cx="1980220" cy="417037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'Pic story blocks 1,2&amp;3: Black'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In the sidebar that appears –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p:txBody>
      </p:sp>
    </p:spTree>
    <p:extLst>
      <p:ext uri="{BB962C8B-B14F-4D97-AF65-F5344CB8AC3E}">
        <p14:creationId xmlns:p14="http://schemas.microsoft.com/office/powerpoint/2010/main" val="295036390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8303F0-2DAD-460C-96FF-BCA2E36840BA}"/>
              </a:ext>
            </a:extLst>
          </p:cNvPr>
          <p:cNvSpPr/>
          <p:nvPr userDrawn="1"/>
        </p:nvSpPr>
        <p:spPr>
          <a:xfrm>
            <a:off x="0" y="0"/>
            <a:ext cx="9144000" cy="449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ame 5">
            <a:extLst>
              <a:ext uri="{FF2B5EF4-FFF2-40B4-BE49-F238E27FC236}">
                <a16:creationId xmlns:a16="http://schemas.microsoft.com/office/drawing/2014/main" id="{7C5D45A2-E4A7-4180-A115-3C76B0E741B7}"/>
              </a:ext>
            </a:extLst>
          </p:cNvPr>
          <p:cNvSpPr>
            <a:spLocks noChangeAspect="1"/>
          </p:cNvSpPr>
          <p:nvPr userDrawn="1"/>
        </p:nvSpPr>
        <p:spPr>
          <a:xfrm>
            <a:off x="3221396" y="896516"/>
            <a:ext cx="2701208" cy="2701208"/>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hasCustomPrompt="1"/>
          </p:nvPr>
        </p:nvSpPr>
        <p:spPr>
          <a:xfrm>
            <a:off x="573881" y="895350"/>
            <a:ext cx="7996238" cy="1676400"/>
          </a:xfrm>
        </p:spPr>
        <p:txBody>
          <a:bodyPr anchor="b">
            <a:noAutofit/>
          </a:bodyPr>
          <a:lstStyle>
            <a:lvl1pPr algn="ctr">
              <a:defRPr sz="4000" b="1">
                <a:solidFill>
                  <a:schemeClr val="tx1"/>
                </a:solidFill>
              </a:defRPr>
            </a:lvl1pPr>
          </a:lstStyle>
          <a:p>
            <a:r>
              <a:rPr lang="en-US" dirty="0"/>
              <a:t>Presentation title here</a:t>
            </a:r>
          </a:p>
        </p:txBody>
      </p:sp>
      <p:sp>
        <p:nvSpPr>
          <p:cNvPr id="3" name="Subtitle 2"/>
          <p:cNvSpPr>
            <a:spLocks noGrp="1"/>
          </p:cNvSpPr>
          <p:nvPr>
            <p:ph type="subTitle" idx="1" hasCustomPrompt="1"/>
          </p:nvPr>
        </p:nvSpPr>
        <p:spPr>
          <a:xfrm>
            <a:off x="571500" y="2644378"/>
            <a:ext cx="7996238" cy="1603772"/>
          </a:xfrm>
        </p:spPr>
        <p:txBody>
          <a:bodyPr>
            <a:noAutofit/>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further information here</a:t>
            </a:r>
          </a:p>
        </p:txBody>
      </p:sp>
      <p:sp>
        <p:nvSpPr>
          <p:cNvPr id="4" name="Slide Number Placeholder 3">
            <a:extLst>
              <a:ext uri="{FF2B5EF4-FFF2-40B4-BE49-F238E27FC236}">
                <a16:creationId xmlns:a16="http://schemas.microsoft.com/office/drawing/2014/main" id="{8DBBA7A8-BE1B-4AA7-B07E-8B56612C4344}"/>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FC74A571-7DC2-4B3B-AAA6-25231D9DC136}"/>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'Title slide: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34110905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 story blocks all: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1588"/>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03803363-6AF3-4494-B7C8-DCC17EA813D5}"/>
              </a:ext>
            </a:extLst>
          </p:cNvPr>
          <p:cNvSpPr>
            <a:spLocks noGrp="1"/>
          </p:cNvSpPr>
          <p:nvPr>
            <p:ph type="body" sz="quarter" idx="13" hasCustomPrompt="1"/>
          </p:nvPr>
        </p:nvSpPr>
        <p:spPr>
          <a:xfrm>
            <a:off x="282575"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dirty="0"/>
              <a:t>Insert a short, captivating message here to support your image</a:t>
            </a:r>
          </a:p>
        </p:txBody>
      </p:sp>
      <p:sp>
        <p:nvSpPr>
          <p:cNvPr id="5" name="Rectangle 4">
            <a:extLst>
              <a:ext uri="{FF2B5EF4-FFF2-40B4-BE49-F238E27FC236}">
                <a16:creationId xmlns:a16="http://schemas.microsoft.com/office/drawing/2014/main" id="{93058A49-176A-46A3-998F-52C9393EA3CE}"/>
              </a:ext>
            </a:extLst>
          </p:cNvPr>
          <p:cNvSpPr/>
          <p:nvPr userDrawn="1"/>
        </p:nvSpPr>
        <p:spPr>
          <a:xfrm>
            <a:off x="2286000" y="0"/>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2CD47367-B2AE-41FA-BF93-DB3AEF6DE293}"/>
              </a:ext>
            </a:extLst>
          </p:cNvPr>
          <p:cNvSpPr>
            <a:spLocks noGrp="1"/>
          </p:cNvSpPr>
          <p:nvPr>
            <p:ph type="body" sz="quarter" idx="14" hasCustomPrompt="1"/>
          </p:nvPr>
        </p:nvSpPr>
        <p:spPr>
          <a:xfrm>
            <a:off x="2570163" y="145316"/>
            <a:ext cx="1717675" cy="1151672"/>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18CE3A76-E20C-4291-AA0F-DEB95003A7EE}"/>
              </a:ext>
            </a:extLst>
          </p:cNvPr>
          <p:cNvSpPr>
            <a:spLocks noGrp="1"/>
          </p:cNvSpPr>
          <p:nvPr>
            <p:ph type="body" sz="quarter" idx="15" hasCustomPrompt="1"/>
          </p:nvPr>
        </p:nvSpPr>
        <p:spPr>
          <a:xfrm>
            <a:off x="2570162"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dirty="0"/>
              <a:t>Insert a short, captivating message here to support your image</a:t>
            </a:r>
          </a:p>
        </p:txBody>
      </p:sp>
      <p:sp>
        <p:nvSpPr>
          <p:cNvPr id="8" name="Rectangle 7">
            <a:extLst>
              <a:ext uri="{FF2B5EF4-FFF2-40B4-BE49-F238E27FC236}">
                <a16:creationId xmlns:a16="http://schemas.microsoft.com/office/drawing/2014/main" id="{E2F4CE66-99BF-4B19-90F0-60DB34DF33FD}"/>
              </a:ext>
            </a:extLst>
          </p:cNvPr>
          <p:cNvSpPr/>
          <p:nvPr userDrawn="1"/>
        </p:nvSpPr>
        <p:spPr>
          <a:xfrm>
            <a:off x="4572000" y="-1"/>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4">
            <a:extLst>
              <a:ext uri="{FF2B5EF4-FFF2-40B4-BE49-F238E27FC236}">
                <a16:creationId xmlns:a16="http://schemas.microsoft.com/office/drawing/2014/main" id="{AEF63C8F-619D-4E67-9C3B-F64C90351167}"/>
              </a:ext>
            </a:extLst>
          </p:cNvPr>
          <p:cNvSpPr>
            <a:spLocks noGrp="1"/>
          </p:cNvSpPr>
          <p:nvPr>
            <p:ph type="body" sz="quarter" idx="16" hasCustomPrompt="1"/>
          </p:nvPr>
        </p:nvSpPr>
        <p:spPr>
          <a:xfrm>
            <a:off x="4856163" y="142138"/>
            <a:ext cx="1717675" cy="1153261"/>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1" name="Text Placeholder 2">
            <a:extLst>
              <a:ext uri="{FF2B5EF4-FFF2-40B4-BE49-F238E27FC236}">
                <a16:creationId xmlns:a16="http://schemas.microsoft.com/office/drawing/2014/main" id="{CC0A0BC2-1E1A-479C-BDC2-EC46C5488F16}"/>
              </a:ext>
            </a:extLst>
          </p:cNvPr>
          <p:cNvSpPr>
            <a:spLocks noGrp="1"/>
          </p:cNvSpPr>
          <p:nvPr>
            <p:ph type="body" sz="quarter" idx="17" hasCustomPrompt="1"/>
          </p:nvPr>
        </p:nvSpPr>
        <p:spPr>
          <a:xfrm>
            <a:off x="4856162" y="1703388"/>
            <a:ext cx="171767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dirty="0"/>
              <a:t>Insert a short, captivating message here to support your image</a:t>
            </a:r>
          </a:p>
        </p:txBody>
      </p:sp>
      <p:sp>
        <p:nvSpPr>
          <p:cNvPr id="12" name="Rectangle 11">
            <a:extLst>
              <a:ext uri="{FF2B5EF4-FFF2-40B4-BE49-F238E27FC236}">
                <a16:creationId xmlns:a16="http://schemas.microsoft.com/office/drawing/2014/main" id="{B3D920B1-9069-413C-968C-10526645CB3E}"/>
              </a:ext>
            </a:extLst>
          </p:cNvPr>
          <p:cNvSpPr/>
          <p:nvPr userDrawn="1"/>
        </p:nvSpPr>
        <p:spPr>
          <a:xfrm>
            <a:off x="6858000" y="0"/>
            <a:ext cx="2286000" cy="45021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4">
            <a:extLst>
              <a:ext uri="{FF2B5EF4-FFF2-40B4-BE49-F238E27FC236}">
                <a16:creationId xmlns:a16="http://schemas.microsoft.com/office/drawing/2014/main" id="{DD7DB16E-2DC2-4887-AB87-C372C71CEA4A}"/>
              </a:ext>
            </a:extLst>
          </p:cNvPr>
          <p:cNvSpPr>
            <a:spLocks noGrp="1"/>
          </p:cNvSpPr>
          <p:nvPr>
            <p:ph type="body" sz="quarter" idx="18" hasCustomPrompt="1"/>
          </p:nvPr>
        </p:nvSpPr>
        <p:spPr>
          <a:xfrm>
            <a:off x="7148513" y="142140"/>
            <a:ext cx="1711325" cy="1153260"/>
          </a:xfrm>
        </p:spPr>
        <p:txBody>
          <a:bodyPr wrap="square" lIns="0" bIns="0" anchor="b" anchorCtr="0">
            <a:noAutofit/>
          </a:bodyPr>
          <a:lstStyle>
            <a:lvl1pPr marL="0" indent="0">
              <a:spcBef>
                <a:spcPts val="0"/>
              </a:spcBef>
              <a:buNone/>
              <a:defRPr sz="1800" b="1">
                <a:solidFill>
                  <a:schemeClr val="bg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4" name="Text Placeholder 2">
            <a:extLst>
              <a:ext uri="{FF2B5EF4-FFF2-40B4-BE49-F238E27FC236}">
                <a16:creationId xmlns:a16="http://schemas.microsoft.com/office/drawing/2014/main" id="{9E2F4028-D408-4BD2-92CB-787D227E37C0}"/>
              </a:ext>
            </a:extLst>
          </p:cNvPr>
          <p:cNvSpPr>
            <a:spLocks noGrp="1"/>
          </p:cNvSpPr>
          <p:nvPr>
            <p:ph type="body" sz="quarter" idx="19" hasCustomPrompt="1"/>
          </p:nvPr>
        </p:nvSpPr>
        <p:spPr>
          <a:xfrm>
            <a:off x="7148512" y="1703388"/>
            <a:ext cx="1711325" cy="2368550"/>
          </a:xfrm>
        </p:spPr>
        <p:txBody>
          <a:bodyPr/>
          <a:lstStyle>
            <a:lvl1pPr marL="285750" indent="-285750">
              <a:buFont typeface="Wingdings" panose="05000000000000000000" pitchFamily="2" charset="2"/>
              <a:buChar char="§"/>
              <a:defRPr sz="1400">
                <a:solidFill>
                  <a:schemeClr val="bg1"/>
                </a:solidFill>
              </a:defRPr>
            </a:lvl1pPr>
          </a:lstStyle>
          <a:p>
            <a:pPr lvl="0"/>
            <a:r>
              <a:rPr lang="en-GB" dirty="0"/>
              <a:t>Insert a short, captivating message here to support your image</a:t>
            </a:r>
          </a:p>
        </p:txBody>
      </p:sp>
      <p:sp>
        <p:nvSpPr>
          <p:cNvPr id="2" name="Slide Number Placeholder 1">
            <a:extLst>
              <a:ext uri="{FF2B5EF4-FFF2-40B4-BE49-F238E27FC236}">
                <a16:creationId xmlns:a16="http://schemas.microsoft.com/office/drawing/2014/main" id="{D938DA7D-B586-491B-847A-F8226ABA21C8}"/>
              </a:ext>
            </a:extLst>
          </p:cNvPr>
          <p:cNvSpPr>
            <a:spLocks noGrp="1"/>
          </p:cNvSpPr>
          <p:nvPr>
            <p:ph type="sldNum" sz="quarter" idx="20"/>
          </p:nvPr>
        </p:nvSpPr>
        <p:spPr/>
        <p:txBody>
          <a:bodyPr/>
          <a:lstStyle/>
          <a:p>
            <a:fld id="{D8E11B39-5312-4BA2-9D77-E49168D4D691}" type="slidenum">
              <a:rPr lang="en-GB" smtClean="0"/>
              <a:pPr/>
              <a:t>‹#›</a:t>
            </a:fld>
            <a:endParaRPr lang="en-GB" dirty="0"/>
          </a:p>
        </p:txBody>
      </p:sp>
      <p:sp>
        <p:nvSpPr>
          <p:cNvPr id="16" name="TextBox 15">
            <a:extLst>
              <a:ext uri="{FF2B5EF4-FFF2-40B4-BE49-F238E27FC236}">
                <a16:creationId xmlns:a16="http://schemas.microsoft.com/office/drawing/2014/main" id="{643CF279-351D-41E7-94C3-E1D4A79B792D}"/>
              </a:ext>
            </a:extLst>
          </p:cNvPr>
          <p:cNvSpPr txBox="1"/>
          <p:nvPr userDrawn="1"/>
        </p:nvSpPr>
        <p:spPr>
          <a:xfrm>
            <a:off x="-2144674" y="0"/>
            <a:ext cx="1980220" cy="417037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'Pic story blocks all: Black'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In the sidebar that appears –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p:txBody>
      </p:sp>
    </p:spTree>
    <p:extLst>
      <p:ext uri="{BB962C8B-B14F-4D97-AF65-F5344CB8AC3E}">
        <p14:creationId xmlns:p14="http://schemas.microsoft.com/office/powerpoint/2010/main" val="97693777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 story block 1: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1588"/>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282575" y="1703388"/>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dirty="0"/>
              <a:t>Insert a short, captivating message here to support your image</a:t>
            </a:r>
            <a:endParaRPr lang="en-GB" dirty="0"/>
          </a:p>
        </p:txBody>
      </p:sp>
      <p:sp>
        <p:nvSpPr>
          <p:cNvPr id="2" name="Slide Number Placeholder 1">
            <a:extLst>
              <a:ext uri="{FF2B5EF4-FFF2-40B4-BE49-F238E27FC236}">
                <a16:creationId xmlns:a16="http://schemas.microsoft.com/office/drawing/2014/main" id="{896DEBF7-7D04-456D-AA42-F83531BA80BD}"/>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6" name="TextBox 5">
            <a:extLst>
              <a:ext uri="{FF2B5EF4-FFF2-40B4-BE49-F238E27FC236}">
                <a16:creationId xmlns:a16="http://schemas.microsoft.com/office/drawing/2014/main" id="{033AB405-4275-4A61-9C2E-DC131B2CA04A}"/>
              </a:ext>
            </a:extLst>
          </p:cNvPr>
          <p:cNvSpPr txBox="1"/>
          <p:nvPr userDrawn="1"/>
        </p:nvSpPr>
        <p:spPr>
          <a:xfrm>
            <a:off x="-2144674" y="0"/>
            <a:ext cx="1980220" cy="417037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'Pic story block 1: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In the sidebar that appears –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p:txBody>
      </p:sp>
    </p:spTree>
    <p:extLst>
      <p:ext uri="{BB962C8B-B14F-4D97-AF65-F5344CB8AC3E}">
        <p14:creationId xmlns:p14="http://schemas.microsoft.com/office/powerpoint/2010/main" val="2429893937"/>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 story block 2: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2286000" y="0"/>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9D8FD063-842A-4FA5-B209-6047BC000EFF}"/>
              </a:ext>
            </a:extLst>
          </p:cNvPr>
          <p:cNvSpPr>
            <a:spLocks noGrp="1"/>
          </p:cNvSpPr>
          <p:nvPr>
            <p:ph type="body" sz="quarter" idx="12" hasCustomPrompt="1"/>
          </p:nvPr>
        </p:nvSpPr>
        <p:spPr>
          <a:xfrm>
            <a:off x="2570163" y="145316"/>
            <a:ext cx="1717675" cy="1151672"/>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06AA3FFD-AA6E-4315-BBEF-892B8763961D}"/>
              </a:ext>
            </a:extLst>
          </p:cNvPr>
          <p:cNvSpPr>
            <a:spLocks noGrp="1"/>
          </p:cNvSpPr>
          <p:nvPr>
            <p:ph type="body" sz="quarter" idx="13" hasCustomPrompt="1"/>
          </p:nvPr>
        </p:nvSpPr>
        <p:spPr>
          <a:xfrm>
            <a:off x="2570163" y="1703388"/>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dirty="0"/>
              <a:t>Insert a short, captivating message here to support your image</a:t>
            </a:r>
            <a:endParaRPr lang="en-GB" dirty="0"/>
          </a:p>
        </p:txBody>
      </p:sp>
      <p:sp>
        <p:nvSpPr>
          <p:cNvPr id="2" name="Slide Number Placeholder 1">
            <a:extLst>
              <a:ext uri="{FF2B5EF4-FFF2-40B4-BE49-F238E27FC236}">
                <a16:creationId xmlns:a16="http://schemas.microsoft.com/office/drawing/2014/main" id="{FBF24175-ED29-40D4-A813-8179E4A7176C}"/>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8E5E6CC2-545F-435E-B3A5-04450CD2D982}"/>
              </a:ext>
            </a:extLst>
          </p:cNvPr>
          <p:cNvSpPr txBox="1"/>
          <p:nvPr userDrawn="1"/>
        </p:nvSpPr>
        <p:spPr>
          <a:xfrm>
            <a:off x="-2144674" y="0"/>
            <a:ext cx="1980220" cy="417037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'Pic story block 2: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In the sidebar that appears –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p:txBody>
      </p:sp>
    </p:spTree>
    <p:extLst>
      <p:ext uri="{BB962C8B-B14F-4D97-AF65-F5344CB8AC3E}">
        <p14:creationId xmlns:p14="http://schemas.microsoft.com/office/powerpoint/2010/main" val="34625716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 story block 3: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4572000" y="-1"/>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AAFC667B-ADA8-4319-AFA7-D08AB1FC149E}"/>
              </a:ext>
            </a:extLst>
          </p:cNvPr>
          <p:cNvSpPr>
            <a:spLocks noGrp="1"/>
          </p:cNvSpPr>
          <p:nvPr>
            <p:ph type="body" sz="quarter" idx="12" hasCustomPrompt="1"/>
          </p:nvPr>
        </p:nvSpPr>
        <p:spPr>
          <a:xfrm>
            <a:off x="4856163" y="142138"/>
            <a:ext cx="1717675" cy="1153261"/>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E62411BA-9277-4BDB-BBDC-0A508E228F66}"/>
              </a:ext>
            </a:extLst>
          </p:cNvPr>
          <p:cNvSpPr>
            <a:spLocks noGrp="1"/>
          </p:cNvSpPr>
          <p:nvPr>
            <p:ph type="body" sz="quarter" idx="13" hasCustomPrompt="1"/>
          </p:nvPr>
        </p:nvSpPr>
        <p:spPr>
          <a:xfrm>
            <a:off x="4856162" y="1704976"/>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dirty="0"/>
              <a:t>Insert a short, captivating message here to support your image</a:t>
            </a:r>
            <a:endParaRPr lang="en-GB" dirty="0"/>
          </a:p>
        </p:txBody>
      </p:sp>
      <p:sp>
        <p:nvSpPr>
          <p:cNvPr id="2" name="Slide Number Placeholder 1">
            <a:extLst>
              <a:ext uri="{FF2B5EF4-FFF2-40B4-BE49-F238E27FC236}">
                <a16:creationId xmlns:a16="http://schemas.microsoft.com/office/drawing/2014/main" id="{B7503517-22CD-4E9D-B797-619AE122F6D4}"/>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8BA31B26-55AF-458F-8F44-ACEC2BB0F51C}"/>
              </a:ext>
            </a:extLst>
          </p:cNvPr>
          <p:cNvSpPr txBox="1"/>
          <p:nvPr userDrawn="1"/>
        </p:nvSpPr>
        <p:spPr>
          <a:xfrm>
            <a:off x="-2144674" y="0"/>
            <a:ext cx="1980220" cy="417037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'Pic story block 3: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In the sidebar that appears –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p:txBody>
      </p:sp>
    </p:spTree>
    <p:extLst>
      <p:ext uri="{BB962C8B-B14F-4D97-AF65-F5344CB8AC3E}">
        <p14:creationId xmlns:p14="http://schemas.microsoft.com/office/powerpoint/2010/main" val="221726281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 story block 4: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6858000" y="0"/>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CB31D6CE-4145-4140-A814-466DA9F9A385}"/>
              </a:ext>
            </a:extLst>
          </p:cNvPr>
          <p:cNvSpPr>
            <a:spLocks noGrp="1"/>
          </p:cNvSpPr>
          <p:nvPr>
            <p:ph type="body" sz="quarter" idx="12" hasCustomPrompt="1"/>
          </p:nvPr>
        </p:nvSpPr>
        <p:spPr>
          <a:xfrm>
            <a:off x="7148513" y="142140"/>
            <a:ext cx="171132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83DE9F71-53C3-4DB8-A2B0-BF94B77760F8}"/>
              </a:ext>
            </a:extLst>
          </p:cNvPr>
          <p:cNvSpPr>
            <a:spLocks noGrp="1"/>
          </p:cNvSpPr>
          <p:nvPr>
            <p:ph type="body" sz="quarter" idx="13" hasCustomPrompt="1"/>
          </p:nvPr>
        </p:nvSpPr>
        <p:spPr>
          <a:xfrm>
            <a:off x="7145338" y="1703388"/>
            <a:ext cx="1714500"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dirty="0"/>
              <a:t>Insert a short, captivating message here to support your image</a:t>
            </a:r>
            <a:endParaRPr lang="en-GB" dirty="0"/>
          </a:p>
        </p:txBody>
      </p:sp>
      <p:sp>
        <p:nvSpPr>
          <p:cNvPr id="2" name="Slide Number Placeholder 1">
            <a:extLst>
              <a:ext uri="{FF2B5EF4-FFF2-40B4-BE49-F238E27FC236}">
                <a16:creationId xmlns:a16="http://schemas.microsoft.com/office/drawing/2014/main" id="{BBFC2A34-C32D-476A-B46A-43D17AE1B4BD}"/>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234949FA-0DF9-4A1B-BE9F-4C1DDA7A3E79}"/>
              </a:ext>
            </a:extLst>
          </p:cNvPr>
          <p:cNvSpPr txBox="1"/>
          <p:nvPr userDrawn="1"/>
        </p:nvSpPr>
        <p:spPr>
          <a:xfrm>
            <a:off x="-2144674" y="0"/>
            <a:ext cx="1980220" cy="417037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'Pic story block 4: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In the sidebar that appears –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p:txBody>
      </p:sp>
    </p:spTree>
    <p:extLst>
      <p:ext uri="{BB962C8B-B14F-4D97-AF65-F5344CB8AC3E}">
        <p14:creationId xmlns:p14="http://schemas.microsoft.com/office/powerpoint/2010/main" val="2824426730"/>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 story blocks 1&amp;2: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1588"/>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282575" y="1703388"/>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dirty="0"/>
              <a:t>Insert a short, captivating message here to support your image</a:t>
            </a:r>
            <a:endParaRPr lang="en-GB" dirty="0"/>
          </a:p>
        </p:txBody>
      </p:sp>
      <p:sp>
        <p:nvSpPr>
          <p:cNvPr id="5" name="Rectangle 4">
            <a:extLst>
              <a:ext uri="{FF2B5EF4-FFF2-40B4-BE49-F238E27FC236}">
                <a16:creationId xmlns:a16="http://schemas.microsoft.com/office/drawing/2014/main" id="{4B782980-48E1-4663-BA25-79777EDB24B5}"/>
              </a:ext>
            </a:extLst>
          </p:cNvPr>
          <p:cNvSpPr/>
          <p:nvPr userDrawn="1"/>
        </p:nvSpPr>
        <p:spPr>
          <a:xfrm>
            <a:off x="2286000" y="0"/>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69CFEFE4-F1B3-4648-992A-43E7E1B31DC3}"/>
              </a:ext>
            </a:extLst>
          </p:cNvPr>
          <p:cNvSpPr>
            <a:spLocks noGrp="1"/>
          </p:cNvSpPr>
          <p:nvPr>
            <p:ph type="body" sz="quarter" idx="14" hasCustomPrompt="1"/>
          </p:nvPr>
        </p:nvSpPr>
        <p:spPr>
          <a:xfrm>
            <a:off x="2570163" y="145316"/>
            <a:ext cx="1717675" cy="1151672"/>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DF5226B2-9C2A-4D62-B07E-19966B0E007D}"/>
              </a:ext>
            </a:extLst>
          </p:cNvPr>
          <p:cNvSpPr>
            <a:spLocks noGrp="1"/>
          </p:cNvSpPr>
          <p:nvPr>
            <p:ph type="body" sz="quarter" idx="15" hasCustomPrompt="1"/>
          </p:nvPr>
        </p:nvSpPr>
        <p:spPr>
          <a:xfrm>
            <a:off x="2570163" y="1703388"/>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dirty="0"/>
              <a:t>Insert a short, captivating message here to support your image</a:t>
            </a:r>
            <a:endParaRPr lang="en-GB" dirty="0"/>
          </a:p>
        </p:txBody>
      </p:sp>
      <p:sp>
        <p:nvSpPr>
          <p:cNvPr id="2" name="Slide Number Placeholder 1">
            <a:extLst>
              <a:ext uri="{FF2B5EF4-FFF2-40B4-BE49-F238E27FC236}">
                <a16:creationId xmlns:a16="http://schemas.microsoft.com/office/drawing/2014/main" id="{6E407451-522C-4E2E-8A8D-5BCB1CA09BCF}"/>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9" name="TextBox 8">
            <a:extLst>
              <a:ext uri="{FF2B5EF4-FFF2-40B4-BE49-F238E27FC236}">
                <a16:creationId xmlns:a16="http://schemas.microsoft.com/office/drawing/2014/main" id="{F85E33B5-E199-4CA0-9D65-10388EEB490A}"/>
              </a:ext>
            </a:extLst>
          </p:cNvPr>
          <p:cNvSpPr txBox="1"/>
          <p:nvPr userDrawn="1"/>
        </p:nvSpPr>
        <p:spPr>
          <a:xfrm>
            <a:off x="-2144674" y="0"/>
            <a:ext cx="1980220" cy="417037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'Pic story blocks 1&amp;2: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In the sidebar that appears –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p:txBody>
      </p:sp>
    </p:spTree>
    <p:extLst>
      <p:ext uri="{BB962C8B-B14F-4D97-AF65-F5344CB8AC3E}">
        <p14:creationId xmlns:p14="http://schemas.microsoft.com/office/powerpoint/2010/main" val="49807493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 story blocks 1,2&amp;3: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1588"/>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282575" y="1703388"/>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dirty="0"/>
              <a:t>Insert a short, captivating message here to support your image</a:t>
            </a:r>
            <a:endParaRPr lang="en-GB" dirty="0"/>
          </a:p>
        </p:txBody>
      </p:sp>
      <p:sp>
        <p:nvSpPr>
          <p:cNvPr id="5" name="Rectangle 4">
            <a:extLst>
              <a:ext uri="{FF2B5EF4-FFF2-40B4-BE49-F238E27FC236}">
                <a16:creationId xmlns:a16="http://schemas.microsoft.com/office/drawing/2014/main" id="{4B782980-48E1-4663-BA25-79777EDB24B5}"/>
              </a:ext>
            </a:extLst>
          </p:cNvPr>
          <p:cNvSpPr/>
          <p:nvPr userDrawn="1"/>
        </p:nvSpPr>
        <p:spPr>
          <a:xfrm>
            <a:off x="2286000" y="0"/>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69CFEFE4-F1B3-4648-992A-43E7E1B31DC3}"/>
              </a:ext>
            </a:extLst>
          </p:cNvPr>
          <p:cNvSpPr>
            <a:spLocks noGrp="1"/>
          </p:cNvSpPr>
          <p:nvPr>
            <p:ph type="body" sz="quarter" idx="14" hasCustomPrompt="1"/>
          </p:nvPr>
        </p:nvSpPr>
        <p:spPr>
          <a:xfrm>
            <a:off x="2570163" y="145316"/>
            <a:ext cx="1717675" cy="1151672"/>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DF5226B2-9C2A-4D62-B07E-19966B0E007D}"/>
              </a:ext>
            </a:extLst>
          </p:cNvPr>
          <p:cNvSpPr>
            <a:spLocks noGrp="1"/>
          </p:cNvSpPr>
          <p:nvPr>
            <p:ph type="body" sz="quarter" idx="15" hasCustomPrompt="1"/>
          </p:nvPr>
        </p:nvSpPr>
        <p:spPr>
          <a:xfrm>
            <a:off x="2570163" y="1703388"/>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dirty="0"/>
              <a:t>Insert a short, captivating message here to support your image</a:t>
            </a:r>
            <a:endParaRPr lang="en-GB" dirty="0"/>
          </a:p>
        </p:txBody>
      </p:sp>
      <p:sp>
        <p:nvSpPr>
          <p:cNvPr id="8" name="Rectangle 7">
            <a:extLst>
              <a:ext uri="{FF2B5EF4-FFF2-40B4-BE49-F238E27FC236}">
                <a16:creationId xmlns:a16="http://schemas.microsoft.com/office/drawing/2014/main" id="{B7F84F3A-4D6A-402F-B7ED-D0E7204EFABA}"/>
              </a:ext>
            </a:extLst>
          </p:cNvPr>
          <p:cNvSpPr/>
          <p:nvPr userDrawn="1"/>
        </p:nvSpPr>
        <p:spPr>
          <a:xfrm>
            <a:off x="4572000" y="-1"/>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4">
            <a:extLst>
              <a:ext uri="{FF2B5EF4-FFF2-40B4-BE49-F238E27FC236}">
                <a16:creationId xmlns:a16="http://schemas.microsoft.com/office/drawing/2014/main" id="{AC6F8F0C-4EE8-45AA-B6D3-CAF29C5F041F}"/>
              </a:ext>
            </a:extLst>
          </p:cNvPr>
          <p:cNvSpPr>
            <a:spLocks noGrp="1"/>
          </p:cNvSpPr>
          <p:nvPr>
            <p:ph type="body" sz="quarter" idx="16" hasCustomPrompt="1"/>
          </p:nvPr>
        </p:nvSpPr>
        <p:spPr>
          <a:xfrm>
            <a:off x="4856163" y="142138"/>
            <a:ext cx="1717675" cy="1153261"/>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1" name="Text Placeholder 2">
            <a:extLst>
              <a:ext uri="{FF2B5EF4-FFF2-40B4-BE49-F238E27FC236}">
                <a16:creationId xmlns:a16="http://schemas.microsoft.com/office/drawing/2014/main" id="{9D0A6E68-1975-4D90-8492-F48FD99649F2}"/>
              </a:ext>
            </a:extLst>
          </p:cNvPr>
          <p:cNvSpPr>
            <a:spLocks noGrp="1"/>
          </p:cNvSpPr>
          <p:nvPr>
            <p:ph type="body" sz="quarter" idx="17" hasCustomPrompt="1"/>
          </p:nvPr>
        </p:nvSpPr>
        <p:spPr>
          <a:xfrm>
            <a:off x="4856162" y="1704976"/>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dirty="0"/>
              <a:t>Insert a short, captivating message here to support your image</a:t>
            </a:r>
            <a:endParaRPr lang="en-GB" dirty="0"/>
          </a:p>
        </p:txBody>
      </p:sp>
      <p:sp>
        <p:nvSpPr>
          <p:cNvPr id="2" name="Slide Number Placeholder 1">
            <a:extLst>
              <a:ext uri="{FF2B5EF4-FFF2-40B4-BE49-F238E27FC236}">
                <a16:creationId xmlns:a16="http://schemas.microsoft.com/office/drawing/2014/main" id="{E49D0737-65C8-426D-9C59-5551ACE142B1}"/>
              </a:ext>
            </a:extLst>
          </p:cNvPr>
          <p:cNvSpPr>
            <a:spLocks noGrp="1"/>
          </p:cNvSpPr>
          <p:nvPr>
            <p:ph type="sldNum" sz="quarter" idx="18"/>
          </p:nvPr>
        </p:nvSpPr>
        <p:spPr/>
        <p:txBody>
          <a:bodyPr/>
          <a:lstStyle/>
          <a:p>
            <a:fld id="{D8E11B39-5312-4BA2-9D77-E49168D4D691}" type="slidenum">
              <a:rPr lang="en-GB" smtClean="0"/>
              <a:pPr/>
              <a:t>‹#›</a:t>
            </a:fld>
            <a:endParaRPr lang="en-GB" dirty="0"/>
          </a:p>
        </p:txBody>
      </p:sp>
      <p:sp>
        <p:nvSpPr>
          <p:cNvPr id="12" name="TextBox 11">
            <a:extLst>
              <a:ext uri="{FF2B5EF4-FFF2-40B4-BE49-F238E27FC236}">
                <a16:creationId xmlns:a16="http://schemas.microsoft.com/office/drawing/2014/main" id="{327D2F18-7BEF-4B7D-93AD-82FBC3EFCA2A}"/>
              </a:ext>
            </a:extLst>
          </p:cNvPr>
          <p:cNvSpPr txBox="1"/>
          <p:nvPr userDrawn="1"/>
        </p:nvSpPr>
        <p:spPr>
          <a:xfrm>
            <a:off x="-2144674" y="0"/>
            <a:ext cx="1980220" cy="417037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'Pic story blocks 1,2&amp;3: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In the sidebar that appears –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p:txBody>
      </p:sp>
    </p:spTree>
    <p:extLst>
      <p:ext uri="{BB962C8B-B14F-4D97-AF65-F5344CB8AC3E}">
        <p14:creationId xmlns:p14="http://schemas.microsoft.com/office/powerpoint/2010/main" val="683134710"/>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 story blocks all: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481F6F-9466-4605-9AB9-84159134551F}"/>
              </a:ext>
            </a:extLst>
          </p:cNvPr>
          <p:cNvSpPr/>
          <p:nvPr userDrawn="1"/>
        </p:nvSpPr>
        <p:spPr>
          <a:xfrm>
            <a:off x="0" y="-1588"/>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a:extLst>
              <a:ext uri="{FF2B5EF4-FFF2-40B4-BE49-F238E27FC236}">
                <a16:creationId xmlns:a16="http://schemas.microsoft.com/office/drawing/2014/main" id="{A2E528EB-958A-4977-ABCC-8B72FD23AD2C}"/>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3" name="Text Placeholder 2">
            <a:extLst>
              <a:ext uri="{FF2B5EF4-FFF2-40B4-BE49-F238E27FC236}">
                <a16:creationId xmlns:a16="http://schemas.microsoft.com/office/drawing/2014/main" id="{DEE57537-C24B-4644-8192-3A2CC81DB684}"/>
              </a:ext>
            </a:extLst>
          </p:cNvPr>
          <p:cNvSpPr>
            <a:spLocks noGrp="1"/>
          </p:cNvSpPr>
          <p:nvPr>
            <p:ph type="body" sz="quarter" idx="13" hasCustomPrompt="1"/>
          </p:nvPr>
        </p:nvSpPr>
        <p:spPr>
          <a:xfrm>
            <a:off x="282575" y="1703388"/>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dirty="0"/>
              <a:t>Insert a short, captivating message here to support your image</a:t>
            </a:r>
            <a:endParaRPr lang="en-GB" dirty="0"/>
          </a:p>
        </p:txBody>
      </p:sp>
      <p:sp>
        <p:nvSpPr>
          <p:cNvPr id="5" name="Rectangle 4">
            <a:extLst>
              <a:ext uri="{FF2B5EF4-FFF2-40B4-BE49-F238E27FC236}">
                <a16:creationId xmlns:a16="http://schemas.microsoft.com/office/drawing/2014/main" id="{4B782980-48E1-4663-BA25-79777EDB24B5}"/>
              </a:ext>
            </a:extLst>
          </p:cNvPr>
          <p:cNvSpPr/>
          <p:nvPr userDrawn="1"/>
        </p:nvSpPr>
        <p:spPr>
          <a:xfrm>
            <a:off x="2286000" y="0"/>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4">
            <a:extLst>
              <a:ext uri="{FF2B5EF4-FFF2-40B4-BE49-F238E27FC236}">
                <a16:creationId xmlns:a16="http://schemas.microsoft.com/office/drawing/2014/main" id="{69CFEFE4-F1B3-4648-992A-43E7E1B31DC3}"/>
              </a:ext>
            </a:extLst>
          </p:cNvPr>
          <p:cNvSpPr>
            <a:spLocks noGrp="1"/>
          </p:cNvSpPr>
          <p:nvPr>
            <p:ph type="body" sz="quarter" idx="14" hasCustomPrompt="1"/>
          </p:nvPr>
        </p:nvSpPr>
        <p:spPr>
          <a:xfrm>
            <a:off x="2570163" y="145316"/>
            <a:ext cx="1717675" cy="1151672"/>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7" name="Text Placeholder 2">
            <a:extLst>
              <a:ext uri="{FF2B5EF4-FFF2-40B4-BE49-F238E27FC236}">
                <a16:creationId xmlns:a16="http://schemas.microsoft.com/office/drawing/2014/main" id="{DF5226B2-9C2A-4D62-B07E-19966B0E007D}"/>
              </a:ext>
            </a:extLst>
          </p:cNvPr>
          <p:cNvSpPr>
            <a:spLocks noGrp="1"/>
          </p:cNvSpPr>
          <p:nvPr>
            <p:ph type="body" sz="quarter" idx="15" hasCustomPrompt="1"/>
          </p:nvPr>
        </p:nvSpPr>
        <p:spPr>
          <a:xfrm>
            <a:off x="2570163" y="1703388"/>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dirty="0"/>
              <a:t>Insert a short, captivating message here to support your image</a:t>
            </a:r>
            <a:endParaRPr lang="en-GB" dirty="0"/>
          </a:p>
        </p:txBody>
      </p:sp>
      <p:sp>
        <p:nvSpPr>
          <p:cNvPr id="8" name="Rectangle 7">
            <a:extLst>
              <a:ext uri="{FF2B5EF4-FFF2-40B4-BE49-F238E27FC236}">
                <a16:creationId xmlns:a16="http://schemas.microsoft.com/office/drawing/2014/main" id="{B7F84F3A-4D6A-402F-B7ED-D0E7204EFABA}"/>
              </a:ext>
            </a:extLst>
          </p:cNvPr>
          <p:cNvSpPr/>
          <p:nvPr userDrawn="1"/>
        </p:nvSpPr>
        <p:spPr>
          <a:xfrm>
            <a:off x="4572000" y="-1"/>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4">
            <a:extLst>
              <a:ext uri="{FF2B5EF4-FFF2-40B4-BE49-F238E27FC236}">
                <a16:creationId xmlns:a16="http://schemas.microsoft.com/office/drawing/2014/main" id="{AC6F8F0C-4EE8-45AA-B6D3-CAF29C5F041F}"/>
              </a:ext>
            </a:extLst>
          </p:cNvPr>
          <p:cNvSpPr>
            <a:spLocks noGrp="1"/>
          </p:cNvSpPr>
          <p:nvPr>
            <p:ph type="body" sz="quarter" idx="16" hasCustomPrompt="1"/>
          </p:nvPr>
        </p:nvSpPr>
        <p:spPr>
          <a:xfrm>
            <a:off x="4856163" y="142138"/>
            <a:ext cx="1717675" cy="1153261"/>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1" name="Text Placeholder 2">
            <a:extLst>
              <a:ext uri="{FF2B5EF4-FFF2-40B4-BE49-F238E27FC236}">
                <a16:creationId xmlns:a16="http://schemas.microsoft.com/office/drawing/2014/main" id="{9D0A6E68-1975-4D90-8492-F48FD99649F2}"/>
              </a:ext>
            </a:extLst>
          </p:cNvPr>
          <p:cNvSpPr>
            <a:spLocks noGrp="1"/>
          </p:cNvSpPr>
          <p:nvPr>
            <p:ph type="body" sz="quarter" idx="17" hasCustomPrompt="1"/>
          </p:nvPr>
        </p:nvSpPr>
        <p:spPr>
          <a:xfrm>
            <a:off x="4856162" y="1704976"/>
            <a:ext cx="1717675"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dirty="0"/>
              <a:t>Insert a short, captivating message here to support your image</a:t>
            </a:r>
            <a:endParaRPr lang="en-GB" dirty="0"/>
          </a:p>
        </p:txBody>
      </p:sp>
      <p:sp>
        <p:nvSpPr>
          <p:cNvPr id="12" name="Rectangle 11">
            <a:extLst>
              <a:ext uri="{FF2B5EF4-FFF2-40B4-BE49-F238E27FC236}">
                <a16:creationId xmlns:a16="http://schemas.microsoft.com/office/drawing/2014/main" id="{31302C7C-B1DC-4B0D-B314-7ACE3FC4F082}"/>
              </a:ext>
            </a:extLst>
          </p:cNvPr>
          <p:cNvSpPr/>
          <p:nvPr userDrawn="1"/>
        </p:nvSpPr>
        <p:spPr>
          <a:xfrm>
            <a:off x="6858000" y="0"/>
            <a:ext cx="2286000" cy="45021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4">
            <a:extLst>
              <a:ext uri="{FF2B5EF4-FFF2-40B4-BE49-F238E27FC236}">
                <a16:creationId xmlns:a16="http://schemas.microsoft.com/office/drawing/2014/main" id="{92D13582-D27B-4FC2-A56B-F2BB0FA3093B}"/>
              </a:ext>
            </a:extLst>
          </p:cNvPr>
          <p:cNvSpPr>
            <a:spLocks noGrp="1"/>
          </p:cNvSpPr>
          <p:nvPr>
            <p:ph type="body" sz="quarter" idx="18" hasCustomPrompt="1"/>
          </p:nvPr>
        </p:nvSpPr>
        <p:spPr>
          <a:xfrm>
            <a:off x="7148513" y="142140"/>
            <a:ext cx="171132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14" name="Text Placeholder 2">
            <a:extLst>
              <a:ext uri="{FF2B5EF4-FFF2-40B4-BE49-F238E27FC236}">
                <a16:creationId xmlns:a16="http://schemas.microsoft.com/office/drawing/2014/main" id="{8ED698BC-5FC2-4ACB-AEB9-5B4630E2B863}"/>
              </a:ext>
            </a:extLst>
          </p:cNvPr>
          <p:cNvSpPr>
            <a:spLocks noGrp="1"/>
          </p:cNvSpPr>
          <p:nvPr>
            <p:ph type="body" sz="quarter" idx="19" hasCustomPrompt="1"/>
          </p:nvPr>
        </p:nvSpPr>
        <p:spPr>
          <a:xfrm>
            <a:off x="7145338" y="1703388"/>
            <a:ext cx="1714500" cy="2203450"/>
          </a:xfrm>
        </p:spPr>
        <p:txBody>
          <a:bodyPr/>
          <a:lstStyle>
            <a:lvl1pPr marL="285750" indent="-285750">
              <a:buFont typeface="Wingdings" panose="05000000000000000000" pitchFamily="2" charset="2"/>
              <a:buChar char="§"/>
              <a:defRPr sz="1400"/>
            </a:lvl1pPr>
            <a:lvl2pPr>
              <a:defRPr sz="1400"/>
            </a:lvl2pPr>
            <a:lvl3pPr>
              <a:defRPr sz="1400"/>
            </a:lvl3pPr>
            <a:lvl4pPr>
              <a:defRPr sz="1400"/>
            </a:lvl4pPr>
            <a:lvl5pPr>
              <a:defRPr sz="1400"/>
            </a:lvl5pPr>
          </a:lstStyle>
          <a:p>
            <a:pPr lvl="0"/>
            <a:r>
              <a:rPr lang="en-US" dirty="0"/>
              <a:t>Insert a short, captivating message here to support your image</a:t>
            </a:r>
            <a:endParaRPr lang="en-GB" dirty="0"/>
          </a:p>
        </p:txBody>
      </p:sp>
      <p:sp>
        <p:nvSpPr>
          <p:cNvPr id="2" name="Slide Number Placeholder 1">
            <a:extLst>
              <a:ext uri="{FF2B5EF4-FFF2-40B4-BE49-F238E27FC236}">
                <a16:creationId xmlns:a16="http://schemas.microsoft.com/office/drawing/2014/main" id="{44CD5C04-762F-459A-9E0F-9B7C726CB9F2}"/>
              </a:ext>
            </a:extLst>
          </p:cNvPr>
          <p:cNvSpPr>
            <a:spLocks noGrp="1"/>
          </p:cNvSpPr>
          <p:nvPr>
            <p:ph type="sldNum" sz="quarter" idx="20"/>
          </p:nvPr>
        </p:nvSpPr>
        <p:spPr/>
        <p:txBody>
          <a:bodyPr/>
          <a:lstStyle/>
          <a:p>
            <a:fld id="{D8E11B39-5312-4BA2-9D77-E49168D4D691}" type="slidenum">
              <a:rPr lang="en-GB" smtClean="0"/>
              <a:pPr/>
              <a:t>‹#›</a:t>
            </a:fld>
            <a:endParaRPr lang="en-GB" dirty="0"/>
          </a:p>
        </p:txBody>
      </p:sp>
      <p:sp>
        <p:nvSpPr>
          <p:cNvPr id="16" name="TextBox 15">
            <a:extLst>
              <a:ext uri="{FF2B5EF4-FFF2-40B4-BE49-F238E27FC236}">
                <a16:creationId xmlns:a16="http://schemas.microsoft.com/office/drawing/2014/main" id="{C0064F74-2E23-4558-AEFD-918C48A6FEC3}"/>
              </a:ext>
            </a:extLst>
          </p:cNvPr>
          <p:cNvSpPr txBox="1"/>
          <p:nvPr userDrawn="1"/>
        </p:nvSpPr>
        <p:spPr>
          <a:xfrm>
            <a:off x="-2144674" y="0"/>
            <a:ext cx="1980220" cy="417037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'Pic story blocks all: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In the sidebar that appears –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p:txBody>
      </p:sp>
    </p:spTree>
    <p:extLst>
      <p:ext uri="{BB962C8B-B14F-4D97-AF65-F5344CB8AC3E}">
        <p14:creationId xmlns:p14="http://schemas.microsoft.com/office/powerpoint/2010/main" val="229022144"/>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hort Title: Option 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DEA29B-B7B1-D907-2620-01611C346AB6}"/>
              </a:ext>
            </a:extLst>
          </p:cNvPr>
          <p:cNvSpPr>
            <a:spLocks noGrp="1"/>
          </p:cNvSpPr>
          <p:nvPr>
            <p:ph type="ctrTitle"/>
          </p:nvPr>
        </p:nvSpPr>
        <p:spPr>
          <a:xfrm>
            <a:off x="503238" y="1419225"/>
            <a:ext cx="8137525" cy="1547813"/>
          </a:xfrm>
        </p:spPr>
        <p:txBody>
          <a:bodyPr>
            <a:normAutofit/>
          </a:bodyPr>
          <a:lstStyle>
            <a:lvl1pPr marL="0" indent="0" algn="ctr">
              <a:buFont typeface="Aptos" panose="020B0004020202020204" pitchFamily="34" charset="0"/>
              <a:buNone/>
              <a:defRPr sz="5500" baseline="0">
                <a:solidFill>
                  <a:schemeClr val="bg1"/>
                </a:solidFill>
              </a:defRPr>
            </a:lvl1pPr>
          </a:lstStyle>
          <a:p>
            <a:r>
              <a:rPr lang="en-US" dirty="0"/>
              <a:t>Short title here.</a:t>
            </a:r>
          </a:p>
        </p:txBody>
      </p:sp>
      <p:sp>
        <p:nvSpPr>
          <p:cNvPr id="6" name="TextBox 5">
            <a:extLst>
              <a:ext uri="{FF2B5EF4-FFF2-40B4-BE49-F238E27FC236}">
                <a16:creationId xmlns:a16="http://schemas.microsoft.com/office/drawing/2014/main" id="{6524619A-E55B-2790-9FC5-7034F02EAD55}"/>
              </a:ext>
            </a:extLst>
          </p:cNvPr>
          <p:cNvSpPr txBox="1"/>
          <p:nvPr userDrawn="1"/>
        </p:nvSpPr>
        <p:spPr>
          <a:xfrm>
            <a:off x="-2144674" y="0"/>
            <a:ext cx="1980220" cy="3016210"/>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live pack PowerPoint template, click the home or insert tab – then click the dropdown arrow under the 'New Slide' button and select the 'Short Title: Option 1'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title and subtitle text into the placeholders on the slide – keep both as short and to the point as possible</a:t>
            </a:r>
          </a:p>
          <a:p>
            <a:pPr marL="171450" indent="-171450" algn="l">
              <a:spcAft>
                <a:spcPts val="600"/>
              </a:spcAft>
              <a:buClr>
                <a:schemeClr val="accent1"/>
              </a:buClr>
              <a:buSzPct val="110000"/>
              <a:buFont typeface="Wingdings" panose="05000000000000000000" pitchFamily="2" charset="2"/>
              <a:buChar char="§"/>
            </a:pPr>
            <a:r>
              <a:rPr lang="en-GB" sz="1000" dirty="0"/>
              <a:t>Note the background animation should not be altered on this slide, if it is not appropriate for your presentation – choose another available layout</a:t>
            </a:r>
          </a:p>
        </p:txBody>
      </p:sp>
      <p:sp>
        <p:nvSpPr>
          <p:cNvPr id="5" name="Red footer area">
            <a:extLst>
              <a:ext uri="{FF2B5EF4-FFF2-40B4-BE49-F238E27FC236}">
                <a16:creationId xmlns:a16="http://schemas.microsoft.com/office/drawing/2014/main" id="{525C1A16-FEE4-B492-2CB7-B792367A535D}"/>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footer gradient overlay">
            <a:extLst>
              <a:ext uri="{FF2B5EF4-FFF2-40B4-BE49-F238E27FC236}">
                <a16:creationId xmlns:a16="http://schemas.microsoft.com/office/drawing/2014/main" id="{5987C66D-BE68-8818-3DCE-4B424355BC1F}"/>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ACCA Logo Bottom Left" descr="A black text on a white background&#10;&#10;Description automatically generated">
            <a:extLst>
              <a:ext uri="{FF2B5EF4-FFF2-40B4-BE49-F238E27FC236}">
                <a16:creationId xmlns:a16="http://schemas.microsoft.com/office/drawing/2014/main" id="{EE2820B0-4AFD-364D-453C-8A8E4CB9A6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16438"/>
            <a:ext cx="638762" cy="638762"/>
          </a:xfrm>
          <a:prstGeom prst="rect">
            <a:avLst/>
          </a:prstGeom>
        </p:spPr>
      </p:pic>
      <p:sp>
        <p:nvSpPr>
          <p:cNvPr id="13" name="TextBox 12">
            <a:extLst>
              <a:ext uri="{FF2B5EF4-FFF2-40B4-BE49-F238E27FC236}">
                <a16:creationId xmlns:a16="http://schemas.microsoft.com/office/drawing/2014/main" id="{59A3F5E6-121F-B92C-53E7-DFC4557F79A1}"/>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4" name="Footer Placeholder 1">
            <a:extLst>
              <a:ext uri="{FF2B5EF4-FFF2-40B4-BE49-F238E27FC236}">
                <a16:creationId xmlns:a16="http://schemas.microsoft.com/office/drawing/2014/main" id="{EB04622C-8AF2-EA31-9D9A-10CBD6F0D547}"/>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336249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845">
          <p15:clr>
            <a:srgbClr val="FBAE40"/>
          </p15:clr>
        </p15:guide>
        <p15:guide id="2" pos="317">
          <p15:clr>
            <a:srgbClr val="FBAE40"/>
          </p15:clr>
        </p15:guide>
        <p15:guide id="3" pos="5443">
          <p15:clr>
            <a:srgbClr val="FBAE40"/>
          </p15:clr>
        </p15:guide>
        <p15:guide id="4" orient="horz" pos="894">
          <p15:clr>
            <a:srgbClr val="FBAE40"/>
          </p15:clr>
        </p15:guide>
        <p15:guide id="5" orient="horz" pos="186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hort Title: Custom Image">
    <p:bg>
      <p:bgPr>
        <a:solidFill>
          <a:schemeClr val="bg1">
            <a:lumMod val="65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71C7CE6-2E07-3F69-4D12-CE293F3B0607}"/>
              </a:ext>
            </a:extLst>
          </p:cNvPr>
          <p:cNvSpPr>
            <a:spLocks noGrp="1"/>
          </p:cNvSpPr>
          <p:nvPr>
            <p:ph type="ctrTitle"/>
          </p:nvPr>
        </p:nvSpPr>
        <p:spPr>
          <a:xfrm>
            <a:off x="503238" y="1419225"/>
            <a:ext cx="8137525" cy="1547813"/>
          </a:xfrm>
        </p:spPr>
        <p:txBody>
          <a:bodyPr>
            <a:normAutofit/>
          </a:bodyPr>
          <a:lstStyle>
            <a:lvl1pPr marL="0" indent="0" algn="ctr">
              <a:buFont typeface="Aptos" panose="020B0004020202020204" pitchFamily="34" charset="0"/>
              <a:buNone/>
              <a:defRPr sz="5500" baseline="0">
                <a:solidFill>
                  <a:schemeClr val="bg1"/>
                </a:solidFill>
              </a:defRPr>
            </a:lvl1pPr>
          </a:lstStyle>
          <a:p>
            <a:r>
              <a:rPr lang="en-US" dirty="0"/>
              <a:t>Short title here.</a:t>
            </a:r>
          </a:p>
        </p:txBody>
      </p:sp>
      <p:sp>
        <p:nvSpPr>
          <p:cNvPr id="11" name="TextBox 10">
            <a:extLst>
              <a:ext uri="{FF2B5EF4-FFF2-40B4-BE49-F238E27FC236}">
                <a16:creationId xmlns:a16="http://schemas.microsoft.com/office/drawing/2014/main" id="{6102078B-D71B-2266-3890-78E3843ED74D}"/>
              </a:ext>
            </a:extLst>
          </p:cNvPr>
          <p:cNvSpPr txBox="1"/>
          <p:nvPr userDrawn="1"/>
        </p:nvSpPr>
        <p:spPr>
          <a:xfrm>
            <a:off x="-2382253" y="0"/>
            <a:ext cx="2217799" cy="517064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'Short Title: Custom image'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title and subtitle text into the placeholders on the slide – keep both as short and to the point as possible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Then from the 'Fill' menu select 'Picture or texture fill' and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a:p>
            <a:pPr marL="171450" indent="-171450" algn="l">
              <a:spcAft>
                <a:spcPts val="600"/>
              </a:spcAft>
              <a:buClr>
                <a:schemeClr val="accent1"/>
              </a:buClr>
              <a:buSzPct val="110000"/>
              <a:buFont typeface="Wingdings" panose="05000000000000000000" pitchFamily="2" charset="2"/>
              <a:buChar char="§"/>
            </a:pPr>
            <a:r>
              <a:rPr lang="en-GB" sz="1000" dirty="0"/>
              <a:t>If text on top of your background image is difficult to read, choose the Picture icon tab from the ‘format background’ sidebar, and from the corrections dropdown reduce the brightness. -30% is a good started point. </a:t>
            </a:r>
          </a:p>
        </p:txBody>
      </p:sp>
      <p:sp>
        <p:nvSpPr>
          <p:cNvPr id="4" name="Red footer area">
            <a:extLst>
              <a:ext uri="{FF2B5EF4-FFF2-40B4-BE49-F238E27FC236}">
                <a16:creationId xmlns:a16="http://schemas.microsoft.com/office/drawing/2014/main" id="{95499D5D-412D-B3C5-F7A5-07668EAB0B56}"/>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footer gradient overlay">
            <a:extLst>
              <a:ext uri="{FF2B5EF4-FFF2-40B4-BE49-F238E27FC236}">
                <a16:creationId xmlns:a16="http://schemas.microsoft.com/office/drawing/2014/main" id="{3D48AC64-FF08-5E30-9165-D95CE988D0CC}"/>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9" name="ACCA Logo Bottom Left" descr="A black text on a white background&#10;&#10;Description automatically generated">
            <a:extLst>
              <a:ext uri="{FF2B5EF4-FFF2-40B4-BE49-F238E27FC236}">
                <a16:creationId xmlns:a16="http://schemas.microsoft.com/office/drawing/2014/main" id="{D09220A0-6644-842E-7F84-13D1C7299255}"/>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2" name="TextBox 11">
            <a:extLst>
              <a:ext uri="{FF2B5EF4-FFF2-40B4-BE49-F238E27FC236}">
                <a16:creationId xmlns:a16="http://schemas.microsoft.com/office/drawing/2014/main" id="{4B35DFA7-37FE-DA87-B614-A6E3D735D3B2}"/>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3" name="Footer Placeholder 1">
            <a:extLst>
              <a:ext uri="{FF2B5EF4-FFF2-40B4-BE49-F238E27FC236}">
                <a16:creationId xmlns:a16="http://schemas.microsoft.com/office/drawing/2014/main" id="{68E45051-3573-4ABE-8366-9DC9E9182590}"/>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18945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DCECCB84-F9BA-43D5-87BE-67443E8EF086}">
      <p15:sldGuideLst xmlns:p15="http://schemas.microsoft.com/office/powerpoint/2012/main">
        <p15:guide id="1" orient="horz" pos="2845">
          <p15:clr>
            <a:srgbClr val="FBAE40"/>
          </p15:clr>
        </p15:guide>
        <p15:guide id="2" pos="317">
          <p15:clr>
            <a:srgbClr val="FBAE40"/>
          </p15:clr>
        </p15:guide>
        <p15:guide id="3" pos="5443">
          <p15:clr>
            <a:srgbClr val="FBAE40"/>
          </p15:clr>
        </p15:guide>
        <p15:guide id="4" orient="horz" pos="894">
          <p15:clr>
            <a:srgbClr val="FBAE40"/>
          </p15:clr>
        </p15:guide>
        <p15:guide id="5" orient="horz" pos="18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2FCEAD-0CC2-4578-82BD-177DD471A283}"/>
              </a:ext>
            </a:extLst>
          </p:cNvPr>
          <p:cNvSpPr/>
          <p:nvPr userDrawn="1"/>
        </p:nvSpPr>
        <p:spPr>
          <a:xfrm>
            <a:off x="0" y="0"/>
            <a:ext cx="9144000" cy="44989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ame 6">
            <a:extLst>
              <a:ext uri="{FF2B5EF4-FFF2-40B4-BE49-F238E27FC236}">
                <a16:creationId xmlns:a16="http://schemas.microsoft.com/office/drawing/2014/main" id="{9569BCA7-115E-4038-9954-55C8758D7D57}"/>
              </a:ext>
            </a:extLst>
          </p:cNvPr>
          <p:cNvSpPr>
            <a:spLocks noChangeAspect="1"/>
          </p:cNvSpPr>
          <p:nvPr userDrawn="1"/>
        </p:nvSpPr>
        <p:spPr>
          <a:xfrm>
            <a:off x="3221396" y="896516"/>
            <a:ext cx="2701208" cy="2701208"/>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itle 1">
            <a:extLst>
              <a:ext uri="{FF2B5EF4-FFF2-40B4-BE49-F238E27FC236}">
                <a16:creationId xmlns:a16="http://schemas.microsoft.com/office/drawing/2014/main" id="{A60E04FC-6BFA-4339-9690-480883F92765}"/>
              </a:ext>
            </a:extLst>
          </p:cNvPr>
          <p:cNvSpPr>
            <a:spLocks noGrp="1"/>
          </p:cNvSpPr>
          <p:nvPr>
            <p:ph type="ctrTitle" hasCustomPrompt="1"/>
          </p:nvPr>
        </p:nvSpPr>
        <p:spPr>
          <a:xfrm>
            <a:off x="573881" y="895350"/>
            <a:ext cx="7996238" cy="1676400"/>
          </a:xfrm>
        </p:spPr>
        <p:txBody>
          <a:bodyPr anchor="b">
            <a:noAutofit/>
          </a:bodyPr>
          <a:lstStyle>
            <a:lvl1pPr algn="ctr">
              <a:defRPr sz="4000" b="1">
                <a:solidFill>
                  <a:schemeClr val="bg1"/>
                </a:solidFill>
              </a:defRPr>
            </a:lvl1pPr>
          </a:lstStyle>
          <a:p>
            <a:r>
              <a:rPr lang="en-US" dirty="0"/>
              <a:t>Presentation title here</a:t>
            </a:r>
          </a:p>
        </p:txBody>
      </p:sp>
      <p:sp>
        <p:nvSpPr>
          <p:cNvPr id="6" name="Subtitle 2">
            <a:extLst>
              <a:ext uri="{FF2B5EF4-FFF2-40B4-BE49-F238E27FC236}">
                <a16:creationId xmlns:a16="http://schemas.microsoft.com/office/drawing/2014/main" id="{C0CDF976-1BC9-4FAE-B73D-FBD802060832}"/>
              </a:ext>
            </a:extLst>
          </p:cNvPr>
          <p:cNvSpPr>
            <a:spLocks noGrp="1"/>
          </p:cNvSpPr>
          <p:nvPr>
            <p:ph type="subTitle" idx="1" hasCustomPrompt="1"/>
          </p:nvPr>
        </p:nvSpPr>
        <p:spPr>
          <a:xfrm>
            <a:off x="571500" y="2644378"/>
            <a:ext cx="7996238" cy="1603772"/>
          </a:xfrm>
        </p:spPr>
        <p:txBody>
          <a:bodyPr>
            <a:noAutofit/>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further information here</a:t>
            </a:r>
          </a:p>
        </p:txBody>
      </p:sp>
      <p:sp>
        <p:nvSpPr>
          <p:cNvPr id="3" name="Slide Number Placeholder 2">
            <a:extLst>
              <a:ext uri="{FF2B5EF4-FFF2-40B4-BE49-F238E27FC236}">
                <a16:creationId xmlns:a16="http://schemas.microsoft.com/office/drawing/2014/main" id="{104CF8BE-2449-4E6A-AA09-BAAEA6783559}"/>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2F5AF7FE-E616-4B28-9ABB-2B53072BEA43}"/>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'Title slide: Black'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36267717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hort Title: Custom Image w/ partner logos">
    <p:bg>
      <p:bgPr>
        <a:solidFill>
          <a:schemeClr val="bg1">
            <a:lumMod val="6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A2C386-EDA3-BB51-8755-1219FE2A52D7}"/>
              </a:ext>
            </a:extLst>
          </p:cNvPr>
          <p:cNvSpPr/>
          <p:nvPr userDrawn="1"/>
        </p:nvSpPr>
        <p:spPr>
          <a:xfrm>
            <a:off x="7451725" y="0"/>
            <a:ext cx="1692276" cy="45164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 name="Title 1">
            <a:extLst>
              <a:ext uri="{FF2B5EF4-FFF2-40B4-BE49-F238E27FC236}">
                <a16:creationId xmlns:a16="http://schemas.microsoft.com/office/drawing/2014/main" id="{171C7CE6-2E07-3F69-4D12-CE293F3B0607}"/>
              </a:ext>
            </a:extLst>
          </p:cNvPr>
          <p:cNvSpPr>
            <a:spLocks noGrp="1"/>
          </p:cNvSpPr>
          <p:nvPr>
            <p:ph type="ctrTitle"/>
          </p:nvPr>
        </p:nvSpPr>
        <p:spPr>
          <a:xfrm>
            <a:off x="503239" y="1419225"/>
            <a:ext cx="6445249" cy="1547813"/>
          </a:xfrm>
        </p:spPr>
        <p:txBody>
          <a:bodyPr>
            <a:normAutofit/>
          </a:bodyPr>
          <a:lstStyle>
            <a:lvl1pPr algn="ctr">
              <a:defRPr sz="5500" baseline="0">
                <a:solidFill>
                  <a:schemeClr val="bg1"/>
                </a:solidFill>
              </a:defRPr>
            </a:lvl1pPr>
          </a:lstStyle>
          <a:p>
            <a:r>
              <a:rPr lang="en-US" dirty="0"/>
              <a:t>Short title here.</a:t>
            </a:r>
          </a:p>
        </p:txBody>
      </p:sp>
      <p:sp>
        <p:nvSpPr>
          <p:cNvPr id="11" name="TextBox 10">
            <a:extLst>
              <a:ext uri="{FF2B5EF4-FFF2-40B4-BE49-F238E27FC236}">
                <a16:creationId xmlns:a16="http://schemas.microsoft.com/office/drawing/2014/main" id="{6102078B-D71B-2266-3890-78E3843ED74D}"/>
              </a:ext>
            </a:extLst>
          </p:cNvPr>
          <p:cNvSpPr txBox="1"/>
          <p:nvPr userDrawn="1"/>
        </p:nvSpPr>
        <p:spPr>
          <a:xfrm>
            <a:off x="-2322095" y="0"/>
            <a:ext cx="2157641" cy="5401479"/>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'Short Title: Custom image'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title and subtitle text into the placeholders on the slide – keep both as short and to the point as possible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Then from the 'Fill' menu select 'Picture or texture fill' and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If text on top of your background image is difficult to read, choose the Picture icon tab from the ‘format background’ sidebar, and from the corrections dropdown reduce the brightness. -30% is a good started point. </a:t>
            </a:r>
          </a:p>
          <a:p>
            <a:pPr marL="171450" indent="-171450" algn="l">
              <a:spcAft>
                <a:spcPts val="600"/>
              </a:spcAft>
              <a:buClr>
                <a:schemeClr val="accent1"/>
              </a:buClr>
              <a:buSzPct val="110000"/>
              <a:buFont typeface="Wingdings" panose="05000000000000000000" pitchFamily="2" charset="2"/>
              <a:buChar char="§"/>
            </a:pPr>
            <a:endParaRPr lang="en-GB" sz="1000" dirty="0"/>
          </a:p>
        </p:txBody>
      </p:sp>
      <p:sp>
        <p:nvSpPr>
          <p:cNvPr id="4" name="Red footer area">
            <a:extLst>
              <a:ext uri="{FF2B5EF4-FFF2-40B4-BE49-F238E27FC236}">
                <a16:creationId xmlns:a16="http://schemas.microsoft.com/office/drawing/2014/main" id="{95499D5D-412D-B3C5-F7A5-07668EAB0B56}"/>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footer gradient overlay">
            <a:extLst>
              <a:ext uri="{FF2B5EF4-FFF2-40B4-BE49-F238E27FC236}">
                <a16:creationId xmlns:a16="http://schemas.microsoft.com/office/drawing/2014/main" id="{3D48AC64-FF08-5E30-9165-D95CE988D0CC}"/>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9" name="ACCA Logo Bottom Left" descr="A black text on a white background&#10;&#10;Description automatically generated">
            <a:extLst>
              <a:ext uri="{FF2B5EF4-FFF2-40B4-BE49-F238E27FC236}">
                <a16:creationId xmlns:a16="http://schemas.microsoft.com/office/drawing/2014/main" id="{D09220A0-6644-842E-7F84-13D1C7299255}"/>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2" name="TextBox 11">
            <a:extLst>
              <a:ext uri="{FF2B5EF4-FFF2-40B4-BE49-F238E27FC236}">
                <a16:creationId xmlns:a16="http://schemas.microsoft.com/office/drawing/2014/main" id="{4B35DFA7-37FE-DA87-B614-A6E3D735D3B2}"/>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3" name="Footer Placeholder 1">
            <a:extLst>
              <a:ext uri="{FF2B5EF4-FFF2-40B4-BE49-F238E27FC236}">
                <a16:creationId xmlns:a16="http://schemas.microsoft.com/office/drawing/2014/main" id="{68E45051-3573-4ABE-8366-9DC9E9182590}"/>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 name="Rectangle 1">
            <a:extLst>
              <a:ext uri="{FF2B5EF4-FFF2-40B4-BE49-F238E27FC236}">
                <a16:creationId xmlns:a16="http://schemas.microsoft.com/office/drawing/2014/main" id="{D1B4D2FA-8E3E-6066-E21E-09DA76243576}"/>
              </a:ext>
            </a:extLst>
          </p:cNvPr>
          <p:cNvSpPr>
            <a:spLocks noGrp="1" noRot="1" noMove="1" noResize="1" noEditPoints="1" noAdjustHandles="1" noChangeArrowheads="1" noChangeShapeType="1"/>
          </p:cNvSpPr>
          <p:nvPr userDrawn="1"/>
        </p:nvSpPr>
        <p:spPr>
          <a:xfrm>
            <a:off x="7451725" y="0"/>
            <a:ext cx="1692276" cy="45164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 name="TextBox 6">
            <a:extLst>
              <a:ext uri="{FF2B5EF4-FFF2-40B4-BE49-F238E27FC236}">
                <a16:creationId xmlns:a16="http://schemas.microsoft.com/office/drawing/2014/main" id="{F7540A82-8830-49EF-935E-CC2E13B15998}"/>
              </a:ext>
            </a:extLst>
          </p:cNvPr>
          <p:cNvSpPr txBox="1"/>
          <p:nvPr userDrawn="1"/>
        </p:nvSpPr>
        <p:spPr>
          <a:xfrm>
            <a:off x="7562534" y="810638"/>
            <a:ext cx="1470659" cy="246221"/>
          </a:xfrm>
          <a:prstGeom prst="rect">
            <a:avLst/>
          </a:prstGeom>
          <a:noFill/>
        </p:spPr>
        <p:txBody>
          <a:bodyPr wrap="square" rtlCol="0">
            <a:spAutoFit/>
          </a:bodyPr>
          <a:lstStyle/>
          <a:p>
            <a:pPr algn="ctr"/>
            <a:r>
              <a:rPr lang="en-US" sz="1000" dirty="0"/>
              <a:t>In partnership with</a:t>
            </a:r>
          </a:p>
        </p:txBody>
      </p:sp>
      <p:sp>
        <p:nvSpPr>
          <p:cNvPr id="8" name="Picture Placeholder 5">
            <a:extLst>
              <a:ext uri="{FF2B5EF4-FFF2-40B4-BE49-F238E27FC236}">
                <a16:creationId xmlns:a16="http://schemas.microsoft.com/office/drawing/2014/main" id="{26E15919-4210-CD7B-0AD4-EC14033F0E69}"/>
              </a:ext>
            </a:extLst>
          </p:cNvPr>
          <p:cNvSpPr>
            <a:spLocks noGrp="1"/>
          </p:cNvSpPr>
          <p:nvPr>
            <p:ph type="pic" sz="quarter" idx="10" hasCustomPrompt="1"/>
          </p:nvPr>
        </p:nvSpPr>
        <p:spPr>
          <a:xfrm>
            <a:off x="7726047" y="1223363"/>
            <a:ext cx="1143634" cy="700289"/>
          </a:xfrm>
        </p:spPr>
        <p:txBody>
          <a:bodyPr lIns="0" rIns="0">
            <a:normAutofit/>
          </a:bodyPr>
          <a:lstStyle>
            <a:lvl1pPr marL="0" indent="0" algn="ctr">
              <a:buNone/>
              <a:defRPr sz="600"/>
            </a:lvl1pPr>
          </a:lstStyle>
          <a:p>
            <a:r>
              <a:rPr lang="en-GB" dirty="0"/>
              <a:t>CLICK ICON TO ADD PARTNER LOGO</a:t>
            </a:r>
          </a:p>
        </p:txBody>
      </p:sp>
      <p:sp>
        <p:nvSpPr>
          <p:cNvPr id="10" name="Picture Placeholder 5">
            <a:extLst>
              <a:ext uri="{FF2B5EF4-FFF2-40B4-BE49-F238E27FC236}">
                <a16:creationId xmlns:a16="http://schemas.microsoft.com/office/drawing/2014/main" id="{1B1B9E81-9D74-D14A-114E-0DC7FE3ED7F1}"/>
              </a:ext>
            </a:extLst>
          </p:cNvPr>
          <p:cNvSpPr>
            <a:spLocks noGrp="1"/>
          </p:cNvSpPr>
          <p:nvPr>
            <p:ph type="pic" sz="quarter" idx="11" hasCustomPrompt="1"/>
          </p:nvPr>
        </p:nvSpPr>
        <p:spPr>
          <a:xfrm>
            <a:off x="7726047" y="2114437"/>
            <a:ext cx="1143634" cy="700289"/>
          </a:xfrm>
        </p:spPr>
        <p:txBody>
          <a:bodyPr lIns="0" rIns="0">
            <a:normAutofit/>
          </a:bodyPr>
          <a:lstStyle>
            <a:lvl1pPr marL="0" indent="0" algn="ctr">
              <a:buNone/>
              <a:defRPr sz="600"/>
            </a:lvl1pPr>
          </a:lstStyle>
          <a:p>
            <a:r>
              <a:rPr lang="en-GB" dirty="0"/>
              <a:t>CLICK ICON TO ADD PARTNER LOGO</a:t>
            </a:r>
          </a:p>
        </p:txBody>
      </p:sp>
      <p:sp>
        <p:nvSpPr>
          <p:cNvPr id="14" name="Picture Placeholder 5">
            <a:extLst>
              <a:ext uri="{FF2B5EF4-FFF2-40B4-BE49-F238E27FC236}">
                <a16:creationId xmlns:a16="http://schemas.microsoft.com/office/drawing/2014/main" id="{348C4849-A953-7A10-8858-369089591B74}"/>
              </a:ext>
            </a:extLst>
          </p:cNvPr>
          <p:cNvSpPr>
            <a:spLocks noGrp="1"/>
          </p:cNvSpPr>
          <p:nvPr>
            <p:ph type="pic" sz="quarter" idx="12" hasCustomPrompt="1"/>
          </p:nvPr>
        </p:nvSpPr>
        <p:spPr>
          <a:xfrm>
            <a:off x="7726047" y="3005512"/>
            <a:ext cx="1143634" cy="700289"/>
          </a:xfrm>
        </p:spPr>
        <p:txBody>
          <a:bodyPr lIns="0" rIns="0">
            <a:normAutofit/>
          </a:bodyPr>
          <a:lstStyle>
            <a:lvl1pPr marL="0" indent="0" algn="ctr">
              <a:buNone/>
              <a:defRPr sz="600"/>
            </a:lvl1pPr>
          </a:lstStyle>
          <a:p>
            <a:r>
              <a:rPr lang="en-GB" dirty="0"/>
              <a:t>CLICK ICON TO ADD PARTNER LOGO</a:t>
            </a:r>
          </a:p>
        </p:txBody>
      </p:sp>
    </p:spTree>
    <p:extLst>
      <p:ext uri="{BB962C8B-B14F-4D97-AF65-F5344CB8AC3E}">
        <p14:creationId xmlns:p14="http://schemas.microsoft.com/office/powerpoint/2010/main" val="284093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DCECCB84-F9BA-43D5-87BE-67443E8EF086}">
      <p15:sldGuideLst xmlns:p15="http://schemas.microsoft.com/office/powerpoint/2012/main">
        <p15:guide id="1" orient="horz" pos="2845">
          <p15:clr>
            <a:srgbClr val="FBAE40"/>
          </p15:clr>
        </p15:guide>
        <p15:guide id="2" pos="317">
          <p15:clr>
            <a:srgbClr val="FBAE40"/>
          </p15:clr>
        </p15:guide>
        <p15:guide id="4" orient="horz" pos="894">
          <p15:clr>
            <a:srgbClr val="FBAE40"/>
          </p15:clr>
        </p15:guide>
        <p15:guide id="5" orient="horz" pos="1869">
          <p15:clr>
            <a:srgbClr val="FBAE40"/>
          </p15:clr>
        </p15:guide>
        <p15:guide id="6" pos="4694">
          <p15:clr>
            <a:srgbClr val="FBAE40"/>
          </p15:clr>
        </p15:guide>
        <p15:guide id="7" pos="437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ng Title: Image left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descr="A red and pink gradient&#10;&#10;Description automatically generated">
            <a:extLst>
              <a:ext uri="{FF2B5EF4-FFF2-40B4-BE49-F238E27FC236}">
                <a16:creationId xmlns:a16="http://schemas.microsoft.com/office/drawing/2014/main" id="{55BF586A-1289-546D-DC21-A6388F8D2F3D}"/>
              </a:ext>
            </a:extLst>
          </p:cNvPr>
          <p:cNvPicPr>
            <a:picLocks noChangeAspect="1"/>
          </p:cNvPicPr>
          <p:nvPr userDrawn="1"/>
        </p:nvPicPr>
        <p:blipFill>
          <a:blip r:embed="rId3"/>
          <a:stretch>
            <a:fillRect/>
          </a:stretch>
        </p:blipFill>
        <p:spPr>
          <a:xfrm>
            <a:off x="4572000" y="0"/>
            <a:ext cx="4572000" cy="5143500"/>
          </a:xfrm>
          <a:prstGeom prst="rect">
            <a:avLst/>
          </a:prstGeom>
        </p:spPr>
      </p:pic>
      <p:sp>
        <p:nvSpPr>
          <p:cNvPr id="11" name="!!Main_Image_Upload">
            <a:extLst>
              <a:ext uri="{FF2B5EF4-FFF2-40B4-BE49-F238E27FC236}">
                <a16:creationId xmlns:a16="http://schemas.microsoft.com/office/drawing/2014/main" id="{6978582A-D20E-28A7-829F-DDAEFE0D9CC3}"/>
              </a:ext>
            </a:extLst>
          </p:cNvPr>
          <p:cNvSpPr>
            <a:spLocks noGrp="1" noChangeAspect="1"/>
          </p:cNvSpPr>
          <p:nvPr>
            <p:ph type="pic" idx="13"/>
          </p:nvPr>
        </p:nvSpPr>
        <p:spPr>
          <a:xfrm>
            <a:off x="0" y="0"/>
            <a:ext cx="4572000" cy="5143500"/>
          </a:xfrm>
          <a:solidFill>
            <a:schemeClr val="bg1">
              <a:lumMod val="65000"/>
            </a:schemeClr>
          </a:solidFill>
        </p:spPr>
        <p:txBody>
          <a:bodyPr bIns="828000" anchor="ctr" anchorCtr="0">
            <a:normAutofit/>
          </a:bodyPr>
          <a:lstStyle>
            <a:lvl1pPr marL="0" indent="0" algn="ctr">
              <a:buNone/>
              <a:defRPr sz="1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pic>
        <p:nvPicPr>
          <p:cNvPr id="15" name="Picture 14" descr="A black text on a white background&#10;&#10;Description automatically generated">
            <a:extLst>
              <a:ext uri="{FF2B5EF4-FFF2-40B4-BE49-F238E27FC236}">
                <a16:creationId xmlns:a16="http://schemas.microsoft.com/office/drawing/2014/main" id="{D0D731AB-E4A0-73BF-ECD3-71B8A1FB6858}"/>
              </a:ext>
            </a:extLst>
          </p:cNvPr>
          <p:cNvPicPr>
            <a:picLocks noChangeAspect="1"/>
          </p:cNvPicPr>
          <p:nvPr userDrawn="1"/>
        </p:nvPicPr>
        <p:blipFill>
          <a:blip r:embed="rId4"/>
          <a:stretch>
            <a:fillRect/>
          </a:stretch>
        </p:blipFill>
        <p:spPr>
          <a:xfrm>
            <a:off x="8375650" y="0"/>
            <a:ext cx="768350" cy="768350"/>
          </a:xfrm>
          <a:prstGeom prst="rect">
            <a:avLst/>
          </a:prstGeom>
        </p:spPr>
      </p:pic>
      <p:sp>
        <p:nvSpPr>
          <p:cNvPr id="5" name="TextBox 4">
            <a:extLst>
              <a:ext uri="{FF2B5EF4-FFF2-40B4-BE49-F238E27FC236}">
                <a16:creationId xmlns:a16="http://schemas.microsoft.com/office/drawing/2014/main" id="{F649C561-0378-087B-B8DF-9568944EAFA1}"/>
              </a:ext>
            </a:extLst>
          </p:cNvPr>
          <p:cNvSpPr txBox="1"/>
          <p:nvPr userDrawn="1"/>
        </p:nvSpPr>
        <p:spPr>
          <a:xfrm>
            <a:off x="-2144674" y="0"/>
            <a:ext cx="1980220" cy="363176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'Long Title: Image left - Option 1'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title and subtitle text into the placeholders on the right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left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
        <p:nvSpPr>
          <p:cNvPr id="4" name="Title 1">
            <a:extLst>
              <a:ext uri="{FF2B5EF4-FFF2-40B4-BE49-F238E27FC236}">
                <a16:creationId xmlns:a16="http://schemas.microsoft.com/office/drawing/2014/main" id="{D3CFB383-FE71-97B6-F8F5-3A9240373978}"/>
              </a:ext>
            </a:extLst>
          </p:cNvPr>
          <p:cNvSpPr>
            <a:spLocks noGrp="1"/>
          </p:cNvSpPr>
          <p:nvPr>
            <p:ph type="ctrTitle" hasCustomPrompt="1"/>
          </p:nvPr>
        </p:nvSpPr>
        <p:spPr>
          <a:xfrm>
            <a:off x="4904507" y="841772"/>
            <a:ext cx="3168000" cy="1790700"/>
          </a:xfrm>
        </p:spPr>
        <p:txBody>
          <a:bodyPr lIns="0" anchor="b">
            <a:normAutofit/>
          </a:bodyPr>
          <a:lstStyle>
            <a:lvl1pPr algn="l">
              <a:defRPr sz="2400">
                <a:solidFill>
                  <a:schemeClr val="bg1"/>
                </a:solidFill>
              </a:defRPr>
            </a:lvl1pPr>
          </a:lstStyle>
          <a:p>
            <a:r>
              <a:rPr lang="en-US" dirty="0"/>
              <a:t>Add longer title for  presentation here – maybe up to four lines. </a:t>
            </a:r>
          </a:p>
        </p:txBody>
      </p:sp>
      <p:sp>
        <p:nvSpPr>
          <p:cNvPr id="7" name="Subtitle 2">
            <a:extLst>
              <a:ext uri="{FF2B5EF4-FFF2-40B4-BE49-F238E27FC236}">
                <a16:creationId xmlns:a16="http://schemas.microsoft.com/office/drawing/2014/main" id="{4583E02F-B175-0C58-18D1-D5D264063F3A}"/>
              </a:ext>
            </a:extLst>
          </p:cNvPr>
          <p:cNvSpPr>
            <a:spLocks noGrp="1"/>
          </p:cNvSpPr>
          <p:nvPr>
            <p:ph type="subTitle" idx="1" hasCustomPrompt="1"/>
          </p:nvPr>
        </p:nvSpPr>
        <p:spPr>
          <a:xfrm>
            <a:off x="4904507" y="2801256"/>
            <a:ext cx="3168000" cy="1142094"/>
          </a:xfrm>
        </p:spPr>
        <p:txBody>
          <a:bodyPr lIns="0">
            <a:normAutofit/>
          </a:bodyPr>
          <a:lstStyle>
            <a:lvl1pPr marL="0" indent="0" algn="l">
              <a:buClr>
                <a:schemeClr val="bg1"/>
              </a:buClr>
              <a:buFont typeface="Aptos" panose="020B0004020202020204" pitchFamily="34" charset="0"/>
              <a:buNone/>
              <a:defRPr sz="1600" spc="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subtitle here.</a:t>
            </a:r>
          </a:p>
        </p:txBody>
      </p:sp>
      <p:sp>
        <p:nvSpPr>
          <p:cNvPr id="8" name="Footer Placeholder 1">
            <a:extLst>
              <a:ext uri="{FF2B5EF4-FFF2-40B4-BE49-F238E27FC236}">
                <a16:creationId xmlns:a16="http://schemas.microsoft.com/office/drawing/2014/main" id="{866797B6-B83C-029A-7726-2B496B649CB2}"/>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 name="TextBox 1">
            <a:extLst>
              <a:ext uri="{FF2B5EF4-FFF2-40B4-BE49-F238E27FC236}">
                <a16:creationId xmlns:a16="http://schemas.microsoft.com/office/drawing/2014/main" id="{87C61C66-D2F4-2591-C1B6-031476CADF84}"/>
              </a:ext>
            </a:extLst>
          </p:cNvPr>
          <p:cNvSpPr txBox="1"/>
          <p:nvPr userDrawn="1"/>
        </p:nvSpPr>
        <p:spPr>
          <a:xfrm>
            <a:off x="4624373"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Tree>
    <p:extLst>
      <p:ext uri="{BB962C8B-B14F-4D97-AF65-F5344CB8AC3E}">
        <p14:creationId xmlns:p14="http://schemas.microsoft.com/office/powerpoint/2010/main" val="62322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extLst>
    <p:ext uri="{DCECCB84-F9BA-43D5-87BE-67443E8EF086}">
      <p15:sldGuideLst xmlns:p15="http://schemas.microsoft.com/office/powerpoint/2012/main">
        <p15:guide id="2" pos="2880">
          <p15:clr>
            <a:srgbClr val="FBAE40"/>
          </p15:clr>
        </p15:guide>
        <p15:guide id="3" pos="3084">
          <p15:clr>
            <a:srgbClr val="FBAE40"/>
          </p15:clr>
        </p15:guide>
        <p15:guide id="4" pos="510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ong title: Image left -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red and black rectangle&#10;&#10;Description automatically generated">
            <a:extLst>
              <a:ext uri="{FF2B5EF4-FFF2-40B4-BE49-F238E27FC236}">
                <a16:creationId xmlns:a16="http://schemas.microsoft.com/office/drawing/2014/main" id="{A68DF83A-C713-7464-019C-031F26CD6390}"/>
              </a:ext>
            </a:extLst>
          </p:cNvPr>
          <p:cNvPicPr>
            <a:picLocks noChangeAspect="1"/>
          </p:cNvPicPr>
          <p:nvPr userDrawn="1"/>
        </p:nvPicPr>
        <p:blipFill>
          <a:blip r:embed="rId3"/>
          <a:stretch>
            <a:fillRect/>
          </a:stretch>
        </p:blipFill>
        <p:spPr>
          <a:xfrm>
            <a:off x="4572000" y="0"/>
            <a:ext cx="4572000" cy="5143500"/>
          </a:xfrm>
          <a:prstGeom prst="rect">
            <a:avLst/>
          </a:prstGeom>
        </p:spPr>
      </p:pic>
      <p:sp>
        <p:nvSpPr>
          <p:cNvPr id="2" name="Title 1"/>
          <p:cNvSpPr>
            <a:spLocks noGrp="1"/>
          </p:cNvSpPr>
          <p:nvPr>
            <p:ph type="ctrTitle" hasCustomPrompt="1"/>
          </p:nvPr>
        </p:nvSpPr>
        <p:spPr>
          <a:xfrm>
            <a:off x="4904507" y="841772"/>
            <a:ext cx="3168000" cy="1790700"/>
          </a:xfrm>
        </p:spPr>
        <p:txBody>
          <a:bodyPr lIns="0" anchor="b">
            <a:normAutofit/>
          </a:bodyPr>
          <a:lstStyle>
            <a:lvl1pPr algn="l">
              <a:defRPr sz="2400">
                <a:solidFill>
                  <a:schemeClr val="bg1"/>
                </a:solidFill>
              </a:defRPr>
            </a:lvl1pPr>
          </a:lstStyle>
          <a:p>
            <a:r>
              <a:rPr lang="en-US" dirty="0"/>
              <a:t>Add longer title for  presentation here – maybe up to four lines. </a:t>
            </a:r>
          </a:p>
        </p:txBody>
      </p:sp>
      <p:sp>
        <p:nvSpPr>
          <p:cNvPr id="3" name="Subtitle 2"/>
          <p:cNvSpPr>
            <a:spLocks noGrp="1"/>
          </p:cNvSpPr>
          <p:nvPr>
            <p:ph type="subTitle" idx="1" hasCustomPrompt="1"/>
          </p:nvPr>
        </p:nvSpPr>
        <p:spPr>
          <a:xfrm>
            <a:off x="4904507" y="2801256"/>
            <a:ext cx="3168000" cy="1142094"/>
          </a:xfrm>
        </p:spPr>
        <p:txBody>
          <a:bodyPr lIns="0">
            <a:normAutofit/>
          </a:bodyPr>
          <a:lstStyle>
            <a:lvl1pPr marL="0" indent="0" algn="l">
              <a:buClr>
                <a:schemeClr val="bg1"/>
              </a:buClr>
              <a:buFont typeface="Aptos" panose="020B0004020202020204" pitchFamily="34" charset="0"/>
              <a:buNone/>
              <a:defRPr sz="1600" spc="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subtitle here.</a:t>
            </a:r>
          </a:p>
        </p:txBody>
      </p:sp>
      <p:pic>
        <p:nvPicPr>
          <p:cNvPr id="15" name="Picture 14" descr="A black text on a white background&#10;&#10;Description automatically generated">
            <a:extLst>
              <a:ext uri="{FF2B5EF4-FFF2-40B4-BE49-F238E27FC236}">
                <a16:creationId xmlns:a16="http://schemas.microsoft.com/office/drawing/2014/main" id="{D0D731AB-E4A0-73BF-ECD3-71B8A1FB6858}"/>
              </a:ext>
            </a:extLst>
          </p:cNvPr>
          <p:cNvPicPr>
            <a:picLocks noChangeAspect="1"/>
          </p:cNvPicPr>
          <p:nvPr userDrawn="1"/>
        </p:nvPicPr>
        <p:blipFill>
          <a:blip r:embed="rId4"/>
          <a:stretch>
            <a:fillRect/>
          </a:stretch>
        </p:blipFill>
        <p:spPr>
          <a:xfrm>
            <a:off x="8375650" y="0"/>
            <a:ext cx="768350" cy="768350"/>
          </a:xfrm>
          <a:prstGeom prst="rect">
            <a:avLst/>
          </a:prstGeom>
        </p:spPr>
      </p:pic>
      <p:sp>
        <p:nvSpPr>
          <p:cNvPr id="4" name="!!Main_Image_Upload">
            <a:extLst>
              <a:ext uri="{FF2B5EF4-FFF2-40B4-BE49-F238E27FC236}">
                <a16:creationId xmlns:a16="http://schemas.microsoft.com/office/drawing/2014/main" id="{DDF81504-2378-1C92-5555-0C70D38B787F}"/>
              </a:ext>
            </a:extLst>
          </p:cNvPr>
          <p:cNvSpPr>
            <a:spLocks noGrp="1" noChangeAspect="1"/>
          </p:cNvSpPr>
          <p:nvPr>
            <p:ph type="pic" idx="13"/>
          </p:nvPr>
        </p:nvSpPr>
        <p:spPr>
          <a:xfrm>
            <a:off x="0" y="0"/>
            <a:ext cx="4572000" cy="5143500"/>
          </a:xfrm>
          <a:solidFill>
            <a:schemeClr val="bg1">
              <a:lumMod val="65000"/>
            </a:schemeClr>
          </a:solidFill>
        </p:spPr>
        <p:txBody>
          <a:bodyPr bIns="828000" anchor="ctr" anchorCtr="0">
            <a:normAutofit/>
          </a:bodyPr>
          <a:lstStyle>
            <a:lvl1pPr marL="0" indent="0" algn="ctr">
              <a:buNone/>
              <a:defRPr sz="1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6" name="TextBox 5">
            <a:extLst>
              <a:ext uri="{FF2B5EF4-FFF2-40B4-BE49-F238E27FC236}">
                <a16:creationId xmlns:a16="http://schemas.microsoft.com/office/drawing/2014/main" id="{7D1F3EEC-440F-4624-7065-BA33231D445A}"/>
              </a:ext>
            </a:extLst>
          </p:cNvPr>
          <p:cNvSpPr txBox="1"/>
          <p:nvPr userDrawn="1"/>
        </p:nvSpPr>
        <p:spPr>
          <a:xfrm>
            <a:off x="-2144674" y="0"/>
            <a:ext cx="1980220" cy="363176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'Long title: Image left - Option 2'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title and subtitle text into the placeholders on the right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left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
        <p:nvSpPr>
          <p:cNvPr id="9" name="Footer Placeholder 1">
            <a:extLst>
              <a:ext uri="{FF2B5EF4-FFF2-40B4-BE49-F238E27FC236}">
                <a16:creationId xmlns:a16="http://schemas.microsoft.com/office/drawing/2014/main" id="{4941DF29-CF2B-3D6E-5592-807C0BE40F3C}"/>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5" name="TextBox 4">
            <a:extLst>
              <a:ext uri="{FF2B5EF4-FFF2-40B4-BE49-F238E27FC236}">
                <a16:creationId xmlns:a16="http://schemas.microsoft.com/office/drawing/2014/main" id="{52A0B736-AB08-2A7F-CE3F-CD16D2ACDD0C}"/>
              </a:ext>
            </a:extLst>
          </p:cNvPr>
          <p:cNvSpPr txBox="1"/>
          <p:nvPr userDrawn="1"/>
        </p:nvSpPr>
        <p:spPr>
          <a:xfrm>
            <a:off x="4624373"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Tree>
    <p:extLst>
      <p:ext uri="{BB962C8B-B14F-4D97-AF65-F5344CB8AC3E}">
        <p14:creationId xmlns:p14="http://schemas.microsoft.com/office/powerpoint/2010/main" val="97652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extLst>
    <p:ext uri="{DCECCB84-F9BA-43D5-87BE-67443E8EF086}">
      <p15:sldGuideLst xmlns:p15="http://schemas.microsoft.com/office/powerpoint/2012/main">
        <p15:guide id="2" pos="2880">
          <p15:clr>
            <a:srgbClr val="FBAE40"/>
          </p15:clr>
        </p15:guide>
        <p15:guide id="3" pos="3084">
          <p15:clr>
            <a:srgbClr val="FBAE40"/>
          </p15:clr>
        </p15:guide>
        <p15:guide id="4" pos="510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ong title: Image right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red and pink wall&#10;&#10;Description automatically generated">
            <a:extLst>
              <a:ext uri="{FF2B5EF4-FFF2-40B4-BE49-F238E27FC236}">
                <a16:creationId xmlns:a16="http://schemas.microsoft.com/office/drawing/2014/main" id="{5B6F8590-9B73-C221-593B-223ABF157709}"/>
              </a:ext>
            </a:extLst>
          </p:cNvPr>
          <p:cNvPicPr>
            <a:picLocks noChangeAspect="1"/>
          </p:cNvPicPr>
          <p:nvPr userDrawn="1"/>
        </p:nvPicPr>
        <p:blipFill>
          <a:blip r:embed="rId3"/>
          <a:stretch>
            <a:fillRect/>
          </a:stretch>
        </p:blipFill>
        <p:spPr>
          <a:xfrm>
            <a:off x="0" y="0"/>
            <a:ext cx="4572000" cy="5143500"/>
          </a:xfrm>
          <a:prstGeom prst="rect">
            <a:avLst/>
          </a:prstGeom>
        </p:spPr>
      </p:pic>
      <p:sp>
        <p:nvSpPr>
          <p:cNvPr id="11" name="!!Main_Image_Upload">
            <a:extLst>
              <a:ext uri="{FF2B5EF4-FFF2-40B4-BE49-F238E27FC236}">
                <a16:creationId xmlns:a16="http://schemas.microsoft.com/office/drawing/2014/main" id="{6978582A-D20E-28A7-829F-DDAEFE0D9CC3}"/>
              </a:ext>
            </a:extLst>
          </p:cNvPr>
          <p:cNvSpPr>
            <a:spLocks noGrp="1" noChangeAspect="1"/>
          </p:cNvSpPr>
          <p:nvPr>
            <p:ph type="pic" idx="13"/>
          </p:nvPr>
        </p:nvSpPr>
        <p:spPr>
          <a:xfrm>
            <a:off x="4572000" y="0"/>
            <a:ext cx="4572800" cy="5144400"/>
          </a:xfrm>
          <a:solidFill>
            <a:schemeClr val="bg1">
              <a:lumMod val="65000"/>
            </a:schemeClr>
          </a:solidFill>
        </p:spPr>
        <p:txBody>
          <a:bodyPr bIns="900000" anchor="ctr" anchorCtr="0">
            <a:normAutofit/>
          </a:bodyPr>
          <a:lstStyle>
            <a:lvl1pPr marL="0" indent="0" algn="ctr">
              <a:buNone/>
              <a:defRPr sz="1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pic>
        <p:nvPicPr>
          <p:cNvPr id="15" name="Picture 14" descr="A black text on a white background&#10;&#10;Description automatically generated">
            <a:extLst>
              <a:ext uri="{FF2B5EF4-FFF2-40B4-BE49-F238E27FC236}">
                <a16:creationId xmlns:a16="http://schemas.microsoft.com/office/drawing/2014/main" id="{D0D731AB-E4A0-73BF-ECD3-71B8A1FB6858}"/>
              </a:ext>
            </a:extLst>
          </p:cNvPr>
          <p:cNvPicPr>
            <a:picLocks noChangeAspect="1"/>
          </p:cNvPicPr>
          <p:nvPr userDrawn="1"/>
        </p:nvPicPr>
        <p:blipFill>
          <a:blip r:embed="rId4"/>
          <a:stretch>
            <a:fillRect/>
          </a:stretch>
        </p:blipFill>
        <p:spPr>
          <a:xfrm>
            <a:off x="0" y="0"/>
            <a:ext cx="768350" cy="768350"/>
          </a:xfrm>
          <a:prstGeom prst="rect">
            <a:avLst/>
          </a:prstGeom>
        </p:spPr>
      </p:pic>
      <p:sp>
        <p:nvSpPr>
          <p:cNvPr id="5" name="TextBox 4">
            <a:extLst>
              <a:ext uri="{FF2B5EF4-FFF2-40B4-BE49-F238E27FC236}">
                <a16:creationId xmlns:a16="http://schemas.microsoft.com/office/drawing/2014/main" id="{FEA9890C-4A17-99E6-F1AF-DA87C5817CCE}"/>
              </a:ext>
            </a:extLst>
          </p:cNvPr>
          <p:cNvSpPr txBox="1"/>
          <p:nvPr userDrawn="1"/>
        </p:nvSpPr>
        <p:spPr>
          <a:xfrm>
            <a:off x="-2144674" y="0"/>
            <a:ext cx="1980220" cy="363176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'Long title: Image right - Option 1'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title and subtitle text into the placeholders on the left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right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
        <p:nvSpPr>
          <p:cNvPr id="7" name="Title 1">
            <a:extLst>
              <a:ext uri="{FF2B5EF4-FFF2-40B4-BE49-F238E27FC236}">
                <a16:creationId xmlns:a16="http://schemas.microsoft.com/office/drawing/2014/main" id="{6A4C87FD-DDF1-110C-803D-B2C44F6D2D02}"/>
              </a:ext>
            </a:extLst>
          </p:cNvPr>
          <p:cNvSpPr>
            <a:spLocks noGrp="1"/>
          </p:cNvSpPr>
          <p:nvPr>
            <p:ph type="ctrTitle" hasCustomPrompt="1"/>
          </p:nvPr>
        </p:nvSpPr>
        <p:spPr>
          <a:xfrm>
            <a:off x="503238" y="1014152"/>
            <a:ext cx="3048936" cy="1618319"/>
          </a:xfrm>
        </p:spPr>
        <p:txBody>
          <a:bodyPr anchor="b">
            <a:normAutofit/>
          </a:bodyPr>
          <a:lstStyle>
            <a:lvl1pPr marL="0" indent="0" algn="l">
              <a:buFont typeface="Aptos" panose="020B0004020202020204" pitchFamily="34" charset="0"/>
              <a:buNone/>
              <a:defRPr sz="2400">
                <a:solidFill>
                  <a:schemeClr val="bg1"/>
                </a:solidFill>
              </a:defRPr>
            </a:lvl1pPr>
          </a:lstStyle>
          <a:p>
            <a:r>
              <a:rPr lang="en-US" dirty="0"/>
              <a:t>Add longer title for  presentation here – maybe up to four lines. </a:t>
            </a:r>
          </a:p>
        </p:txBody>
      </p:sp>
      <p:sp>
        <p:nvSpPr>
          <p:cNvPr id="9" name="Subtitle 2">
            <a:extLst>
              <a:ext uri="{FF2B5EF4-FFF2-40B4-BE49-F238E27FC236}">
                <a16:creationId xmlns:a16="http://schemas.microsoft.com/office/drawing/2014/main" id="{B5D101E8-FDEA-3DED-CBBA-258EE81E1816}"/>
              </a:ext>
            </a:extLst>
          </p:cNvPr>
          <p:cNvSpPr>
            <a:spLocks noGrp="1"/>
          </p:cNvSpPr>
          <p:nvPr>
            <p:ph type="subTitle" idx="1" hasCustomPrompt="1"/>
          </p:nvPr>
        </p:nvSpPr>
        <p:spPr>
          <a:xfrm>
            <a:off x="503238" y="2801256"/>
            <a:ext cx="3048936" cy="1142094"/>
          </a:xfrm>
        </p:spPr>
        <p:txBody>
          <a:bodyPr lIns="0">
            <a:normAutofit/>
          </a:bodyPr>
          <a:lstStyle>
            <a:lvl1pPr marL="0" indent="0" algn="l">
              <a:buClr>
                <a:schemeClr val="bg1"/>
              </a:buClr>
              <a:buFont typeface="Aptos" panose="020B0004020202020204" pitchFamily="34" charset="0"/>
              <a:buNone/>
              <a:defRPr sz="1600" spc="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subtitle here.</a:t>
            </a:r>
          </a:p>
        </p:txBody>
      </p:sp>
      <p:sp>
        <p:nvSpPr>
          <p:cNvPr id="12" name="Footer Placeholder 1">
            <a:extLst>
              <a:ext uri="{FF2B5EF4-FFF2-40B4-BE49-F238E27FC236}">
                <a16:creationId xmlns:a16="http://schemas.microsoft.com/office/drawing/2014/main" id="{5863E0FD-1C18-DC50-4EEC-EE9337D01A6B}"/>
              </a:ext>
            </a:extLst>
          </p:cNvPr>
          <p:cNvSpPr>
            <a:spLocks noGrp="1"/>
          </p:cNvSpPr>
          <p:nvPr>
            <p:ph type="ftr" sz="quarter" idx="49"/>
          </p:nvPr>
        </p:nvSpPr>
        <p:spPr>
          <a:xfrm>
            <a:off x="503238" y="4698897"/>
            <a:ext cx="1851819" cy="273844"/>
          </a:xfrm>
        </p:spPr>
        <p:txBody>
          <a:bodyPr lIns="0"/>
          <a:lstStyle>
            <a:lvl1pPr algn="l">
              <a:defRPr sz="800">
                <a:solidFill>
                  <a:schemeClr val="bg1"/>
                </a:solidFill>
              </a:defRPr>
            </a:lvl1pPr>
          </a:lstStyle>
          <a:p>
            <a:r>
              <a:rPr lang="en-US"/>
              <a:t>Confidential                               © ACCA</a:t>
            </a:r>
            <a:endParaRPr lang="en-US" dirty="0"/>
          </a:p>
        </p:txBody>
      </p:sp>
      <p:sp>
        <p:nvSpPr>
          <p:cNvPr id="2" name="TextBox 1">
            <a:extLst>
              <a:ext uri="{FF2B5EF4-FFF2-40B4-BE49-F238E27FC236}">
                <a16:creationId xmlns:a16="http://schemas.microsoft.com/office/drawing/2014/main" id="{01CBE4AE-6984-181C-1A1D-FDC0BC923CDA}"/>
              </a:ext>
            </a:extLst>
          </p:cNvPr>
          <p:cNvSpPr txBox="1"/>
          <p:nvPr userDrawn="1"/>
        </p:nvSpPr>
        <p:spPr>
          <a:xfrm>
            <a:off x="3293423"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Tree>
    <p:extLst>
      <p:ext uri="{BB962C8B-B14F-4D97-AF65-F5344CB8AC3E}">
        <p14:creationId xmlns:p14="http://schemas.microsoft.com/office/powerpoint/2010/main" val="160495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extLst>
    <p:ext uri="{DCECCB84-F9BA-43D5-87BE-67443E8EF086}">
      <p15:sldGuideLst xmlns:p15="http://schemas.microsoft.com/office/powerpoint/2012/main">
        <p15:guide id="2" pos="2880">
          <p15:clr>
            <a:srgbClr val="FBAE40"/>
          </p15:clr>
        </p15:guide>
        <p15:guide id="3" pos="2245">
          <p15:clr>
            <a:srgbClr val="FBAE40"/>
          </p15:clr>
        </p15:guide>
        <p15:guide id="4" pos="31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ong title w/ partner logos: Image right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red and pink wall&#10;&#10;Description automatically generated">
            <a:extLst>
              <a:ext uri="{FF2B5EF4-FFF2-40B4-BE49-F238E27FC236}">
                <a16:creationId xmlns:a16="http://schemas.microsoft.com/office/drawing/2014/main" id="{5B6F8590-9B73-C221-593B-223ABF157709}"/>
              </a:ext>
            </a:extLst>
          </p:cNvPr>
          <p:cNvPicPr>
            <a:picLocks noChangeAspect="1"/>
          </p:cNvPicPr>
          <p:nvPr userDrawn="1"/>
        </p:nvPicPr>
        <p:blipFill>
          <a:blip r:embed="rId3"/>
          <a:stretch>
            <a:fillRect/>
          </a:stretch>
        </p:blipFill>
        <p:spPr>
          <a:xfrm>
            <a:off x="0" y="0"/>
            <a:ext cx="4572000" cy="5143500"/>
          </a:xfrm>
          <a:prstGeom prst="rect">
            <a:avLst/>
          </a:prstGeom>
        </p:spPr>
      </p:pic>
      <p:sp>
        <p:nvSpPr>
          <p:cNvPr id="11" name="!!Main_Image_Upload">
            <a:extLst>
              <a:ext uri="{FF2B5EF4-FFF2-40B4-BE49-F238E27FC236}">
                <a16:creationId xmlns:a16="http://schemas.microsoft.com/office/drawing/2014/main" id="{6978582A-D20E-28A7-829F-DDAEFE0D9CC3}"/>
              </a:ext>
            </a:extLst>
          </p:cNvPr>
          <p:cNvSpPr>
            <a:spLocks noGrp="1" noChangeAspect="1"/>
          </p:cNvSpPr>
          <p:nvPr>
            <p:ph type="pic" idx="13"/>
          </p:nvPr>
        </p:nvSpPr>
        <p:spPr>
          <a:xfrm>
            <a:off x="4572000" y="0"/>
            <a:ext cx="2879725" cy="5144400"/>
          </a:xfrm>
          <a:solidFill>
            <a:schemeClr val="bg1">
              <a:lumMod val="65000"/>
            </a:schemeClr>
          </a:solidFill>
        </p:spPr>
        <p:txBody>
          <a:bodyPr bIns="900000" anchor="ctr" anchorCtr="0">
            <a:normAutofit/>
          </a:bodyPr>
          <a:lstStyle>
            <a:lvl1pPr marL="0" indent="0" algn="ctr">
              <a:buNone/>
              <a:defRPr sz="1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pic>
        <p:nvPicPr>
          <p:cNvPr id="15" name="Picture 14" descr="A black text on a white background&#10;&#10;Description automatically generated">
            <a:extLst>
              <a:ext uri="{FF2B5EF4-FFF2-40B4-BE49-F238E27FC236}">
                <a16:creationId xmlns:a16="http://schemas.microsoft.com/office/drawing/2014/main" id="{D0D731AB-E4A0-73BF-ECD3-71B8A1FB6858}"/>
              </a:ext>
            </a:extLst>
          </p:cNvPr>
          <p:cNvPicPr>
            <a:picLocks noChangeAspect="1"/>
          </p:cNvPicPr>
          <p:nvPr userDrawn="1"/>
        </p:nvPicPr>
        <p:blipFill>
          <a:blip r:embed="rId4"/>
          <a:stretch>
            <a:fillRect/>
          </a:stretch>
        </p:blipFill>
        <p:spPr>
          <a:xfrm>
            <a:off x="0" y="0"/>
            <a:ext cx="768350" cy="768350"/>
          </a:xfrm>
          <a:prstGeom prst="rect">
            <a:avLst/>
          </a:prstGeom>
        </p:spPr>
      </p:pic>
      <p:sp>
        <p:nvSpPr>
          <p:cNvPr id="5" name="TextBox 4">
            <a:extLst>
              <a:ext uri="{FF2B5EF4-FFF2-40B4-BE49-F238E27FC236}">
                <a16:creationId xmlns:a16="http://schemas.microsoft.com/office/drawing/2014/main" id="{FEA9890C-4A17-99E6-F1AF-DA87C5817CCE}"/>
              </a:ext>
            </a:extLst>
          </p:cNvPr>
          <p:cNvSpPr txBox="1"/>
          <p:nvPr userDrawn="1"/>
        </p:nvSpPr>
        <p:spPr>
          <a:xfrm>
            <a:off x="-2144674" y="0"/>
            <a:ext cx="1980220" cy="363176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'Long title: Image right - Option 1'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title and subtitle text into the placeholders on the left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right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
        <p:nvSpPr>
          <p:cNvPr id="7" name="Title 1">
            <a:extLst>
              <a:ext uri="{FF2B5EF4-FFF2-40B4-BE49-F238E27FC236}">
                <a16:creationId xmlns:a16="http://schemas.microsoft.com/office/drawing/2014/main" id="{6A4C87FD-DDF1-110C-803D-B2C44F6D2D02}"/>
              </a:ext>
            </a:extLst>
          </p:cNvPr>
          <p:cNvSpPr>
            <a:spLocks noGrp="1"/>
          </p:cNvSpPr>
          <p:nvPr>
            <p:ph type="ctrTitle" hasCustomPrompt="1"/>
          </p:nvPr>
        </p:nvSpPr>
        <p:spPr>
          <a:xfrm>
            <a:off x="503238" y="1014152"/>
            <a:ext cx="3048936" cy="1618319"/>
          </a:xfrm>
        </p:spPr>
        <p:txBody>
          <a:bodyPr anchor="b">
            <a:normAutofit/>
          </a:bodyPr>
          <a:lstStyle>
            <a:lvl1pPr marL="0" indent="0" algn="l">
              <a:buFont typeface="Aptos" panose="020B0004020202020204" pitchFamily="34" charset="0"/>
              <a:buNone/>
              <a:defRPr sz="2400">
                <a:solidFill>
                  <a:schemeClr val="bg1"/>
                </a:solidFill>
              </a:defRPr>
            </a:lvl1pPr>
          </a:lstStyle>
          <a:p>
            <a:r>
              <a:rPr lang="en-US" dirty="0"/>
              <a:t>Add longer title for  presentation here – maybe up to four lines. </a:t>
            </a:r>
          </a:p>
        </p:txBody>
      </p:sp>
      <p:sp>
        <p:nvSpPr>
          <p:cNvPr id="9" name="Subtitle 2">
            <a:extLst>
              <a:ext uri="{FF2B5EF4-FFF2-40B4-BE49-F238E27FC236}">
                <a16:creationId xmlns:a16="http://schemas.microsoft.com/office/drawing/2014/main" id="{B5D101E8-FDEA-3DED-CBBA-258EE81E1816}"/>
              </a:ext>
            </a:extLst>
          </p:cNvPr>
          <p:cNvSpPr>
            <a:spLocks noGrp="1"/>
          </p:cNvSpPr>
          <p:nvPr>
            <p:ph type="subTitle" idx="1" hasCustomPrompt="1"/>
          </p:nvPr>
        </p:nvSpPr>
        <p:spPr>
          <a:xfrm>
            <a:off x="503238" y="2801256"/>
            <a:ext cx="3048936" cy="1142094"/>
          </a:xfrm>
        </p:spPr>
        <p:txBody>
          <a:bodyPr lIns="0">
            <a:normAutofit/>
          </a:bodyPr>
          <a:lstStyle>
            <a:lvl1pPr marL="0" indent="0" algn="l">
              <a:buClr>
                <a:schemeClr val="bg1"/>
              </a:buClr>
              <a:buFont typeface="Aptos" panose="020B0004020202020204" pitchFamily="34" charset="0"/>
              <a:buNone/>
              <a:defRPr sz="1600" spc="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subtitle here.</a:t>
            </a:r>
          </a:p>
        </p:txBody>
      </p:sp>
      <p:sp>
        <p:nvSpPr>
          <p:cNvPr id="12" name="Footer Placeholder 1">
            <a:extLst>
              <a:ext uri="{FF2B5EF4-FFF2-40B4-BE49-F238E27FC236}">
                <a16:creationId xmlns:a16="http://schemas.microsoft.com/office/drawing/2014/main" id="{5863E0FD-1C18-DC50-4EEC-EE9337D01A6B}"/>
              </a:ext>
            </a:extLst>
          </p:cNvPr>
          <p:cNvSpPr>
            <a:spLocks noGrp="1"/>
          </p:cNvSpPr>
          <p:nvPr>
            <p:ph type="ftr" sz="quarter" idx="49"/>
          </p:nvPr>
        </p:nvSpPr>
        <p:spPr>
          <a:xfrm>
            <a:off x="503238" y="4698897"/>
            <a:ext cx="1851819" cy="273844"/>
          </a:xfrm>
        </p:spPr>
        <p:txBody>
          <a:bodyPr lIns="0"/>
          <a:lstStyle>
            <a:lvl1pPr algn="l">
              <a:defRPr sz="800">
                <a:solidFill>
                  <a:schemeClr val="bg1"/>
                </a:solidFill>
              </a:defRPr>
            </a:lvl1pPr>
          </a:lstStyle>
          <a:p>
            <a:r>
              <a:rPr lang="en-US"/>
              <a:t>Confidential                               © ACCA</a:t>
            </a:r>
            <a:endParaRPr lang="en-US" dirty="0"/>
          </a:p>
        </p:txBody>
      </p:sp>
      <p:sp>
        <p:nvSpPr>
          <p:cNvPr id="2" name="Rectangle 1">
            <a:extLst>
              <a:ext uri="{FF2B5EF4-FFF2-40B4-BE49-F238E27FC236}">
                <a16:creationId xmlns:a16="http://schemas.microsoft.com/office/drawing/2014/main" id="{D8675DD2-EE6A-F164-9FF0-31E67C8E62F0}"/>
              </a:ext>
            </a:extLst>
          </p:cNvPr>
          <p:cNvSpPr/>
          <p:nvPr userDrawn="1"/>
        </p:nvSpPr>
        <p:spPr>
          <a:xfrm>
            <a:off x="7451725" y="0"/>
            <a:ext cx="1692276" cy="45164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Rectangle 2">
            <a:extLst>
              <a:ext uri="{FF2B5EF4-FFF2-40B4-BE49-F238E27FC236}">
                <a16:creationId xmlns:a16="http://schemas.microsoft.com/office/drawing/2014/main" id="{2D3B1107-AE90-68D5-2BF6-CCE74198AB4B}"/>
              </a:ext>
            </a:extLst>
          </p:cNvPr>
          <p:cNvSpPr/>
          <p:nvPr userDrawn="1"/>
        </p:nvSpPr>
        <p:spPr>
          <a:xfrm>
            <a:off x="7451725" y="0"/>
            <a:ext cx="1692276"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 name="TextBox 3">
            <a:extLst>
              <a:ext uri="{FF2B5EF4-FFF2-40B4-BE49-F238E27FC236}">
                <a16:creationId xmlns:a16="http://schemas.microsoft.com/office/drawing/2014/main" id="{E9C28F77-F495-79CD-0652-02B6A3697BB9}"/>
              </a:ext>
            </a:extLst>
          </p:cNvPr>
          <p:cNvSpPr txBox="1"/>
          <p:nvPr userDrawn="1"/>
        </p:nvSpPr>
        <p:spPr>
          <a:xfrm>
            <a:off x="7562534" y="1054537"/>
            <a:ext cx="1470659" cy="246221"/>
          </a:xfrm>
          <a:prstGeom prst="rect">
            <a:avLst/>
          </a:prstGeom>
          <a:noFill/>
        </p:spPr>
        <p:txBody>
          <a:bodyPr wrap="square" rtlCol="0">
            <a:spAutoFit/>
          </a:bodyPr>
          <a:lstStyle/>
          <a:p>
            <a:pPr algn="ctr"/>
            <a:r>
              <a:rPr lang="en-US" sz="1000" dirty="0"/>
              <a:t>In partnership with</a:t>
            </a:r>
          </a:p>
        </p:txBody>
      </p:sp>
      <p:sp>
        <p:nvSpPr>
          <p:cNvPr id="6" name="Picture Placeholder 5">
            <a:extLst>
              <a:ext uri="{FF2B5EF4-FFF2-40B4-BE49-F238E27FC236}">
                <a16:creationId xmlns:a16="http://schemas.microsoft.com/office/drawing/2014/main" id="{400D5743-AB7F-89A3-2BAD-03489DD5DB66}"/>
              </a:ext>
            </a:extLst>
          </p:cNvPr>
          <p:cNvSpPr>
            <a:spLocks noGrp="1"/>
          </p:cNvSpPr>
          <p:nvPr>
            <p:ph type="pic" sz="quarter" idx="10" hasCustomPrompt="1"/>
          </p:nvPr>
        </p:nvSpPr>
        <p:spPr>
          <a:xfrm>
            <a:off x="7726047" y="1467262"/>
            <a:ext cx="1143634" cy="700289"/>
          </a:xfrm>
        </p:spPr>
        <p:txBody>
          <a:bodyPr lIns="0" rIns="0">
            <a:normAutofit/>
          </a:bodyPr>
          <a:lstStyle>
            <a:lvl1pPr marL="0" indent="0" algn="ctr">
              <a:buNone/>
              <a:defRPr sz="600"/>
            </a:lvl1pPr>
          </a:lstStyle>
          <a:p>
            <a:r>
              <a:rPr lang="en-GB" dirty="0"/>
              <a:t>CLICK ICON TO ADD PARTNER LOGO</a:t>
            </a:r>
          </a:p>
        </p:txBody>
      </p:sp>
      <p:sp>
        <p:nvSpPr>
          <p:cNvPr id="10" name="Picture Placeholder 5">
            <a:extLst>
              <a:ext uri="{FF2B5EF4-FFF2-40B4-BE49-F238E27FC236}">
                <a16:creationId xmlns:a16="http://schemas.microsoft.com/office/drawing/2014/main" id="{EA95DFE4-7FC8-E221-5FD6-D10F67F83784}"/>
              </a:ext>
            </a:extLst>
          </p:cNvPr>
          <p:cNvSpPr>
            <a:spLocks noGrp="1"/>
          </p:cNvSpPr>
          <p:nvPr>
            <p:ph type="pic" sz="quarter" idx="11" hasCustomPrompt="1"/>
          </p:nvPr>
        </p:nvSpPr>
        <p:spPr>
          <a:xfrm>
            <a:off x="7726047" y="2358336"/>
            <a:ext cx="1143634" cy="700289"/>
          </a:xfrm>
        </p:spPr>
        <p:txBody>
          <a:bodyPr lIns="0" rIns="0">
            <a:normAutofit/>
          </a:bodyPr>
          <a:lstStyle>
            <a:lvl1pPr marL="0" indent="0" algn="ctr">
              <a:buNone/>
              <a:defRPr sz="600"/>
            </a:lvl1pPr>
          </a:lstStyle>
          <a:p>
            <a:r>
              <a:rPr lang="en-GB" dirty="0"/>
              <a:t>CLICK ICON TO ADD PARTNER LOGO</a:t>
            </a:r>
          </a:p>
        </p:txBody>
      </p:sp>
      <p:sp>
        <p:nvSpPr>
          <p:cNvPr id="13" name="Picture Placeholder 5">
            <a:extLst>
              <a:ext uri="{FF2B5EF4-FFF2-40B4-BE49-F238E27FC236}">
                <a16:creationId xmlns:a16="http://schemas.microsoft.com/office/drawing/2014/main" id="{64062068-7874-CDFF-6049-F4D527E8A706}"/>
              </a:ext>
            </a:extLst>
          </p:cNvPr>
          <p:cNvSpPr>
            <a:spLocks noGrp="1"/>
          </p:cNvSpPr>
          <p:nvPr>
            <p:ph type="pic" sz="quarter" idx="12" hasCustomPrompt="1"/>
          </p:nvPr>
        </p:nvSpPr>
        <p:spPr>
          <a:xfrm>
            <a:off x="7726047" y="3249411"/>
            <a:ext cx="1143634" cy="700289"/>
          </a:xfrm>
        </p:spPr>
        <p:txBody>
          <a:bodyPr lIns="0" rIns="0">
            <a:normAutofit/>
          </a:bodyPr>
          <a:lstStyle>
            <a:lvl1pPr marL="0" indent="0" algn="ctr">
              <a:buNone/>
              <a:defRPr sz="600"/>
            </a:lvl1pPr>
          </a:lstStyle>
          <a:p>
            <a:r>
              <a:rPr lang="en-GB" dirty="0"/>
              <a:t>CLICK ICON TO ADD PARTNER LOGO</a:t>
            </a:r>
          </a:p>
        </p:txBody>
      </p:sp>
      <p:sp>
        <p:nvSpPr>
          <p:cNvPr id="14" name="TextBox 13">
            <a:extLst>
              <a:ext uri="{FF2B5EF4-FFF2-40B4-BE49-F238E27FC236}">
                <a16:creationId xmlns:a16="http://schemas.microsoft.com/office/drawing/2014/main" id="{419642AC-BD3B-3A8F-03D2-90A8F63E6239}"/>
              </a:ext>
            </a:extLst>
          </p:cNvPr>
          <p:cNvSpPr txBox="1"/>
          <p:nvPr userDrawn="1"/>
        </p:nvSpPr>
        <p:spPr>
          <a:xfrm>
            <a:off x="3293423"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Tree>
    <p:extLst>
      <p:ext uri="{BB962C8B-B14F-4D97-AF65-F5344CB8AC3E}">
        <p14:creationId xmlns:p14="http://schemas.microsoft.com/office/powerpoint/2010/main" val="241585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extLst>
    <p:ext uri="{DCECCB84-F9BA-43D5-87BE-67443E8EF086}">
      <p15:sldGuideLst xmlns:p15="http://schemas.microsoft.com/office/powerpoint/2012/main">
        <p15:guide id="2" pos="2880">
          <p15:clr>
            <a:srgbClr val="FBAE40"/>
          </p15:clr>
        </p15:guide>
        <p15:guide id="3" pos="2245">
          <p15:clr>
            <a:srgbClr val="FBAE40"/>
          </p15:clr>
        </p15:guide>
        <p15:guide id="4" pos="317">
          <p15:clr>
            <a:srgbClr val="FBAE40"/>
          </p15:clr>
        </p15:guide>
        <p15:guide id="5" pos="469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ng title: Image right -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A red and pink background&#10;&#10;Description automatically generated">
            <a:extLst>
              <a:ext uri="{FF2B5EF4-FFF2-40B4-BE49-F238E27FC236}">
                <a16:creationId xmlns:a16="http://schemas.microsoft.com/office/drawing/2014/main" id="{0BAEC7E9-C8CC-F822-4B98-83B804038F45}"/>
              </a:ext>
            </a:extLst>
          </p:cNvPr>
          <p:cNvPicPr>
            <a:picLocks noChangeAspect="1"/>
          </p:cNvPicPr>
          <p:nvPr userDrawn="1"/>
        </p:nvPicPr>
        <p:blipFill>
          <a:blip r:embed="rId3"/>
          <a:stretch>
            <a:fillRect/>
          </a:stretch>
        </p:blipFill>
        <p:spPr>
          <a:xfrm>
            <a:off x="0" y="0"/>
            <a:ext cx="4572000" cy="5143500"/>
          </a:xfrm>
          <a:prstGeom prst="rect">
            <a:avLst/>
          </a:prstGeom>
        </p:spPr>
      </p:pic>
      <p:sp>
        <p:nvSpPr>
          <p:cNvPr id="2" name="Title 1"/>
          <p:cNvSpPr>
            <a:spLocks noGrp="1"/>
          </p:cNvSpPr>
          <p:nvPr>
            <p:ph type="ctrTitle" hasCustomPrompt="1"/>
          </p:nvPr>
        </p:nvSpPr>
        <p:spPr>
          <a:xfrm>
            <a:off x="503238" y="1014152"/>
            <a:ext cx="3048936" cy="1618319"/>
          </a:xfrm>
        </p:spPr>
        <p:txBody>
          <a:bodyPr anchor="b">
            <a:normAutofit/>
          </a:bodyPr>
          <a:lstStyle>
            <a:lvl1pPr algn="l">
              <a:defRPr sz="2400">
                <a:solidFill>
                  <a:schemeClr val="bg1"/>
                </a:solidFill>
              </a:defRPr>
            </a:lvl1pPr>
          </a:lstStyle>
          <a:p>
            <a:r>
              <a:rPr lang="en-US" dirty="0"/>
              <a:t>Add longer title for  presentation here – maybe up to four lines. </a:t>
            </a:r>
          </a:p>
        </p:txBody>
      </p:sp>
      <p:pic>
        <p:nvPicPr>
          <p:cNvPr id="15" name="Picture 14" descr="A black text on a white background&#10;&#10;Description automatically generated">
            <a:extLst>
              <a:ext uri="{FF2B5EF4-FFF2-40B4-BE49-F238E27FC236}">
                <a16:creationId xmlns:a16="http://schemas.microsoft.com/office/drawing/2014/main" id="{D0D731AB-E4A0-73BF-ECD3-71B8A1FB6858}"/>
              </a:ext>
            </a:extLst>
          </p:cNvPr>
          <p:cNvPicPr>
            <a:picLocks noChangeAspect="1"/>
          </p:cNvPicPr>
          <p:nvPr userDrawn="1"/>
        </p:nvPicPr>
        <p:blipFill>
          <a:blip r:embed="rId4"/>
          <a:stretch>
            <a:fillRect/>
          </a:stretch>
        </p:blipFill>
        <p:spPr>
          <a:xfrm>
            <a:off x="0" y="0"/>
            <a:ext cx="768350" cy="768350"/>
          </a:xfrm>
          <a:prstGeom prst="rect">
            <a:avLst/>
          </a:prstGeom>
        </p:spPr>
      </p:pic>
      <p:sp>
        <p:nvSpPr>
          <p:cNvPr id="4" name="!!Main_Image_Upload">
            <a:extLst>
              <a:ext uri="{FF2B5EF4-FFF2-40B4-BE49-F238E27FC236}">
                <a16:creationId xmlns:a16="http://schemas.microsoft.com/office/drawing/2014/main" id="{441DB99B-324A-585D-4057-DB2B045909F5}"/>
              </a:ext>
            </a:extLst>
          </p:cNvPr>
          <p:cNvSpPr>
            <a:spLocks noGrp="1" noChangeAspect="1"/>
          </p:cNvSpPr>
          <p:nvPr>
            <p:ph type="pic" idx="13"/>
          </p:nvPr>
        </p:nvSpPr>
        <p:spPr>
          <a:xfrm>
            <a:off x="4572000" y="0"/>
            <a:ext cx="4572800" cy="5144400"/>
          </a:xfrm>
          <a:solidFill>
            <a:schemeClr val="bg1">
              <a:lumMod val="65000"/>
            </a:schemeClr>
          </a:solidFill>
        </p:spPr>
        <p:txBody>
          <a:bodyPr bIns="900000" anchor="ctr" anchorCtr="0">
            <a:normAutofit/>
          </a:bodyPr>
          <a:lstStyle>
            <a:lvl1pPr marL="0" indent="0" algn="ctr">
              <a:buNone/>
              <a:defRPr sz="1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5" name="Subtitle 2">
            <a:extLst>
              <a:ext uri="{FF2B5EF4-FFF2-40B4-BE49-F238E27FC236}">
                <a16:creationId xmlns:a16="http://schemas.microsoft.com/office/drawing/2014/main" id="{E14E9425-2EDC-7CFB-2611-52311AE01A39}"/>
              </a:ext>
            </a:extLst>
          </p:cNvPr>
          <p:cNvSpPr>
            <a:spLocks noGrp="1"/>
          </p:cNvSpPr>
          <p:nvPr>
            <p:ph type="subTitle" idx="1" hasCustomPrompt="1"/>
          </p:nvPr>
        </p:nvSpPr>
        <p:spPr>
          <a:xfrm>
            <a:off x="503238" y="2801256"/>
            <a:ext cx="3048936" cy="1142094"/>
          </a:xfrm>
        </p:spPr>
        <p:txBody>
          <a:bodyPr lIns="0">
            <a:normAutofit/>
          </a:bodyPr>
          <a:lstStyle>
            <a:lvl1pPr marL="0" indent="0" algn="l">
              <a:buClr>
                <a:schemeClr val="bg1"/>
              </a:buClr>
              <a:buFont typeface="Aptos" panose="020B0004020202020204" pitchFamily="34" charset="0"/>
              <a:buNone/>
              <a:defRPr sz="1600" spc="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subtitle here.</a:t>
            </a:r>
          </a:p>
        </p:txBody>
      </p:sp>
      <p:sp>
        <p:nvSpPr>
          <p:cNvPr id="3" name="TextBox 2">
            <a:extLst>
              <a:ext uri="{FF2B5EF4-FFF2-40B4-BE49-F238E27FC236}">
                <a16:creationId xmlns:a16="http://schemas.microsoft.com/office/drawing/2014/main" id="{09820DE0-B875-4597-77A9-25EBFCA30F76}"/>
              </a:ext>
            </a:extLst>
          </p:cNvPr>
          <p:cNvSpPr txBox="1"/>
          <p:nvPr userDrawn="1"/>
        </p:nvSpPr>
        <p:spPr>
          <a:xfrm>
            <a:off x="-2144674" y="0"/>
            <a:ext cx="1980220" cy="3631763"/>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'Long title: Image right - Option 2'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title and subtitle text into the placeholders on the left of the slide</a:t>
            </a:r>
          </a:p>
          <a:p>
            <a:pPr marL="171450" indent="-171450" algn="l">
              <a:spcAft>
                <a:spcPts val="600"/>
              </a:spcAft>
              <a:buClr>
                <a:schemeClr val="accent1"/>
              </a:buClr>
              <a:buSzPct val="110000"/>
              <a:buFont typeface="Wingdings" panose="05000000000000000000" pitchFamily="2" charset="2"/>
              <a:buChar char="§"/>
            </a:pPr>
            <a:r>
              <a:rPr lang="en-GB" sz="1000" dirty="0"/>
              <a:t>Click the icon on the right panel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on the existing image to select it,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
        <p:nvSpPr>
          <p:cNvPr id="8" name="Footer Placeholder 1">
            <a:extLst>
              <a:ext uri="{FF2B5EF4-FFF2-40B4-BE49-F238E27FC236}">
                <a16:creationId xmlns:a16="http://schemas.microsoft.com/office/drawing/2014/main" id="{917BA6DA-981C-FD4A-CBF2-04BD2C8C626C}"/>
              </a:ext>
            </a:extLst>
          </p:cNvPr>
          <p:cNvSpPr>
            <a:spLocks noGrp="1"/>
          </p:cNvSpPr>
          <p:nvPr>
            <p:ph type="ftr" sz="quarter" idx="49"/>
          </p:nvPr>
        </p:nvSpPr>
        <p:spPr>
          <a:xfrm>
            <a:off x="503238" y="4698897"/>
            <a:ext cx="1851819" cy="273844"/>
          </a:xfrm>
        </p:spPr>
        <p:txBody>
          <a:bodyPr lIns="0"/>
          <a:lstStyle>
            <a:lvl1pPr algn="l">
              <a:defRPr sz="800">
                <a:solidFill>
                  <a:schemeClr val="bg1"/>
                </a:solidFill>
              </a:defRPr>
            </a:lvl1pPr>
          </a:lstStyle>
          <a:p>
            <a:r>
              <a:rPr lang="en-US"/>
              <a:t>Confidential                               © ACCA</a:t>
            </a:r>
            <a:endParaRPr lang="en-US" dirty="0"/>
          </a:p>
        </p:txBody>
      </p:sp>
      <p:sp>
        <p:nvSpPr>
          <p:cNvPr id="6" name="TextBox 5">
            <a:extLst>
              <a:ext uri="{FF2B5EF4-FFF2-40B4-BE49-F238E27FC236}">
                <a16:creationId xmlns:a16="http://schemas.microsoft.com/office/drawing/2014/main" id="{7AABF763-E1F8-F8C2-498A-C08265B10D61}"/>
              </a:ext>
            </a:extLst>
          </p:cNvPr>
          <p:cNvSpPr txBox="1"/>
          <p:nvPr userDrawn="1"/>
        </p:nvSpPr>
        <p:spPr>
          <a:xfrm>
            <a:off x="3293423"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Tree>
    <p:extLst>
      <p:ext uri="{BB962C8B-B14F-4D97-AF65-F5344CB8AC3E}">
        <p14:creationId xmlns:p14="http://schemas.microsoft.com/office/powerpoint/2010/main" val="286831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extLst>
    <p:ext uri="{DCECCB84-F9BA-43D5-87BE-67443E8EF086}">
      <p15:sldGuideLst xmlns:p15="http://schemas.microsoft.com/office/powerpoint/2012/main">
        <p15:guide id="2" pos="2880">
          <p15:clr>
            <a:srgbClr val="FBAE40"/>
          </p15:clr>
        </p15:guide>
        <p15:guide id="3" pos="317">
          <p15:clr>
            <a:srgbClr val="FBAE40"/>
          </p15:clr>
        </p15:guide>
        <p15:guide id="4" pos="224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Contents slide: Whit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53FED39-6643-E2A5-4ACA-7B7A4EBB3083}"/>
              </a:ext>
            </a:extLst>
          </p:cNvPr>
          <p:cNvSpPr>
            <a:spLocks noGrp="1"/>
          </p:cNvSpPr>
          <p:nvPr>
            <p:ph type="body" sz="quarter" idx="14" hasCustomPrompt="1"/>
          </p:nvPr>
        </p:nvSpPr>
        <p:spPr>
          <a:xfrm>
            <a:off x="395288" y="1369218"/>
            <a:ext cx="5886979" cy="2966245"/>
          </a:xfrm>
        </p:spPr>
        <p:txBody>
          <a:bodyPr bIns="0" numCol="1" spcCol="284400" anchor="t" anchorCtr="0">
            <a:noAutofit/>
          </a:bodyPr>
          <a:lstStyle>
            <a:lvl1pPr marL="342900" indent="-342900">
              <a:spcAft>
                <a:spcPts val="1200"/>
              </a:spcAft>
              <a:buClr>
                <a:schemeClr val="accent1"/>
              </a:buClr>
              <a:buFont typeface="+mj-lt"/>
              <a:buAutoNum type="arabicPeriod"/>
              <a:defRPr sz="1400"/>
            </a:lvl1pPr>
          </a:lstStyle>
          <a:p>
            <a:pPr lvl="0"/>
            <a:r>
              <a:rPr lang="en-GB" dirty="0"/>
              <a:t>Agenda Item 1</a:t>
            </a:r>
          </a:p>
          <a:p>
            <a:pPr lvl="0"/>
            <a:r>
              <a:rPr lang="en-GB" dirty="0"/>
              <a:t>Agenda item 2</a:t>
            </a:r>
          </a:p>
          <a:p>
            <a:pPr lvl="0"/>
            <a:r>
              <a:rPr lang="en-GB" dirty="0"/>
              <a:t>Agenda item 3</a:t>
            </a:r>
          </a:p>
          <a:p>
            <a:pPr lvl="0"/>
            <a:r>
              <a:rPr lang="en-GB" dirty="0"/>
              <a:t>Agenda item 4</a:t>
            </a:r>
          </a:p>
          <a:p>
            <a:pPr lvl="0"/>
            <a:r>
              <a:rPr lang="en-GB" dirty="0"/>
              <a:t>Agenda item 5</a:t>
            </a:r>
          </a:p>
          <a:p>
            <a:pPr lvl="0"/>
            <a:r>
              <a:rPr lang="en-GB" dirty="0"/>
              <a:t>Agenda item 6</a:t>
            </a:r>
          </a:p>
        </p:txBody>
      </p:sp>
      <p:sp>
        <p:nvSpPr>
          <p:cNvPr id="7" name="Picture Placeholder 2">
            <a:extLst>
              <a:ext uri="{FF2B5EF4-FFF2-40B4-BE49-F238E27FC236}">
                <a16:creationId xmlns:a16="http://schemas.microsoft.com/office/drawing/2014/main" id="{317DD5A1-38E3-A012-125A-8ADD8320A0BB}"/>
              </a:ext>
            </a:extLst>
          </p:cNvPr>
          <p:cNvSpPr>
            <a:spLocks noGrp="1" noChangeAspect="1"/>
          </p:cNvSpPr>
          <p:nvPr>
            <p:ph type="pic" idx="13"/>
          </p:nvPr>
        </p:nvSpPr>
        <p:spPr>
          <a:xfrm>
            <a:off x="6535179" y="0"/>
            <a:ext cx="2608821" cy="4516438"/>
          </a:xfrm>
          <a:solidFill>
            <a:schemeClr val="bg1">
              <a:lumMod val="65000"/>
            </a:schemeClr>
          </a:solidFill>
        </p:spPr>
        <p:txBody>
          <a:bodyPr tIns="0" bIns="792000" anchor="ctr" anchorCtr="0">
            <a:normAutofit/>
          </a:bodyPr>
          <a:lstStyle>
            <a:lvl1pPr marL="0" indent="0" algn="ctr">
              <a:buNone/>
              <a:defRPr sz="12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4" name="Title 4">
            <a:extLst>
              <a:ext uri="{FF2B5EF4-FFF2-40B4-BE49-F238E27FC236}">
                <a16:creationId xmlns:a16="http://schemas.microsoft.com/office/drawing/2014/main" id="{0ADDFCF4-1B4C-D893-6157-F80707AF79AB}"/>
              </a:ext>
            </a:extLst>
          </p:cNvPr>
          <p:cNvSpPr>
            <a:spLocks noGrp="1"/>
          </p:cNvSpPr>
          <p:nvPr>
            <p:ph type="title" hasCustomPrompt="1"/>
          </p:nvPr>
        </p:nvSpPr>
        <p:spPr>
          <a:xfrm>
            <a:off x="394882" y="303212"/>
            <a:ext cx="5905907" cy="941467"/>
          </a:xfrm>
        </p:spPr>
        <p:txBody>
          <a:bodyPr>
            <a:normAutofit/>
          </a:bodyPr>
          <a:lstStyle>
            <a:lvl1pPr>
              <a:defRPr sz="2800">
                <a:solidFill>
                  <a:schemeClr val="tx1"/>
                </a:solidFill>
              </a:defRPr>
            </a:lvl1pPr>
          </a:lstStyle>
          <a:p>
            <a:pPr lvl="0"/>
            <a:r>
              <a:rPr lang="en-US" dirty="0"/>
              <a:t>Add agenda / contents title here</a:t>
            </a:r>
          </a:p>
        </p:txBody>
      </p:sp>
      <p:sp>
        <p:nvSpPr>
          <p:cNvPr id="6" name="TextBox 5">
            <a:extLst>
              <a:ext uri="{FF2B5EF4-FFF2-40B4-BE49-F238E27FC236}">
                <a16:creationId xmlns:a16="http://schemas.microsoft.com/office/drawing/2014/main" id="{24B7B808-5FE8-AA0D-D156-5DE0B0863078}"/>
              </a:ext>
            </a:extLst>
          </p:cNvPr>
          <p:cNvSpPr txBox="1"/>
          <p:nvPr userDrawn="1"/>
        </p:nvSpPr>
        <p:spPr>
          <a:xfrm>
            <a:off x="-2144674" y="0"/>
            <a:ext cx="1980220" cy="3477875"/>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Where to find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In the ACCA report pack PowerPoint template, click the home or insert tab – then click the dropdown arrow under the 'New Slide' button and select the 'Agenda / Contents slide: White' layout</a:t>
            </a:r>
          </a:p>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How to use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Type your text into the placeholders on left of the slide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Click the icon on the right panel to insert your own image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To replace an image - first click on the existing image to select it, then delete it, then repeat the above step to insert a new image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Do not stretch or resize the picture placeholder</a:t>
            </a:r>
          </a:p>
        </p:txBody>
      </p:sp>
      <p:sp>
        <p:nvSpPr>
          <p:cNvPr id="5" name="Red footer area">
            <a:extLst>
              <a:ext uri="{FF2B5EF4-FFF2-40B4-BE49-F238E27FC236}">
                <a16:creationId xmlns:a16="http://schemas.microsoft.com/office/drawing/2014/main" id="{3D5A3784-80A8-2ACE-DCCF-0871F7DEAF00}"/>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footer gradient overlay">
            <a:extLst>
              <a:ext uri="{FF2B5EF4-FFF2-40B4-BE49-F238E27FC236}">
                <a16:creationId xmlns:a16="http://schemas.microsoft.com/office/drawing/2014/main" id="{7394AC58-3F96-8A14-A04D-ABE44B7FA9E8}"/>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9" name="ACCA Logo Bottom Left" descr="A black text on a white background&#10;&#10;Description automatically generated">
            <a:extLst>
              <a:ext uri="{FF2B5EF4-FFF2-40B4-BE49-F238E27FC236}">
                <a16:creationId xmlns:a16="http://schemas.microsoft.com/office/drawing/2014/main" id="{CEC087D8-8B59-17CB-1CDD-00FCA30A0E19}"/>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0" name="TextBox 9">
            <a:extLst>
              <a:ext uri="{FF2B5EF4-FFF2-40B4-BE49-F238E27FC236}">
                <a16:creationId xmlns:a16="http://schemas.microsoft.com/office/drawing/2014/main" id="{F683805E-0380-3D17-37CC-6082B1367EB2}"/>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1" name="Footer Placeholder 1">
            <a:extLst>
              <a:ext uri="{FF2B5EF4-FFF2-40B4-BE49-F238E27FC236}">
                <a16:creationId xmlns:a16="http://schemas.microsoft.com/office/drawing/2014/main" id="{7D0FE137-A0C0-7FE4-CDD2-9A61D33506C1}"/>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368997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849">
          <p15:clr>
            <a:srgbClr val="FBAE40"/>
          </p15:clr>
        </p15:guide>
        <p15:guide id="3" pos="3969">
          <p15:clr>
            <a:srgbClr val="FBAE40"/>
          </p15:clr>
        </p15:guide>
        <p15:guide id="4" pos="4105">
          <p15:clr>
            <a:srgbClr val="FBAE40"/>
          </p15:clr>
        </p15:guide>
        <p15:guide id="5" orient="horz" pos="2731">
          <p15:clr>
            <a:srgbClr val="FBAE40"/>
          </p15:clr>
        </p15:guide>
        <p15:guide id="6" orient="horz" pos="781">
          <p15:clr>
            <a:srgbClr val="FBAE40"/>
          </p15:clr>
        </p15:guide>
        <p15:guide id="7" orient="horz" pos="191">
          <p15:clr>
            <a:srgbClr val="FBAE40"/>
          </p15:clr>
        </p15:guide>
        <p15:guide id="8" pos="24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genda/Contents slide: Background 1">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53FED39-6643-E2A5-4ACA-7B7A4EBB3083}"/>
              </a:ext>
            </a:extLst>
          </p:cNvPr>
          <p:cNvSpPr>
            <a:spLocks noGrp="1"/>
          </p:cNvSpPr>
          <p:nvPr>
            <p:ph type="body" sz="quarter" idx="14" hasCustomPrompt="1"/>
          </p:nvPr>
        </p:nvSpPr>
        <p:spPr>
          <a:xfrm>
            <a:off x="395288" y="1369218"/>
            <a:ext cx="5886979" cy="2966245"/>
          </a:xfrm>
        </p:spPr>
        <p:txBody>
          <a:bodyPr bIns="0" numCol="1" spcCol="284400" anchor="t" anchorCtr="0">
            <a:noAutofit/>
          </a:bodyPr>
          <a:lstStyle>
            <a:lvl1pPr marL="342900" indent="-342900">
              <a:spcAft>
                <a:spcPts val="1200"/>
              </a:spcAft>
              <a:buClr>
                <a:schemeClr val="bg1"/>
              </a:buClr>
              <a:buFont typeface="+mj-lt"/>
              <a:buAutoNum type="arabicPeriod"/>
              <a:defRPr sz="1400">
                <a:solidFill>
                  <a:schemeClr val="bg1"/>
                </a:solidFill>
              </a:defRPr>
            </a:lvl1pPr>
          </a:lstStyle>
          <a:p>
            <a:pPr lvl="0"/>
            <a:r>
              <a:rPr lang="en-GB" dirty="0"/>
              <a:t>Agenda Item 1</a:t>
            </a:r>
          </a:p>
          <a:p>
            <a:pPr lvl="0"/>
            <a:r>
              <a:rPr lang="en-GB" dirty="0"/>
              <a:t>Agenda item 2</a:t>
            </a:r>
          </a:p>
          <a:p>
            <a:pPr lvl="0"/>
            <a:r>
              <a:rPr lang="en-GB" dirty="0"/>
              <a:t>Agenda item 3</a:t>
            </a:r>
          </a:p>
          <a:p>
            <a:pPr lvl="0"/>
            <a:r>
              <a:rPr lang="en-GB" dirty="0"/>
              <a:t>Agenda item 4</a:t>
            </a:r>
          </a:p>
          <a:p>
            <a:pPr lvl="0"/>
            <a:r>
              <a:rPr lang="en-GB" dirty="0"/>
              <a:t>Agenda item 5</a:t>
            </a:r>
          </a:p>
          <a:p>
            <a:pPr lvl="0"/>
            <a:r>
              <a:rPr lang="en-GB" dirty="0"/>
              <a:t>Agenda item 6</a:t>
            </a:r>
          </a:p>
        </p:txBody>
      </p:sp>
      <p:sp>
        <p:nvSpPr>
          <p:cNvPr id="7" name="Picture Placeholder 2">
            <a:extLst>
              <a:ext uri="{FF2B5EF4-FFF2-40B4-BE49-F238E27FC236}">
                <a16:creationId xmlns:a16="http://schemas.microsoft.com/office/drawing/2014/main" id="{317DD5A1-38E3-A012-125A-8ADD8320A0BB}"/>
              </a:ext>
            </a:extLst>
          </p:cNvPr>
          <p:cNvSpPr>
            <a:spLocks noGrp="1" noChangeAspect="1"/>
          </p:cNvSpPr>
          <p:nvPr>
            <p:ph type="pic" idx="13"/>
          </p:nvPr>
        </p:nvSpPr>
        <p:spPr>
          <a:xfrm>
            <a:off x="6535179" y="0"/>
            <a:ext cx="2608821" cy="4516438"/>
          </a:xfrm>
          <a:solidFill>
            <a:schemeClr val="bg1">
              <a:lumMod val="65000"/>
            </a:schemeClr>
          </a:solidFill>
        </p:spPr>
        <p:txBody>
          <a:bodyPr tIns="0" bIns="792000" anchor="ctr" anchorCtr="0">
            <a:normAutofit/>
          </a:bodyPr>
          <a:lstStyle>
            <a:lvl1pPr marL="0" indent="0" algn="ctr">
              <a:buNone/>
              <a:defRPr sz="12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4" name="Title 4">
            <a:extLst>
              <a:ext uri="{FF2B5EF4-FFF2-40B4-BE49-F238E27FC236}">
                <a16:creationId xmlns:a16="http://schemas.microsoft.com/office/drawing/2014/main" id="{0ADDFCF4-1B4C-D893-6157-F80707AF79AB}"/>
              </a:ext>
            </a:extLst>
          </p:cNvPr>
          <p:cNvSpPr>
            <a:spLocks noGrp="1"/>
          </p:cNvSpPr>
          <p:nvPr>
            <p:ph type="title" hasCustomPrompt="1"/>
          </p:nvPr>
        </p:nvSpPr>
        <p:spPr>
          <a:xfrm>
            <a:off x="394882" y="303212"/>
            <a:ext cx="5905907" cy="941467"/>
          </a:xfrm>
        </p:spPr>
        <p:txBody>
          <a:bodyPr>
            <a:normAutofit/>
          </a:bodyPr>
          <a:lstStyle>
            <a:lvl1pPr>
              <a:defRPr sz="2800">
                <a:solidFill>
                  <a:schemeClr val="bg1"/>
                </a:solidFill>
              </a:defRPr>
            </a:lvl1pPr>
          </a:lstStyle>
          <a:p>
            <a:pPr lvl="0"/>
            <a:r>
              <a:rPr lang="en-US" dirty="0"/>
              <a:t>Add agenda / contents title here.</a:t>
            </a:r>
          </a:p>
        </p:txBody>
      </p:sp>
      <p:sp>
        <p:nvSpPr>
          <p:cNvPr id="6" name="TextBox 5">
            <a:extLst>
              <a:ext uri="{FF2B5EF4-FFF2-40B4-BE49-F238E27FC236}">
                <a16:creationId xmlns:a16="http://schemas.microsoft.com/office/drawing/2014/main" id="{24B7B808-5FE8-AA0D-D156-5DE0B0863078}"/>
              </a:ext>
            </a:extLst>
          </p:cNvPr>
          <p:cNvSpPr txBox="1"/>
          <p:nvPr userDrawn="1"/>
        </p:nvSpPr>
        <p:spPr>
          <a:xfrm>
            <a:off x="-2144674" y="0"/>
            <a:ext cx="1980220" cy="3477875"/>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Where to find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In the ACCA report pack PowerPoint template, click the home or insert tab – then click the dropdown arrow under the 'New Slide' button and select the 'Agenda / Contents slide: Background 1' layout</a:t>
            </a:r>
          </a:p>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How to use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Type your text into the placeholders on left of the slide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Click the icon on the right panel to insert your own image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To replace an image - first click on the existing image to select it, then delete it, then repeat the above step to insert a new image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Do not stretch or resize the picture placeholder</a:t>
            </a:r>
          </a:p>
        </p:txBody>
      </p:sp>
      <p:sp>
        <p:nvSpPr>
          <p:cNvPr id="5" name="Red footer area">
            <a:extLst>
              <a:ext uri="{FF2B5EF4-FFF2-40B4-BE49-F238E27FC236}">
                <a16:creationId xmlns:a16="http://schemas.microsoft.com/office/drawing/2014/main" id="{69B819B3-5316-378F-4B74-E42C21970C21}"/>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footer gradient overlay">
            <a:extLst>
              <a:ext uri="{FF2B5EF4-FFF2-40B4-BE49-F238E27FC236}">
                <a16:creationId xmlns:a16="http://schemas.microsoft.com/office/drawing/2014/main" id="{AD3D7B8B-C735-30CA-1AB5-05C9A492E722}"/>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9" name="ACCA Logo Bottom Left" descr="A black text on a white background&#10;&#10;Description automatically generated">
            <a:extLst>
              <a:ext uri="{FF2B5EF4-FFF2-40B4-BE49-F238E27FC236}">
                <a16:creationId xmlns:a16="http://schemas.microsoft.com/office/drawing/2014/main" id="{78DB5DB8-F521-387A-F5CF-CCCCCCC032D6}"/>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10" name="TextBox 9">
            <a:extLst>
              <a:ext uri="{FF2B5EF4-FFF2-40B4-BE49-F238E27FC236}">
                <a16:creationId xmlns:a16="http://schemas.microsoft.com/office/drawing/2014/main" id="{8985A53C-58DE-4247-B838-E0D57D007A0C}"/>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1" name="Footer Placeholder 1">
            <a:extLst>
              <a:ext uri="{FF2B5EF4-FFF2-40B4-BE49-F238E27FC236}">
                <a16:creationId xmlns:a16="http://schemas.microsoft.com/office/drawing/2014/main" id="{F2BE3B36-D1B8-C14F-BBF5-169D3B84E85B}"/>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272140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849">
          <p15:clr>
            <a:srgbClr val="FBAE40"/>
          </p15:clr>
        </p15:guide>
        <p15:guide id="3" pos="3969">
          <p15:clr>
            <a:srgbClr val="FBAE40"/>
          </p15:clr>
        </p15:guide>
        <p15:guide id="4" pos="4105">
          <p15:clr>
            <a:srgbClr val="FBAE40"/>
          </p15:clr>
        </p15:guide>
        <p15:guide id="5" orient="horz" pos="2731">
          <p15:clr>
            <a:srgbClr val="FBAE40"/>
          </p15:clr>
        </p15:guide>
        <p15:guide id="6" orient="horz" pos="781">
          <p15:clr>
            <a:srgbClr val="FBAE40"/>
          </p15:clr>
        </p15:guide>
        <p15:guide id="7" orient="horz" pos="191">
          <p15:clr>
            <a:srgbClr val="FBAE40"/>
          </p15:clr>
        </p15:guide>
        <p15:guide id="8" pos="24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Use to Draw Diagram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5F59A4-EBF7-5A44-5820-5E198C7ED74C}"/>
              </a:ext>
            </a:extLst>
          </p:cNvPr>
          <p:cNvSpPr txBox="1"/>
          <p:nvPr userDrawn="1"/>
        </p:nvSpPr>
        <p:spPr>
          <a:xfrm>
            <a:off x="-2144674" y="0"/>
            <a:ext cx="1980220" cy="293926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'Blank'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This slide is mostly used for drawing custom diagrams with the shape tools</a:t>
            </a:r>
          </a:p>
          <a:p>
            <a:pPr marL="171450" indent="-171450" algn="l">
              <a:spcAft>
                <a:spcPts val="600"/>
              </a:spcAft>
              <a:buClr>
                <a:schemeClr val="accent1"/>
              </a:buClr>
              <a:buSzPct val="110000"/>
              <a:buFont typeface="Wingdings" panose="05000000000000000000" pitchFamily="2" charset="2"/>
              <a:buChar char="§"/>
            </a:pPr>
            <a:r>
              <a:rPr lang="en-GB" sz="1000" dirty="0"/>
              <a:t>Click the insert tab and shapes to insert lines, arrows, rectangles etc. for your diagram</a:t>
            </a:r>
          </a:p>
          <a:p>
            <a:pPr marL="171450" indent="-171450" algn="l">
              <a:spcAft>
                <a:spcPts val="600"/>
              </a:spcAft>
              <a:buClr>
                <a:schemeClr val="accent1"/>
              </a:buClr>
              <a:buSzPct val="110000"/>
              <a:buFont typeface="Wingdings" panose="05000000000000000000" pitchFamily="2" charset="2"/>
              <a:buChar char="§"/>
            </a:pPr>
            <a:r>
              <a:rPr lang="en-GB" sz="1000" dirty="0"/>
              <a:t>Watch the ACCA template tutorial videos for more tips</a:t>
            </a:r>
          </a:p>
        </p:txBody>
      </p:sp>
      <p:sp>
        <p:nvSpPr>
          <p:cNvPr id="4" name="Red footer area">
            <a:extLst>
              <a:ext uri="{FF2B5EF4-FFF2-40B4-BE49-F238E27FC236}">
                <a16:creationId xmlns:a16="http://schemas.microsoft.com/office/drawing/2014/main" id="{0BD12985-CA06-0590-4792-6204469634A0}"/>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footer gradient overlay">
            <a:extLst>
              <a:ext uri="{FF2B5EF4-FFF2-40B4-BE49-F238E27FC236}">
                <a16:creationId xmlns:a16="http://schemas.microsoft.com/office/drawing/2014/main" id="{320D6A7B-6F02-FD47-A5D3-6E2BE73DCAA2}"/>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7" name="ACCA Logo Bottom Left" descr="A black text on a white background&#10;&#10;Description automatically generated">
            <a:extLst>
              <a:ext uri="{FF2B5EF4-FFF2-40B4-BE49-F238E27FC236}">
                <a16:creationId xmlns:a16="http://schemas.microsoft.com/office/drawing/2014/main" id="{F8FC40D2-837C-9DF4-6E52-C6B421E53AD6}"/>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8" name="TextBox 7">
            <a:extLst>
              <a:ext uri="{FF2B5EF4-FFF2-40B4-BE49-F238E27FC236}">
                <a16:creationId xmlns:a16="http://schemas.microsoft.com/office/drawing/2014/main" id="{86C41A54-987C-4B58-68E4-5CE695751ECE}"/>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9" name="Footer Placeholder 1">
            <a:extLst>
              <a:ext uri="{FF2B5EF4-FFF2-40B4-BE49-F238E27FC236}">
                <a16:creationId xmlns:a16="http://schemas.microsoft.com/office/drawing/2014/main" id="{7E889EFB-A7A0-E55A-4FD0-9472C25D152D}"/>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163558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28" orient="horz" pos="3240">
          <p15:clr>
            <a:srgbClr val="FBAE40"/>
          </p15:clr>
        </p15:guide>
        <p15:guide id="38" orient="horz" pos="2845">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w/ Advanced User Gri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9265EE-D519-D0EB-BDA1-82E3393C8E95}"/>
              </a:ext>
            </a:extLst>
          </p:cNvPr>
          <p:cNvSpPr txBox="1"/>
          <p:nvPr userDrawn="1"/>
        </p:nvSpPr>
        <p:spPr>
          <a:xfrm>
            <a:off x="-2144674" y="0"/>
            <a:ext cx="1980220" cy="3400931"/>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'Blank w/ Advanced User Grid'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This slide is intended for advanced users / those comfortable working to a grid to create more custom layouts for your need.</a:t>
            </a:r>
          </a:p>
          <a:p>
            <a:pPr marL="171450" indent="-171450" algn="l">
              <a:spcAft>
                <a:spcPts val="600"/>
              </a:spcAft>
              <a:buClr>
                <a:schemeClr val="accent1"/>
              </a:buClr>
              <a:buSzPct val="110000"/>
              <a:buFont typeface="Wingdings" panose="05000000000000000000" pitchFamily="2" charset="2"/>
              <a:buChar char="§"/>
            </a:pPr>
            <a:r>
              <a:rPr lang="en-GB" sz="1000" dirty="0"/>
              <a:t>Check the guidance slides at the end of this pack for more help working with this slide </a:t>
            </a:r>
          </a:p>
          <a:p>
            <a:pPr marL="171450" indent="-171450" algn="l">
              <a:spcAft>
                <a:spcPts val="600"/>
              </a:spcAft>
              <a:buClr>
                <a:schemeClr val="accent1"/>
              </a:buClr>
              <a:buSzPct val="110000"/>
              <a:buFont typeface="Wingdings" panose="05000000000000000000" pitchFamily="2" charset="2"/>
              <a:buChar char="§"/>
            </a:pPr>
            <a:r>
              <a:rPr lang="en-GB" sz="1000" dirty="0"/>
              <a:t>Watch the ACCA template tutorial videos for more tips</a:t>
            </a:r>
          </a:p>
        </p:txBody>
      </p:sp>
      <p:sp>
        <p:nvSpPr>
          <p:cNvPr id="8" name="Red footer area">
            <a:extLst>
              <a:ext uri="{FF2B5EF4-FFF2-40B4-BE49-F238E27FC236}">
                <a16:creationId xmlns:a16="http://schemas.microsoft.com/office/drawing/2014/main" id="{0406B412-B7B1-95DF-A118-CDE69140CEF3}"/>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footer gradient overlay">
            <a:extLst>
              <a:ext uri="{FF2B5EF4-FFF2-40B4-BE49-F238E27FC236}">
                <a16:creationId xmlns:a16="http://schemas.microsoft.com/office/drawing/2014/main" id="{7E3332CF-E416-C15A-9087-2D72BD09A39D}"/>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0" name="ACCA Logo Bottom Left" descr="A black text on a white background&#10;&#10;Description automatically generated">
            <a:extLst>
              <a:ext uri="{FF2B5EF4-FFF2-40B4-BE49-F238E27FC236}">
                <a16:creationId xmlns:a16="http://schemas.microsoft.com/office/drawing/2014/main" id="{C8A4CCA0-1D40-1775-8785-0BC56391FDCD}"/>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1" name="TextBox 10">
            <a:extLst>
              <a:ext uri="{FF2B5EF4-FFF2-40B4-BE49-F238E27FC236}">
                <a16:creationId xmlns:a16="http://schemas.microsoft.com/office/drawing/2014/main" id="{ACA5683F-8A8B-4F45-61F6-A977AA69A5F8}"/>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2" name="Footer Placeholder 1">
            <a:extLst>
              <a:ext uri="{FF2B5EF4-FFF2-40B4-BE49-F238E27FC236}">
                <a16:creationId xmlns:a16="http://schemas.microsoft.com/office/drawing/2014/main" id="{D6C1D3E7-A341-AB4C-F584-882EDABBAD9C}"/>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370132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p15:clr>
            <a:srgbClr val="FBAE40"/>
          </p15:clr>
        </p15:guide>
        <p15:guide id="2" pos="5760">
          <p15:clr>
            <a:srgbClr val="FBAE40"/>
          </p15:clr>
        </p15:guide>
        <p15:guide id="3" pos="140">
          <p15:clr>
            <a:srgbClr val="FBAE40"/>
          </p15:clr>
        </p15:guide>
        <p15:guide id="6" pos="936">
          <p15:clr>
            <a:srgbClr val="FBAE40"/>
          </p15:clr>
        </p15:guide>
        <p15:guide id="7" pos="1077">
          <p15:clr>
            <a:srgbClr val="FBAE40"/>
          </p15:clr>
        </p15:guide>
        <p15:guide id="10" pos="1873">
          <p15:clr>
            <a:srgbClr val="FBAE40"/>
          </p15:clr>
        </p15:guide>
        <p15:guide id="11" pos="2013">
          <p15:clr>
            <a:srgbClr val="FBAE40"/>
          </p15:clr>
        </p15:guide>
        <p15:guide id="14" pos="2809">
          <p15:clr>
            <a:srgbClr val="FBAE40"/>
          </p15:clr>
        </p15:guide>
        <p15:guide id="15" pos="2950">
          <p15:clr>
            <a:srgbClr val="FBAE40"/>
          </p15:clr>
        </p15:guide>
        <p15:guide id="18" pos="3746">
          <p15:clr>
            <a:srgbClr val="FBAE40"/>
          </p15:clr>
        </p15:guide>
        <p15:guide id="19" pos="3886">
          <p15:clr>
            <a:srgbClr val="FBAE40"/>
          </p15:clr>
        </p15:guide>
        <p15:guide id="22" pos="4682">
          <p15:clr>
            <a:srgbClr val="FBAE40"/>
          </p15:clr>
        </p15:guide>
        <p15:guide id="23" pos="4823">
          <p15:clr>
            <a:srgbClr val="FBAE40"/>
          </p15:clr>
        </p15:guide>
        <p15:guide id="26" pos="5619">
          <p15:clr>
            <a:srgbClr val="FBAE40"/>
          </p15:clr>
        </p15:guide>
        <p15:guide id="27" orient="horz">
          <p15:clr>
            <a:srgbClr val="FBAE40"/>
          </p15:clr>
        </p15:guide>
        <p15:guide id="28" orient="horz" pos="3240">
          <p15:clr>
            <a:srgbClr val="FBAE40"/>
          </p15:clr>
        </p15:guide>
        <p15:guide id="29" orient="horz" pos="114">
          <p15:clr>
            <a:srgbClr val="FBAE40"/>
          </p15:clr>
        </p15:guide>
        <p15:guide id="30" orient="horz" pos="872">
          <p15:clr>
            <a:srgbClr val="FBAE40"/>
          </p15:clr>
        </p15:guide>
        <p15:guide id="31" orient="horz" pos="1044">
          <p15:clr>
            <a:srgbClr val="FBAE40"/>
          </p15:clr>
        </p15:guide>
        <p15:guide id="34" orient="horz" pos="1801">
          <p15:clr>
            <a:srgbClr val="FBAE40"/>
          </p15:clr>
        </p15:guide>
        <p15:guide id="35" orient="horz" pos="1975">
          <p15:clr>
            <a:srgbClr val="FBAE40"/>
          </p15:clr>
        </p15:guide>
        <p15:guide id="37" orient="horz" pos="2731">
          <p15:clr>
            <a:srgbClr val="FBAE40"/>
          </p15:clr>
        </p15:guide>
        <p15:guide id="38" orient="horz" pos="28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B005E0-0443-483E-AD4F-C7E068E8C8FA}"/>
              </a:ext>
            </a:extLst>
          </p:cNvPr>
          <p:cNvSpPr/>
          <p:nvPr userDrawn="1"/>
        </p:nvSpPr>
        <p:spPr>
          <a:xfrm>
            <a:off x="0" y="0"/>
            <a:ext cx="9144000" cy="449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ame 9">
            <a:extLst>
              <a:ext uri="{FF2B5EF4-FFF2-40B4-BE49-F238E27FC236}">
                <a16:creationId xmlns:a16="http://schemas.microsoft.com/office/drawing/2014/main" id="{3460D143-D871-45A5-9374-900C63E20797}"/>
              </a:ext>
            </a:extLst>
          </p:cNvPr>
          <p:cNvSpPr>
            <a:spLocks noChangeAspect="1"/>
          </p:cNvSpPr>
          <p:nvPr userDrawn="1"/>
        </p:nvSpPr>
        <p:spPr>
          <a:xfrm>
            <a:off x="3221396" y="896516"/>
            <a:ext cx="2701208" cy="2701208"/>
          </a:xfrm>
          <a:prstGeom prst="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itle 1">
            <a:extLst>
              <a:ext uri="{FF2B5EF4-FFF2-40B4-BE49-F238E27FC236}">
                <a16:creationId xmlns:a16="http://schemas.microsoft.com/office/drawing/2014/main" id="{99451498-AF2D-411E-B2DE-D2A7D4F50FAF}"/>
              </a:ext>
            </a:extLst>
          </p:cNvPr>
          <p:cNvSpPr>
            <a:spLocks noGrp="1"/>
          </p:cNvSpPr>
          <p:nvPr>
            <p:ph type="ctrTitle" hasCustomPrompt="1"/>
          </p:nvPr>
        </p:nvSpPr>
        <p:spPr>
          <a:xfrm>
            <a:off x="573881" y="895350"/>
            <a:ext cx="7996238" cy="1676400"/>
          </a:xfrm>
        </p:spPr>
        <p:txBody>
          <a:bodyPr anchor="b">
            <a:noAutofit/>
          </a:bodyPr>
          <a:lstStyle>
            <a:lvl1pPr algn="ctr">
              <a:defRPr sz="4000" b="1">
                <a:solidFill>
                  <a:schemeClr val="bg1"/>
                </a:solidFill>
              </a:defRPr>
            </a:lvl1pPr>
          </a:lstStyle>
          <a:p>
            <a:r>
              <a:rPr lang="en-US" dirty="0"/>
              <a:t>Presentation title here</a:t>
            </a:r>
          </a:p>
        </p:txBody>
      </p:sp>
      <p:sp>
        <p:nvSpPr>
          <p:cNvPr id="6" name="Subtitle 2">
            <a:extLst>
              <a:ext uri="{FF2B5EF4-FFF2-40B4-BE49-F238E27FC236}">
                <a16:creationId xmlns:a16="http://schemas.microsoft.com/office/drawing/2014/main" id="{630A4229-5090-452A-B64B-F14695361F11}"/>
              </a:ext>
            </a:extLst>
          </p:cNvPr>
          <p:cNvSpPr>
            <a:spLocks noGrp="1"/>
          </p:cNvSpPr>
          <p:nvPr>
            <p:ph type="subTitle" idx="1" hasCustomPrompt="1"/>
          </p:nvPr>
        </p:nvSpPr>
        <p:spPr>
          <a:xfrm>
            <a:off x="571500" y="2644378"/>
            <a:ext cx="7996238" cy="1603772"/>
          </a:xfrm>
        </p:spPr>
        <p:txBody>
          <a:bodyPr>
            <a:noAutofit/>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further information here</a:t>
            </a:r>
          </a:p>
        </p:txBody>
      </p:sp>
      <p:sp>
        <p:nvSpPr>
          <p:cNvPr id="2" name="Slide Number Placeholder 1">
            <a:extLst>
              <a:ext uri="{FF2B5EF4-FFF2-40B4-BE49-F238E27FC236}">
                <a16:creationId xmlns:a16="http://schemas.microsoft.com/office/drawing/2014/main" id="{A0ED77F8-AAD6-463F-9EFA-929F65889496}"/>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8" name="TextBox 7">
            <a:extLst>
              <a:ext uri="{FF2B5EF4-FFF2-40B4-BE49-F238E27FC236}">
                <a16:creationId xmlns:a16="http://schemas.microsoft.com/office/drawing/2014/main" id="{88A04E8C-6DEB-47BE-809B-C33CC5B8C291}"/>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'Title slide: Red'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38781475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White ">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4BDE09-A5A2-9116-DB3D-1DDF9C5797D8}"/>
              </a:ext>
            </a:extLst>
          </p:cNvPr>
          <p:cNvSpPr>
            <a:spLocks noGrp="1"/>
          </p:cNvSpPr>
          <p:nvPr>
            <p:ph type="title" hasCustomPrompt="1"/>
          </p:nvPr>
        </p:nvSpPr>
        <p:spPr>
          <a:xfrm>
            <a:off x="522000" y="303212"/>
            <a:ext cx="8118763" cy="941467"/>
          </a:xfrm>
        </p:spPr>
        <p:txBody>
          <a:bodyPr>
            <a:normAutofit/>
          </a:bodyPr>
          <a:lstStyle>
            <a:lvl1pPr>
              <a:defRPr sz="2800"/>
            </a:lvl1pPr>
          </a:lstStyle>
          <a:p>
            <a:r>
              <a:rPr lang="en-US" dirty="0"/>
              <a:t>Click to add slide title</a:t>
            </a:r>
            <a:endParaRPr lang="en-GB" dirty="0"/>
          </a:p>
        </p:txBody>
      </p:sp>
      <p:sp>
        <p:nvSpPr>
          <p:cNvPr id="13" name="TextBox 12">
            <a:extLst>
              <a:ext uri="{FF2B5EF4-FFF2-40B4-BE49-F238E27FC236}">
                <a16:creationId xmlns:a16="http://schemas.microsoft.com/office/drawing/2014/main" id="{7485C80B-2AE4-D18A-C4CC-F006B942628A}"/>
              </a:ext>
            </a:extLst>
          </p:cNvPr>
          <p:cNvSpPr txBox="1"/>
          <p:nvPr userDrawn="1"/>
        </p:nvSpPr>
        <p:spPr>
          <a:xfrm>
            <a:off x="-2144674" y="0"/>
            <a:ext cx="1980220" cy="3323987"/>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'Title Only: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title text in the top placeholder</a:t>
            </a:r>
          </a:p>
          <a:p>
            <a:pPr marL="171450" indent="-171450" algn="l">
              <a:spcAft>
                <a:spcPts val="600"/>
              </a:spcAft>
              <a:buClr>
                <a:schemeClr val="accent1"/>
              </a:buClr>
              <a:buSzPct val="110000"/>
              <a:buFont typeface="Wingdings" panose="05000000000000000000" pitchFamily="2" charset="2"/>
              <a:buChar char="§"/>
            </a:pPr>
            <a:r>
              <a:rPr lang="en-GB" sz="1000" dirty="0"/>
              <a:t>This slide is mostly used for drawing custom diagrams with the shape tools</a:t>
            </a:r>
          </a:p>
          <a:p>
            <a:pPr marL="171450" indent="-171450" algn="l">
              <a:spcAft>
                <a:spcPts val="600"/>
              </a:spcAft>
              <a:buClr>
                <a:schemeClr val="accent1"/>
              </a:buClr>
              <a:buSzPct val="110000"/>
              <a:buFont typeface="Wingdings" panose="05000000000000000000" pitchFamily="2" charset="2"/>
              <a:buChar char="§"/>
            </a:pPr>
            <a:r>
              <a:rPr lang="en-GB" sz="1000" dirty="0"/>
              <a:t>Click the insert tab and shapes to insert lines, arrows, rectangles etc. for your diagram</a:t>
            </a:r>
          </a:p>
          <a:p>
            <a:pPr marL="171450" indent="-171450" algn="l">
              <a:spcAft>
                <a:spcPts val="600"/>
              </a:spcAft>
              <a:buClr>
                <a:schemeClr val="accent1"/>
              </a:buClr>
              <a:buSzPct val="110000"/>
              <a:buFont typeface="Wingdings" panose="05000000000000000000" pitchFamily="2" charset="2"/>
              <a:buChar char="§"/>
            </a:pPr>
            <a:r>
              <a:rPr lang="en-GB" sz="1000" dirty="0"/>
              <a:t>Watch the ACCA template tutorial videos for more tips</a:t>
            </a:r>
          </a:p>
        </p:txBody>
      </p:sp>
      <p:sp>
        <p:nvSpPr>
          <p:cNvPr id="4" name="Red footer area">
            <a:extLst>
              <a:ext uri="{FF2B5EF4-FFF2-40B4-BE49-F238E27FC236}">
                <a16:creationId xmlns:a16="http://schemas.microsoft.com/office/drawing/2014/main" id="{67FECEE0-F9F2-B318-D492-A42086179AA8}"/>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footer gradient overlay">
            <a:extLst>
              <a:ext uri="{FF2B5EF4-FFF2-40B4-BE49-F238E27FC236}">
                <a16:creationId xmlns:a16="http://schemas.microsoft.com/office/drawing/2014/main" id="{DF8C9856-FF9E-4831-7387-512CEAB7AEBD}"/>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0" name="ACCA Logo Bottom Left" descr="A black text on a white background&#10;&#10;Description automatically generated">
            <a:extLst>
              <a:ext uri="{FF2B5EF4-FFF2-40B4-BE49-F238E27FC236}">
                <a16:creationId xmlns:a16="http://schemas.microsoft.com/office/drawing/2014/main" id="{738D4D10-CA0D-FFEB-33F5-84B01EDC4D33}"/>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1" name="TextBox 10">
            <a:extLst>
              <a:ext uri="{FF2B5EF4-FFF2-40B4-BE49-F238E27FC236}">
                <a16:creationId xmlns:a16="http://schemas.microsoft.com/office/drawing/2014/main" id="{EFB76A49-AE17-2B50-16C1-EB097206A0C9}"/>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2" name="Footer Placeholder 1">
            <a:extLst>
              <a:ext uri="{FF2B5EF4-FFF2-40B4-BE49-F238E27FC236}">
                <a16:creationId xmlns:a16="http://schemas.microsoft.com/office/drawing/2014/main" id="{C004B9C2-04DB-3BB6-D604-79BDB684DA55}"/>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224994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2731">
          <p15:clr>
            <a:srgbClr val="FBAE40"/>
          </p15:clr>
        </p15:guide>
        <p15:guide id="3" orient="horz" pos="849">
          <p15:clr>
            <a:srgbClr val="FBAE40"/>
          </p15:clr>
        </p15:guide>
        <p15:guide id="4" orient="horz" pos="781">
          <p15:clr>
            <a:srgbClr val="FBAE40"/>
          </p15:clr>
        </p15:guide>
        <p15:guide id="5" orient="horz" pos="191">
          <p15:clr>
            <a:srgbClr val="FBAE40"/>
          </p15:clr>
        </p15:guide>
        <p15:guide id="6" pos="317">
          <p15:clr>
            <a:srgbClr val="FBAE40"/>
          </p15:clr>
        </p15:guide>
        <p15:guide id="7" pos="544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1x Content Box: Whit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1999" y="1369218"/>
            <a:ext cx="8118763" cy="2966245"/>
          </a:xfrm>
        </p:spPr>
        <p:txBody>
          <a:bodyPr>
            <a:normAutofit/>
          </a:bodyPr>
          <a:lstStyle>
            <a:lvl1pPr>
              <a:defRPr sz="1400" baseline="0"/>
            </a:lvl1pPr>
          </a:lstStyle>
          <a:p>
            <a:pPr lvl="0"/>
            <a:r>
              <a:rPr lang="en-US" dirty="0"/>
              <a:t>Type here to add text, or click the icons below to add other content types</a:t>
            </a:r>
          </a:p>
        </p:txBody>
      </p:sp>
      <p:sp>
        <p:nvSpPr>
          <p:cNvPr id="5" name="Title 4">
            <a:extLst>
              <a:ext uri="{FF2B5EF4-FFF2-40B4-BE49-F238E27FC236}">
                <a16:creationId xmlns:a16="http://schemas.microsoft.com/office/drawing/2014/main" id="{DD4BDE09-A5A2-9116-DB3D-1DDF9C5797D8}"/>
              </a:ext>
            </a:extLst>
          </p:cNvPr>
          <p:cNvSpPr>
            <a:spLocks noGrp="1"/>
          </p:cNvSpPr>
          <p:nvPr>
            <p:ph type="title" hasCustomPrompt="1"/>
          </p:nvPr>
        </p:nvSpPr>
        <p:spPr>
          <a:xfrm>
            <a:off x="522000" y="303212"/>
            <a:ext cx="8118763" cy="941467"/>
          </a:xfrm>
        </p:spPr>
        <p:txBody>
          <a:bodyPr>
            <a:normAutofit/>
          </a:bodyPr>
          <a:lstStyle>
            <a:lvl1pPr>
              <a:defRPr sz="2800"/>
            </a:lvl1pPr>
          </a:lstStyle>
          <a:p>
            <a:r>
              <a:rPr lang="en-US" dirty="0"/>
              <a:t>Click to add slide title</a:t>
            </a:r>
            <a:endParaRPr lang="en-GB" dirty="0"/>
          </a:p>
        </p:txBody>
      </p:sp>
      <p:sp>
        <p:nvSpPr>
          <p:cNvPr id="2" name="TextBox 1">
            <a:extLst>
              <a:ext uri="{FF2B5EF4-FFF2-40B4-BE49-F238E27FC236}">
                <a16:creationId xmlns:a16="http://schemas.microsoft.com/office/drawing/2014/main" id="{359C2F70-602D-08C1-6522-A592E27A00E5}"/>
              </a:ext>
            </a:extLst>
          </p:cNvPr>
          <p:cNvSpPr txBox="1"/>
          <p:nvPr userDrawn="1"/>
        </p:nvSpPr>
        <p:spPr>
          <a:xfrm>
            <a:off x="-2144674" y="0"/>
            <a:ext cx="1980220" cy="293926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'Title and 1x Content Box: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title text in the top placeholder</a:t>
            </a:r>
          </a:p>
          <a:p>
            <a:pPr marL="171450" indent="-171450" algn="l">
              <a:spcAft>
                <a:spcPts val="600"/>
              </a:spcAft>
              <a:buClr>
                <a:schemeClr val="accent1"/>
              </a:buClr>
              <a:buSzPct val="110000"/>
              <a:buFont typeface="Wingdings" panose="05000000000000000000" pitchFamily="2" charset="2"/>
              <a:buChar char="§"/>
            </a:pPr>
            <a:r>
              <a:rPr lang="en-GB" sz="1000" dirty="0"/>
              <a:t>Choose an icon on the centre panel to insert your own content, for example, a table or a chart</a:t>
            </a:r>
          </a:p>
          <a:p>
            <a:pPr marL="171450" indent="-171450" algn="l">
              <a:spcAft>
                <a:spcPts val="600"/>
              </a:spcAft>
              <a:buClr>
                <a:schemeClr val="accent1"/>
              </a:buClr>
              <a:buSzPct val="110000"/>
              <a:buFont typeface="Wingdings" panose="05000000000000000000" pitchFamily="2" charset="2"/>
              <a:buChar char="§"/>
            </a:pPr>
            <a:r>
              <a:rPr lang="en-GB" sz="1000" dirty="0"/>
              <a:t>Otherwise, type to add text to the centre panel</a:t>
            </a:r>
          </a:p>
        </p:txBody>
      </p:sp>
      <p:sp>
        <p:nvSpPr>
          <p:cNvPr id="7" name="Red footer area">
            <a:extLst>
              <a:ext uri="{FF2B5EF4-FFF2-40B4-BE49-F238E27FC236}">
                <a16:creationId xmlns:a16="http://schemas.microsoft.com/office/drawing/2014/main" id="{B7B025C2-FFF3-3966-643D-B48A99C6DA9E}"/>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footer gradient overlay">
            <a:extLst>
              <a:ext uri="{FF2B5EF4-FFF2-40B4-BE49-F238E27FC236}">
                <a16:creationId xmlns:a16="http://schemas.microsoft.com/office/drawing/2014/main" id="{388DB307-23D1-35A4-21E7-7956667E7E14}"/>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ACCA Logo Bottom Left" descr="A black text on a white background&#10;&#10;Description automatically generated">
            <a:extLst>
              <a:ext uri="{FF2B5EF4-FFF2-40B4-BE49-F238E27FC236}">
                <a16:creationId xmlns:a16="http://schemas.microsoft.com/office/drawing/2014/main" id="{CAED45A3-C3FE-96E2-2E41-691404603230}"/>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3" name="TextBox 12">
            <a:extLst>
              <a:ext uri="{FF2B5EF4-FFF2-40B4-BE49-F238E27FC236}">
                <a16:creationId xmlns:a16="http://schemas.microsoft.com/office/drawing/2014/main" id="{C8C1C35D-A00C-010C-8ABE-296EAEA12B9E}"/>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4" name="Footer Placeholder 1">
            <a:extLst>
              <a:ext uri="{FF2B5EF4-FFF2-40B4-BE49-F238E27FC236}">
                <a16:creationId xmlns:a16="http://schemas.microsoft.com/office/drawing/2014/main" id="{18ECD783-C2EB-9438-2612-96C25B0D9A63}"/>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1042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2731">
          <p15:clr>
            <a:srgbClr val="FBAE40"/>
          </p15:clr>
        </p15:guide>
        <p15:guide id="3" orient="horz" pos="849">
          <p15:clr>
            <a:srgbClr val="FBAE40"/>
          </p15:clr>
        </p15:guide>
        <p15:guide id="4" orient="horz" pos="781">
          <p15:clr>
            <a:srgbClr val="FBAE40"/>
          </p15:clr>
        </p15:guide>
        <p15:guide id="5" orient="horz" pos="191">
          <p15:clr>
            <a:srgbClr val="FBAE40"/>
          </p15:clr>
        </p15:guide>
        <p15:guide id="6" pos="5443">
          <p15:clr>
            <a:srgbClr val="FBAE40"/>
          </p15:clr>
        </p15:guide>
        <p15:guide id="7" pos="317">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1x Content box: Background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EB22CE-2F52-4D45-C24F-7CEF11266774}"/>
              </a:ext>
            </a:extLst>
          </p:cNvPr>
          <p:cNvSpPr/>
          <p:nvPr userDrawn="1"/>
        </p:nvSpPr>
        <p:spPr>
          <a:xfrm>
            <a:off x="0" y="-1"/>
            <a:ext cx="9144000" cy="4516439"/>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Rectangle 8">
            <a:extLst>
              <a:ext uri="{FF2B5EF4-FFF2-40B4-BE49-F238E27FC236}">
                <a16:creationId xmlns:a16="http://schemas.microsoft.com/office/drawing/2014/main" id="{29CD86C3-EC5E-A0C9-728D-3AA1AB9B06DD}"/>
              </a:ext>
            </a:extLst>
          </p:cNvPr>
          <p:cNvSpPr/>
          <p:nvPr userDrawn="1"/>
        </p:nvSpPr>
        <p:spPr>
          <a:xfrm>
            <a:off x="0" y="0"/>
            <a:ext cx="9144000" cy="4516438"/>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Content Placeholder 2"/>
          <p:cNvSpPr>
            <a:spLocks noGrp="1"/>
          </p:cNvSpPr>
          <p:nvPr>
            <p:ph idx="1" hasCustomPrompt="1"/>
          </p:nvPr>
        </p:nvSpPr>
        <p:spPr>
          <a:xfrm>
            <a:off x="521999" y="1369218"/>
            <a:ext cx="8118763" cy="2966245"/>
          </a:xfrm>
        </p:spPr>
        <p:txBody>
          <a:bodyPr>
            <a:normAutofit/>
          </a:bodyPr>
          <a:lstStyle>
            <a:lvl1pPr>
              <a:buClr>
                <a:schemeClr val="bg1"/>
              </a:buClr>
              <a:defRPr sz="1400" baseline="0">
                <a:solidFill>
                  <a:schemeClr val="bg1"/>
                </a:solidFill>
              </a:defRPr>
            </a:lvl1pPr>
          </a:lstStyle>
          <a:p>
            <a:pPr lvl="0"/>
            <a:r>
              <a:rPr lang="en-US" dirty="0"/>
              <a:t>Type here to add text, or click the icons below to add other content types</a:t>
            </a:r>
          </a:p>
        </p:txBody>
      </p:sp>
      <p:sp>
        <p:nvSpPr>
          <p:cNvPr id="12" name="Title 4">
            <a:extLst>
              <a:ext uri="{FF2B5EF4-FFF2-40B4-BE49-F238E27FC236}">
                <a16:creationId xmlns:a16="http://schemas.microsoft.com/office/drawing/2014/main" id="{7E1241CD-E41C-7F2B-5712-EC9A8E58E262}"/>
              </a:ext>
            </a:extLst>
          </p:cNvPr>
          <p:cNvSpPr>
            <a:spLocks noGrp="1"/>
          </p:cNvSpPr>
          <p:nvPr>
            <p:ph type="title" hasCustomPrompt="1"/>
          </p:nvPr>
        </p:nvSpPr>
        <p:spPr>
          <a:xfrm>
            <a:off x="522000" y="303212"/>
            <a:ext cx="8118763" cy="941467"/>
          </a:xfrm>
        </p:spPr>
        <p:txBody>
          <a:bodyPr>
            <a:normAutofit/>
          </a:bodyPr>
          <a:lstStyle>
            <a:lvl1pPr>
              <a:defRPr sz="2800">
                <a:solidFill>
                  <a:schemeClr val="bg1"/>
                </a:solidFill>
              </a:defRPr>
            </a:lvl1pPr>
          </a:lstStyle>
          <a:p>
            <a:r>
              <a:rPr lang="en-US" dirty="0"/>
              <a:t>Click to add slide title</a:t>
            </a:r>
            <a:endParaRPr lang="en-GB" dirty="0"/>
          </a:p>
        </p:txBody>
      </p:sp>
      <p:sp>
        <p:nvSpPr>
          <p:cNvPr id="2" name="TextBox 1">
            <a:extLst>
              <a:ext uri="{FF2B5EF4-FFF2-40B4-BE49-F238E27FC236}">
                <a16:creationId xmlns:a16="http://schemas.microsoft.com/office/drawing/2014/main" id="{15031454-862F-53F3-AD2C-535A66B8E15F}"/>
              </a:ext>
            </a:extLst>
          </p:cNvPr>
          <p:cNvSpPr txBox="1"/>
          <p:nvPr userDrawn="1"/>
        </p:nvSpPr>
        <p:spPr>
          <a:xfrm>
            <a:off x="-2144674" y="0"/>
            <a:ext cx="1980220" cy="293926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'Title and 1x Content box: Background 1'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title text in the top placeholder</a:t>
            </a:r>
          </a:p>
          <a:p>
            <a:pPr marL="171450" indent="-171450" algn="l">
              <a:spcAft>
                <a:spcPts val="600"/>
              </a:spcAft>
              <a:buClr>
                <a:schemeClr val="accent1"/>
              </a:buClr>
              <a:buSzPct val="110000"/>
              <a:buFont typeface="Wingdings" panose="05000000000000000000" pitchFamily="2" charset="2"/>
              <a:buChar char="§"/>
            </a:pPr>
            <a:r>
              <a:rPr lang="en-GB" sz="1000" dirty="0"/>
              <a:t>Choose an icon on the centre panel to insert your own content, for example, a table or a chart</a:t>
            </a:r>
          </a:p>
          <a:p>
            <a:pPr marL="171450" indent="-171450" algn="l">
              <a:spcAft>
                <a:spcPts val="600"/>
              </a:spcAft>
              <a:buClr>
                <a:schemeClr val="accent1"/>
              </a:buClr>
              <a:buSzPct val="110000"/>
              <a:buFont typeface="Wingdings" panose="05000000000000000000" pitchFamily="2" charset="2"/>
              <a:buChar char="§"/>
            </a:pPr>
            <a:r>
              <a:rPr lang="en-GB" sz="1000" dirty="0"/>
              <a:t>Otherwise, type to add text to the centre panel</a:t>
            </a:r>
          </a:p>
        </p:txBody>
      </p:sp>
      <p:sp>
        <p:nvSpPr>
          <p:cNvPr id="7" name="Red footer area">
            <a:extLst>
              <a:ext uri="{FF2B5EF4-FFF2-40B4-BE49-F238E27FC236}">
                <a16:creationId xmlns:a16="http://schemas.microsoft.com/office/drawing/2014/main" id="{EDBC580F-DF56-C5F6-B115-CC6AA0C58D14}"/>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footer gradient overlay">
            <a:extLst>
              <a:ext uri="{FF2B5EF4-FFF2-40B4-BE49-F238E27FC236}">
                <a16:creationId xmlns:a16="http://schemas.microsoft.com/office/drawing/2014/main" id="{3F116883-EAA5-B236-A7C6-F63CFA7A0043}"/>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ACCA Logo Bottom Left" descr="A black text on a white background&#10;&#10;Description automatically generated">
            <a:extLst>
              <a:ext uri="{FF2B5EF4-FFF2-40B4-BE49-F238E27FC236}">
                <a16:creationId xmlns:a16="http://schemas.microsoft.com/office/drawing/2014/main" id="{C9278C2F-33F8-4835-CA2F-AAC6F0B8E790}"/>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5" name="TextBox 14">
            <a:extLst>
              <a:ext uri="{FF2B5EF4-FFF2-40B4-BE49-F238E27FC236}">
                <a16:creationId xmlns:a16="http://schemas.microsoft.com/office/drawing/2014/main" id="{DF72C78E-A58A-A74A-D86D-426A3BC50D83}"/>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6" name="Footer Placeholder 1">
            <a:extLst>
              <a:ext uri="{FF2B5EF4-FFF2-40B4-BE49-F238E27FC236}">
                <a16:creationId xmlns:a16="http://schemas.microsoft.com/office/drawing/2014/main" id="{568567BC-A96F-5E0D-F7A5-573FEE9AC2CB}"/>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295711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2" orient="horz" pos="2731">
          <p15:clr>
            <a:srgbClr val="5ACBF0"/>
          </p15:clr>
        </p15:guide>
        <p15:guide id="3" orient="horz" pos="849">
          <p15:clr>
            <a:srgbClr val="5ACBF0"/>
          </p15:clr>
        </p15:guide>
        <p15:guide id="4" orient="horz" pos="781">
          <p15:clr>
            <a:srgbClr val="5ACBF0"/>
          </p15:clr>
        </p15:guide>
        <p15:guide id="5" orient="horz" pos="191">
          <p15:clr>
            <a:srgbClr val="5ACBF0"/>
          </p15:clr>
        </p15:guide>
        <p15:guide id="6" pos="5443">
          <p15:clr>
            <a:srgbClr val="5ACBF0"/>
          </p15:clr>
        </p15:guide>
        <p15:guide id="7" pos="317">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1x Content box: Background 2">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1999" y="1369218"/>
            <a:ext cx="8118763" cy="2966245"/>
          </a:xfrm>
        </p:spPr>
        <p:txBody>
          <a:bodyPr>
            <a:normAutofit/>
          </a:bodyPr>
          <a:lstStyle>
            <a:lvl1pPr>
              <a:buClr>
                <a:schemeClr val="bg1"/>
              </a:buClr>
              <a:defRPr sz="1400" baseline="0">
                <a:solidFill>
                  <a:schemeClr val="bg1"/>
                </a:solidFill>
              </a:defRPr>
            </a:lvl1pPr>
          </a:lstStyle>
          <a:p>
            <a:pPr lvl="0"/>
            <a:r>
              <a:rPr lang="en-US" dirty="0"/>
              <a:t>Type here to add text, or click the icons below to add other content types</a:t>
            </a:r>
          </a:p>
        </p:txBody>
      </p:sp>
      <p:sp>
        <p:nvSpPr>
          <p:cNvPr id="12" name="Title 4">
            <a:extLst>
              <a:ext uri="{FF2B5EF4-FFF2-40B4-BE49-F238E27FC236}">
                <a16:creationId xmlns:a16="http://schemas.microsoft.com/office/drawing/2014/main" id="{7E1241CD-E41C-7F2B-5712-EC9A8E58E262}"/>
              </a:ext>
            </a:extLst>
          </p:cNvPr>
          <p:cNvSpPr>
            <a:spLocks noGrp="1"/>
          </p:cNvSpPr>
          <p:nvPr>
            <p:ph type="title" hasCustomPrompt="1"/>
          </p:nvPr>
        </p:nvSpPr>
        <p:spPr>
          <a:xfrm>
            <a:off x="522000" y="303212"/>
            <a:ext cx="8118763" cy="941467"/>
          </a:xfrm>
        </p:spPr>
        <p:txBody>
          <a:bodyPr>
            <a:normAutofit/>
          </a:bodyPr>
          <a:lstStyle>
            <a:lvl1pPr>
              <a:defRPr sz="2800">
                <a:solidFill>
                  <a:schemeClr val="bg1"/>
                </a:solidFill>
              </a:defRPr>
            </a:lvl1pPr>
          </a:lstStyle>
          <a:p>
            <a:r>
              <a:rPr lang="en-US" dirty="0"/>
              <a:t>Click to add slide title</a:t>
            </a:r>
            <a:endParaRPr lang="en-GB" dirty="0"/>
          </a:p>
        </p:txBody>
      </p:sp>
      <p:sp>
        <p:nvSpPr>
          <p:cNvPr id="2" name="TextBox 1">
            <a:extLst>
              <a:ext uri="{FF2B5EF4-FFF2-40B4-BE49-F238E27FC236}">
                <a16:creationId xmlns:a16="http://schemas.microsoft.com/office/drawing/2014/main" id="{89C891BB-0096-3285-E21C-998CF1C42EF0}"/>
              </a:ext>
            </a:extLst>
          </p:cNvPr>
          <p:cNvSpPr txBox="1"/>
          <p:nvPr userDrawn="1"/>
        </p:nvSpPr>
        <p:spPr>
          <a:xfrm>
            <a:off x="-2144674" y="0"/>
            <a:ext cx="1980220" cy="293926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'Title and 1x Content box: Background 2'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title text in the top placeholder</a:t>
            </a:r>
          </a:p>
          <a:p>
            <a:pPr marL="171450" indent="-171450" algn="l">
              <a:spcAft>
                <a:spcPts val="600"/>
              </a:spcAft>
              <a:buClr>
                <a:schemeClr val="accent1"/>
              </a:buClr>
              <a:buSzPct val="110000"/>
              <a:buFont typeface="Wingdings" panose="05000000000000000000" pitchFamily="2" charset="2"/>
              <a:buChar char="§"/>
            </a:pPr>
            <a:r>
              <a:rPr lang="en-GB" sz="1000" dirty="0"/>
              <a:t>Choose an icon on the centre panel to insert your own content, for example, a table or a chart</a:t>
            </a:r>
          </a:p>
          <a:p>
            <a:pPr marL="171450" indent="-171450" algn="l">
              <a:spcAft>
                <a:spcPts val="600"/>
              </a:spcAft>
              <a:buClr>
                <a:schemeClr val="accent1"/>
              </a:buClr>
              <a:buSzPct val="110000"/>
              <a:buFont typeface="Wingdings" panose="05000000000000000000" pitchFamily="2" charset="2"/>
              <a:buChar char="§"/>
            </a:pPr>
            <a:r>
              <a:rPr lang="en-GB" sz="1000" dirty="0"/>
              <a:t>Otherwise, type to add text to the centre panel</a:t>
            </a:r>
          </a:p>
        </p:txBody>
      </p:sp>
      <p:sp>
        <p:nvSpPr>
          <p:cNvPr id="7" name="Red footer area">
            <a:extLst>
              <a:ext uri="{FF2B5EF4-FFF2-40B4-BE49-F238E27FC236}">
                <a16:creationId xmlns:a16="http://schemas.microsoft.com/office/drawing/2014/main" id="{67E5F41A-65CB-DFC5-0DD0-9BC28EC19EF9}"/>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footer gradient overlay">
            <a:extLst>
              <a:ext uri="{FF2B5EF4-FFF2-40B4-BE49-F238E27FC236}">
                <a16:creationId xmlns:a16="http://schemas.microsoft.com/office/drawing/2014/main" id="{F6302F77-2874-0D8B-4CF8-2BF1DB4D597E}"/>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ACCA Logo Bottom Left" descr="A black text on a white background&#10;&#10;Description automatically generated">
            <a:extLst>
              <a:ext uri="{FF2B5EF4-FFF2-40B4-BE49-F238E27FC236}">
                <a16:creationId xmlns:a16="http://schemas.microsoft.com/office/drawing/2014/main" id="{B6188E81-9B3C-36A0-F86D-67733A1E2493}"/>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13" name="TextBox 12">
            <a:extLst>
              <a:ext uri="{FF2B5EF4-FFF2-40B4-BE49-F238E27FC236}">
                <a16:creationId xmlns:a16="http://schemas.microsoft.com/office/drawing/2014/main" id="{3E39D01A-8744-CC0E-EED2-BF47BA1EC98B}"/>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4" name="Footer Placeholder 1">
            <a:extLst>
              <a:ext uri="{FF2B5EF4-FFF2-40B4-BE49-F238E27FC236}">
                <a16:creationId xmlns:a16="http://schemas.microsoft.com/office/drawing/2014/main" id="{2B1DE83C-9AFC-0EF8-908E-0F9F59844AD2}"/>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158294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2" orient="horz" pos="2731">
          <p15:clr>
            <a:srgbClr val="5ACBF0"/>
          </p15:clr>
        </p15:guide>
        <p15:guide id="3" orient="horz" pos="849">
          <p15:clr>
            <a:srgbClr val="5ACBF0"/>
          </p15:clr>
        </p15:guide>
        <p15:guide id="4" orient="horz" pos="781">
          <p15:clr>
            <a:srgbClr val="5ACBF0"/>
          </p15:clr>
        </p15:guide>
        <p15:guide id="5" orient="horz" pos="191">
          <p15:clr>
            <a:srgbClr val="5ACBF0"/>
          </p15:clr>
        </p15:guide>
        <p15:guide id="6" pos="5443">
          <p15:clr>
            <a:srgbClr val="5ACBF0"/>
          </p15:clr>
        </p15:guide>
        <p15:guide id="7" pos="317">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ullet List: White ">
    <p:bg>
      <p:bgPr>
        <a:gradFill>
          <a:gsLst>
            <a:gs pos="8400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872D60C-6207-2CB7-10B5-C254B38DE102}"/>
              </a:ext>
            </a:extLst>
          </p:cNvPr>
          <p:cNvSpPr>
            <a:spLocks noGrp="1"/>
          </p:cNvSpPr>
          <p:nvPr>
            <p:ph type="body" sz="quarter" idx="15" hasCustomPrompt="1"/>
          </p:nvPr>
        </p:nvSpPr>
        <p:spPr>
          <a:xfrm>
            <a:off x="521999" y="1369218"/>
            <a:ext cx="6355051" cy="2966245"/>
          </a:xfrm>
        </p:spPr>
        <p:txBody>
          <a:bodyPr rIns="180000">
            <a:normAutofit/>
          </a:bodyPr>
          <a:lstStyle>
            <a:lvl1pPr>
              <a:spcAft>
                <a:spcPts val="600"/>
              </a:spcAft>
              <a:defRPr sz="1400"/>
            </a:lvl1pPr>
          </a:lstStyle>
          <a:p>
            <a:r>
              <a:rPr lang="en-GB" dirty="0"/>
              <a:t>Keep all bullet list points to short informational phrases only.</a:t>
            </a:r>
          </a:p>
          <a:p>
            <a:endParaRPr lang="en-GB" dirty="0"/>
          </a:p>
        </p:txBody>
      </p:sp>
      <p:sp>
        <p:nvSpPr>
          <p:cNvPr id="5" name="Title 4">
            <a:extLst>
              <a:ext uri="{FF2B5EF4-FFF2-40B4-BE49-F238E27FC236}">
                <a16:creationId xmlns:a16="http://schemas.microsoft.com/office/drawing/2014/main" id="{DD4BDE09-A5A2-9116-DB3D-1DDF9C5797D8}"/>
              </a:ext>
            </a:extLst>
          </p:cNvPr>
          <p:cNvSpPr>
            <a:spLocks noGrp="1"/>
          </p:cNvSpPr>
          <p:nvPr>
            <p:ph type="title" hasCustomPrompt="1"/>
          </p:nvPr>
        </p:nvSpPr>
        <p:spPr>
          <a:xfrm>
            <a:off x="522000" y="303212"/>
            <a:ext cx="8118763" cy="941467"/>
          </a:xfrm>
        </p:spPr>
        <p:txBody>
          <a:bodyPr>
            <a:normAutofit/>
          </a:bodyPr>
          <a:lstStyle>
            <a:lvl1pPr>
              <a:defRPr sz="2800"/>
            </a:lvl1pPr>
          </a:lstStyle>
          <a:p>
            <a:r>
              <a:rPr lang="en-US" dirty="0"/>
              <a:t>Bullet list title text</a:t>
            </a:r>
            <a:endParaRPr lang="en-GB" dirty="0"/>
          </a:p>
        </p:txBody>
      </p:sp>
      <p:sp>
        <p:nvSpPr>
          <p:cNvPr id="2" name="TextBox 1">
            <a:extLst>
              <a:ext uri="{FF2B5EF4-FFF2-40B4-BE49-F238E27FC236}">
                <a16:creationId xmlns:a16="http://schemas.microsoft.com/office/drawing/2014/main" id="{59BECA41-E522-C071-DF64-6628D5A0AC0D}"/>
              </a:ext>
            </a:extLst>
          </p:cNvPr>
          <p:cNvSpPr txBox="1"/>
          <p:nvPr userDrawn="1"/>
        </p:nvSpPr>
        <p:spPr>
          <a:xfrm>
            <a:off x="-2144674" y="0"/>
            <a:ext cx="1980220" cy="2400657"/>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'Bullet List: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title text in the top placeholder</a:t>
            </a:r>
          </a:p>
          <a:p>
            <a:pPr marL="171450" indent="-171450" algn="l">
              <a:spcAft>
                <a:spcPts val="600"/>
              </a:spcAft>
              <a:buClr>
                <a:schemeClr val="accent1"/>
              </a:buClr>
              <a:buSzPct val="110000"/>
              <a:buFont typeface="Wingdings" panose="05000000000000000000" pitchFamily="2" charset="2"/>
              <a:buChar char="§"/>
            </a:pPr>
            <a:r>
              <a:rPr lang="en-GB" sz="1000" dirty="0"/>
              <a:t>Type your bullet points into main text area below – try keep text to a minimum!</a:t>
            </a:r>
          </a:p>
        </p:txBody>
      </p:sp>
      <p:sp>
        <p:nvSpPr>
          <p:cNvPr id="10" name="Red footer area">
            <a:extLst>
              <a:ext uri="{FF2B5EF4-FFF2-40B4-BE49-F238E27FC236}">
                <a16:creationId xmlns:a16="http://schemas.microsoft.com/office/drawing/2014/main" id="{461F49FB-5DE7-2791-CEE3-7B0D9A952595}"/>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footer gradient overlay">
            <a:extLst>
              <a:ext uri="{FF2B5EF4-FFF2-40B4-BE49-F238E27FC236}">
                <a16:creationId xmlns:a16="http://schemas.microsoft.com/office/drawing/2014/main" id="{41216B8A-F870-53B7-FF88-90CAB3671D9D}"/>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7" name="ACCA Logo Bottom Left" descr="A black text on a white background&#10;&#10;Description automatically generated">
            <a:extLst>
              <a:ext uri="{FF2B5EF4-FFF2-40B4-BE49-F238E27FC236}">
                <a16:creationId xmlns:a16="http://schemas.microsoft.com/office/drawing/2014/main" id="{E965412C-B9D1-ACEC-EE6F-211A1EDFAD4E}"/>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8" name="TextBox 17">
            <a:extLst>
              <a:ext uri="{FF2B5EF4-FFF2-40B4-BE49-F238E27FC236}">
                <a16:creationId xmlns:a16="http://schemas.microsoft.com/office/drawing/2014/main" id="{39AC535C-1922-AC24-E1EA-D2467B301B37}"/>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9" name="Footer Placeholder 1">
            <a:extLst>
              <a:ext uri="{FF2B5EF4-FFF2-40B4-BE49-F238E27FC236}">
                <a16:creationId xmlns:a16="http://schemas.microsoft.com/office/drawing/2014/main" id="{E58F4641-3B21-9CF5-AD79-A5E241F85E2A}"/>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336041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2731">
          <p15:clr>
            <a:srgbClr val="FBAE40"/>
          </p15:clr>
        </p15:guide>
        <p15:guide id="3" orient="horz" pos="849">
          <p15:clr>
            <a:srgbClr val="FBAE40"/>
          </p15:clr>
        </p15:guide>
        <p15:guide id="4" orient="horz" pos="781">
          <p15:clr>
            <a:srgbClr val="FBAE40"/>
          </p15:clr>
        </p15:guide>
        <p15:guide id="5" orient="horz" pos="191">
          <p15:clr>
            <a:srgbClr val="FBAE40"/>
          </p15:clr>
        </p15:guide>
        <p15:guide id="6" pos="5443">
          <p15:clr>
            <a:srgbClr val="FBAE40"/>
          </p15:clr>
        </p15:guide>
        <p15:guide id="7" pos="317">
          <p15:clr>
            <a:srgbClr val="FBAE40"/>
          </p15:clr>
        </p15:guide>
        <p15:guide id="8" pos="433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List: Background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2E28EE-575E-0687-9CBE-41E798792517}"/>
              </a:ext>
            </a:extLst>
          </p:cNvPr>
          <p:cNvSpPr>
            <a:spLocks/>
          </p:cNvSpPr>
          <p:nvPr userDrawn="1"/>
        </p:nvSpPr>
        <p:spPr>
          <a:xfrm>
            <a:off x="0" y="-1"/>
            <a:ext cx="9144000" cy="4516439"/>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Rectangle 5">
            <a:extLst>
              <a:ext uri="{FF2B5EF4-FFF2-40B4-BE49-F238E27FC236}">
                <a16:creationId xmlns:a16="http://schemas.microsoft.com/office/drawing/2014/main" id="{11C289B3-E2D8-174C-8BC9-16A38F0F1929}"/>
              </a:ext>
            </a:extLst>
          </p:cNvPr>
          <p:cNvSpPr>
            <a:spLocks/>
          </p:cNvSpPr>
          <p:nvPr userDrawn="1"/>
        </p:nvSpPr>
        <p:spPr>
          <a:xfrm>
            <a:off x="0" y="0"/>
            <a:ext cx="9144000" cy="4516438"/>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Text Placeholder 11">
            <a:extLst>
              <a:ext uri="{FF2B5EF4-FFF2-40B4-BE49-F238E27FC236}">
                <a16:creationId xmlns:a16="http://schemas.microsoft.com/office/drawing/2014/main" id="{0872D60C-6207-2CB7-10B5-C254B38DE102}"/>
              </a:ext>
            </a:extLst>
          </p:cNvPr>
          <p:cNvSpPr>
            <a:spLocks noGrp="1"/>
          </p:cNvSpPr>
          <p:nvPr>
            <p:ph type="body" sz="quarter" idx="15" hasCustomPrompt="1"/>
          </p:nvPr>
        </p:nvSpPr>
        <p:spPr>
          <a:xfrm>
            <a:off x="521999" y="1369218"/>
            <a:ext cx="6355051" cy="2966245"/>
          </a:xfrm>
        </p:spPr>
        <p:txBody>
          <a:bodyPr rIns="180000">
            <a:normAutofit/>
          </a:bodyPr>
          <a:lstStyle>
            <a:lvl1pPr>
              <a:spcAft>
                <a:spcPts val="600"/>
              </a:spcAft>
              <a:buClr>
                <a:schemeClr val="bg1"/>
              </a:buClr>
              <a:defRPr sz="1400">
                <a:solidFill>
                  <a:schemeClr val="bg1"/>
                </a:solidFill>
              </a:defRPr>
            </a:lvl1pPr>
          </a:lstStyle>
          <a:p>
            <a:r>
              <a:rPr lang="en-GB" dirty="0"/>
              <a:t>Keep all bullet list points to short informational phrases only.</a:t>
            </a:r>
          </a:p>
          <a:p>
            <a:endParaRPr lang="en-GB" dirty="0"/>
          </a:p>
        </p:txBody>
      </p:sp>
      <p:sp>
        <p:nvSpPr>
          <p:cNvPr id="5" name="Title 4">
            <a:extLst>
              <a:ext uri="{FF2B5EF4-FFF2-40B4-BE49-F238E27FC236}">
                <a16:creationId xmlns:a16="http://schemas.microsoft.com/office/drawing/2014/main" id="{DD4BDE09-A5A2-9116-DB3D-1DDF9C5797D8}"/>
              </a:ext>
            </a:extLst>
          </p:cNvPr>
          <p:cNvSpPr>
            <a:spLocks noGrp="1"/>
          </p:cNvSpPr>
          <p:nvPr>
            <p:ph type="title" hasCustomPrompt="1"/>
          </p:nvPr>
        </p:nvSpPr>
        <p:spPr>
          <a:xfrm>
            <a:off x="522000" y="303212"/>
            <a:ext cx="8118763" cy="941467"/>
          </a:xfrm>
        </p:spPr>
        <p:txBody>
          <a:bodyPr>
            <a:normAutofit/>
          </a:bodyPr>
          <a:lstStyle>
            <a:lvl1pPr>
              <a:defRPr sz="2800">
                <a:solidFill>
                  <a:schemeClr val="bg1"/>
                </a:solidFill>
              </a:defRPr>
            </a:lvl1pPr>
          </a:lstStyle>
          <a:p>
            <a:r>
              <a:rPr lang="en-US" dirty="0"/>
              <a:t>Bullet list title text</a:t>
            </a:r>
            <a:endParaRPr lang="en-GB" dirty="0"/>
          </a:p>
        </p:txBody>
      </p:sp>
      <p:sp>
        <p:nvSpPr>
          <p:cNvPr id="2" name="TextBox 1">
            <a:extLst>
              <a:ext uri="{FF2B5EF4-FFF2-40B4-BE49-F238E27FC236}">
                <a16:creationId xmlns:a16="http://schemas.microsoft.com/office/drawing/2014/main" id="{0B23F9F5-6A25-220D-653F-7DB2E0D2C71C}"/>
              </a:ext>
            </a:extLst>
          </p:cNvPr>
          <p:cNvSpPr txBox="1"/>
          <p:nvPr userDrawn="1"/>
        </p:nvSpPr>
        <p:spPr>
          <a:xfrm>
            <a:off x="-2144674" y="0"/>
            <a:ext cx="1980220" cy="2400657"/>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'Bullet List: Background 1'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title text in the top placeholder</a:t>
            </a:r>
          </a:p>
          <a:p>
            <a:pPr marL="171450" indent="-171450" algn="l">
              <a:spcAft>
                <a:spcPts val="600"/>
              </a:spcAft>
              <a:buClr>
                <a:schemeClr val="accent1"/>
              </a:buClr>
              <a:buSzPct val="110000"/>
              <a:buFont typeface="Wingdings" panose="05000000000000000000" pitchFamily="2" charset="2"/>
              <a:buChar char="§"/>
            </a:pPr>
            <a:r>
              <a:rPr lang="en-GB" sz="1000" dirty="0"/>
              <a:t>Type your bullet points into main text area below – try keep text to a minimum!</a:t>
            </a:r>
          </a:p>
        </p:txBody>
      </p:sp>
      <p:sp>
        <p:nvSpPr>
          <p:cNvPr id="17" name="Red footer area">
            <a:extLst>
              <a:ext uri="{FF2B5EF4-FFF2-40B4-BE49-F238E27FC236}">
                <a16:creationId xmlns:a16="http://schemas.microsoft.com/office/drawing/2014/main" id="{57216E37-2CC0-3935-BF1C-49E99F69673F}"/>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footer gradient overlay">
            <a:extLst>
              <a:ext uri="{FF2B5EF4-FFF2-40B4-BE49-F238E27FC236}">
                <a16:creationId xmlns:a16="http://schemas.microsoft.com/office/drawing/2014/main" id="{238DB0A4-3D3E-09C0-8E8E-C1DE3EB8ED02}"/>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9" name="ACCA Logo Bottom Left" descr="A black text on a white background&#10;&#10;Description automatically generated">
            <a:extLst>
              <a:ext uri="{FF2B5EF4-FFF2-40B4-BE49-F238E27FC236}">
                <a16:creationId xmlns:a16="http://schemas.microsoft.com/office/drawing/2014/main" id="{8201AB89-DA6E-2AA6-2E31-DA59C5C307F1}"/>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20" name="TextBox 19">
            <a:extLst>
              <a:ext uri="{FF2B5EF4-FFF2-40B4-BE49-F238E27FC236}">
                <a16:creationId xmlns:a16="http://schemas.microsoft.com/office/drawing/2014/main" id="{EC740E18-C36F-99A4-DF4B-40C4DB142217}"/>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21" name="Footer Placeholder 1">
            <a:extLst>
              <a:ext uri="{FF2B5EF4-FFF2-40B4-BE49-F238E27FC236}">
                <a16:creationId xmlns:a16="http://schemas.microsoft.com/office/drawing/2014/main" id="{569F4BC7-4F24-29AA-2FDC-8FC73026BD24}"/>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35707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2" orient="horz" pos="2731">
          <p15:clr>
            <a:srgbClr val="5ACBF0"/>
          </p15:clr>
        </p15:guide>
        <p15:guide id="3" orient="horz" pos="849">
          <p15:clr>
            <a:srgbClr val="5ACBF0"/>
          </p15:clr>
        </p15:guide>
        <p15:guide id="4" orient="horz" pos="781">
          <p15:clr>
            <a:srgbClr val="5ACBF0"/>
          </p15:clr>
        </p15:guide>
        <p15:guide id="5" orient="horz" pos="191">
          <p15:clr>
            <a:srgbClr val="5ACBF0"/>
          </p15:clr>
        </p15:guide>
        <p15:guide id="6" pos="5443">
          <p15:clr>
            <a:srgbClr val="5ACBF0"/>
          </p15:clr>
        </p15:guide>
        <p15:guide id="7" pos="317">
          <p15:clr>
            <a:srgbClr val="5ACBF0"/>
          </p15:clr>
        </p15:guide>
        <p15:guide id="8" pos="4332">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List: Background 2">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872D60C-6207-2CB7-10B5-C254B38DE102}"/>
              </a:ext>
            </a:extLst>
          </p:cNvPr>
          <p:cNvSpPr>
            <a:spLocks noGrp="1"/>
          </p:cNvSpPr>
          <p:nvPr>
            <p:ph type="body" sz="quarter" idx="15" hasCustomPrompt="1"/>
          </p:nvPr>
        </p:nvSpPr>
        <p:spPr>
          <a:xfrm>
            <a:off x="521999" y="1369218"/>
            <a:ext cx="6355051" cy="2966245"/>
          </a:xfrm>
        </p:spPr>
        <p:txBody>
          <a:bodyPr rIns="180000">
            <a:normAutofit/>
          </a:bodyPr>
          <a:lstStyle>
            <a:lvl1pPr>
              <a:spcAft>
                <a:spcPts val="600"/>
              </a:spcAft>
              <a:buClr>
                <a:schemeClr val="bg1"/>
              </a:buClr>
              <a:defRPr sz="1400">
                <a:solidFill>
                  <a:schemeClr val="bg1"/>
                </a:solidFill>
              </a:defRPr>
            </a:lvl1pPr>
          </a:lstStyle>
          <a:p>
            <a:r>
              <a:rPr lang="en-GB" dirty="0"/>
              <a:t>Keep all bullet list points to short informational phrases only.</a:t>
            </a:r>
          </a:p>
          <a:p>
            <a:endParaRPr lang="en-GB" dirty="0"/>
          </a:p>
        </p:txBody>
      </p:sp>
      <p:sp>
        <p:nvSpPr>
          <p:cNvPr id="5" name="Title 4">
            <a:extLst>
              <a:ext uri="{FF2B5EF4-FFF2-40B4-BE49-F238E27FC236}">
                <a16:creationId xmlns:a16="http://schemas.microsoft.com/office/drawing/2014/main" id="{DD4BDE09-A5A2-9116-DB3D-1DDF9C5797D8}"/>
              </a:ext>
            </a:extLst>
          </p:cNvPr>
          <p:cNvSpPr>
            <a:spLocks noGrp="1"/>
          </p:cNvSpPr>
          <p:nvPr>
            <p:ph type="title" hasCustomPrompt="1"/>
          </p:nvPr>
        </p:nvSpPr>
        <p:spPr>
          <a:xfrm>
            <a:off x="522000" y="303212"/>
            <a:ext cx="8118763" cy="941467"/>
          </a:xfrm>
        </p:spPr>
        <p:txBody>
          <a:bodyPr>
            <a:normAutofit/>
          </a:bodyPr>
          <a:lstStyle>
            <a:lvl1pPr>
              <a:defRPr sz="2800">
                <a:solidFill>
                  <a:schemeClr val="bg1"/>
                </a:solidFill>
              </a:defRPr>
            </a:lvl1pPr>
          </a:lstStyle>
          <a:p>
            <a:r>
              <a:rPr lang="en-US" dirty="0"/>
              <a:t>Bullet list title text</a:t>
            </a:r>
            <a:endParaRPr lang="en-GB" dirty="0"/>
          </a:p>
        </p:txBody>
      </p:sp>
      <p:sp>
        <p:nvSpPr>
          <p:cNvPr id="2" name="TextBox 1">
            <a:extLst>
              <a:ext uri="{FF2B5EF4-FFF2-40B4-BE49-F238E27FC236}">
                <a16:creationId xmlns:a16="http://schemas.microsoft.com/office/drawing/2014/main" id="{37E6CB2D-2EEF-0D52-69D3-EEE92EF89376}"/>
              </a:ext>
            </a:extLst>
          </p:cNvPr>
          <p:cNvSpPr txBox="1"/>
          <p:nvPr userDrawn="1"/>
        </p:nvSpPr>
        <p:spPr>
          <a:xfrm>
            <a:off x="-2144674" y="0"/>
            <a:ext cx="1980220" cy="2400657"/>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'Bullet List: Background 2'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title text in the top placeholder</a:t>
            </a:r>
          </a:p>
          <a:p>
            <a:pPr marL="171450" indent="-171450" algn="l">
              <a:spcAft>
                <a:spcPts val="600"/>
              </a:spcAft>
              <a:buClr>
                <a:schemeClr val="accent1"/>
              </a:buClr>
              <a:buSzPct val="110000"/>
              <a:buFont typeface="Wingdings" panose="05000000000000000000" pitchFamily="2" charset="2"/>
              <a:buChar char="§"/>
            </a:pPr>
            <a:r>
              <a:rPr lang="en-GB" sz="1000" dirty="0"/>
              <a:t>Type your bullet points into main text area below – try keep text to a minimum!</a:t>
            </a:r>
          </a:p>
        </p:txBody>
      </p:sp>
      <p:sp>
        <p:nvSpPr>
          <p:cNvPr id="4" name="Red footer area">
            <a:extLst>
              <a:ext uri="{FF2B5EF4-FFF2-40B4-BE49-F238E27FC236}">
                <a16:creationId xmlns:a16="http://schemas.microsoft.com/office/drawing/2014/main" id="{EFA262D6-1FD2-DC8B-A33B-41C5A8FE6820}"/>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footer gradient overlay">
            <a:extLst>
              <a:ext uri="{FF2B5EF4-FFF2-40B4-BE49-F238E27FC236}">
                <a16:creationId xmlns:a16="http://schemas.microsoft.com/office/drawing/2014/main" id="{D7BEA6B3-7376-298C-7AF8-B2DF37D5020A}"/>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7" name="ACCA Logo Bottom Left" descr="A black text on a white background&#10;&#10;Description automatically generated">
            <a:extLst>
              <a:ext uri="{FF2B5EF4-FFF2-40B4-BE49-F238E27FC236}">
                <a16:creationId xmlns:a16="http://schemas.microsoft.com/office/drawing/2014/main" id="{E57E7CDD-93A4-429A-93D7-B34E3EEFC500}"/>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10" name="TextBox 9">
            <a:extLst>
              <a:ext uri="{FF2B5EF4-FFF2-40B4-BE49-F238E27FC236}">
                <a16:creationId xmlns:a16="http://schemas.microsoft.com/office/drawing/2014/main" id="{53D7F90C-6C4D-87B4-5FA5-0D1928761546}"/>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1" name="Footer Placeholder 1">
            <a:extLst>
              <a:ext uri="{FF2B5EF4-FFF2-40B4-BE49-F238E27FC236}">
                <a16:creationId xmlns:a16="http://schemas.microsoft.com/office/drawing/2014/main" id="{A554E0EA-BC0B-1D3D-2359-DBAE919575DB}"/>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303620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2" orient="horz" pos="2731">
          <p15:clr>
            <a:srgbClr val="5ACBF0"/>
          </p15:clr>
        </p15:guide>
        <p15:guide id="3" orient="horz" pos="849">
          <p15:clr>
            <a:srgbClr val="5ACBF0"/>
          </p15:clr>
        </p15:guide>
        <p15:guide id="4" orient="horz" pos="781">
          <p15:clr>
            <a:srgbClr val="5ACBF0"/>
          </p15:clr>
        </p15:guide>
        <p15:guide id="5" orient="horz" pos="191">
          <p15:clr>
            <a:srgbClr val="5ACBF0"/>
          </p15:clr>
        </p15:guide>
        <p15:guide id="6" pos="5443">
          <p15:clr>
            <a:srgbClr val="5ACBF0"/>
          </p15:clr>
        </p15:guide>
        <p15:guide id="7" pos="317">
          <p15:clr>
            <a:srgbClr val="5ACBF0"/>
          </p15:clr>
        </p15:guide>
        <p15:guide id="8" pos="4332">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Numbered List: White ">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872D60C-6207-2CB7-10B5-C254B38DE102}"/>
              </a:ext>
            </a:extLst>
          </p:cNvPr>
          <p:cNvSpPr>
            <a:spLocks noGrp="1"/>
          </p:cNvSpPr>
          <p:nvPr>
            <p:ph type="body" sz="quarter" idx="15" hasCustomPrompt="1"/>
          </p:nvPr>
        </p:nvSpPr>
        <p:spPr>
          <a:xfrm>
            <a:off x="521999" y="1369218"/>
            <a:ext cx="6355051" cy="2966245"/>
          </a:xfrm>
        </p:spPr>
        <p:txBody>
          <a:bodyPr rIns="180000">
            <a:normAutofit/>
          </a:bodyPr>
          <a:lstStyle>
            <a:lvl1pPr marL="342900" indent="-342900">
              <a:spcAft>
                <a:spcPts val="600"/>
              </a:spcAft>
              <a:buFont typeface="+mj-lt"/>
              <a:buAutoNum type="arabicPeriod"/>
              <a:defRPr sz="1400"/>
            </a:lvl1pPr>
          </a:lstStyle>
          <a:p>
            <a:r>
              <a:rPr lang="en-GB" dirty="0"/>
              <a:t>Keep all numbered list points to short informational phrases only.</a:t>
            </a:r>
          </a:p>
          <a:p>
            <a:endParaRPr lang="en-GB" dirty="0"/>
          </a:p>
        </p:txBody>
      </p:sp>
      <p:sp>
        <p:nvSpPr>
          <p:cNvPr id="5" name="Title 4">
            <a:extLst>
              <a:ext uri="{FF2B5EF4-FFF2-40B4-BE49-F238E27FC236}">
                <a16:creationId xmlns:a16="http://schemas.microsoft.com/office/drawing/2014/main" id="{DD4BDE09-A5A2-9116-DB3D-1DDF9C5797D8}"/>
              </a:ext>
            </a:extLst>
          </p:cNvPr>
          <p:cNvSpPr>
            <a:spLocks noGrp="1"/>
          </p:cNvSpPr>
          <p:nvPr>
            <p:ph type="title" hasCustomPrompt="1"/>
          </p:nvPr>
        </p:nvSpPr>
        <p:spPr>
          <a:xfrm>
            <a:off x="522000" y="303212"/>
            <a:ext cx="8118763" cy="941467"/>
          </a:xfrm>
        </p:spPr>
        <p:txBody>
          <a:bodyPr>
            <a:normAutofit/>
          </a:bodyPr>
          <a:lstStyle>
            <a:lvl1pPr>
              <a:defRPr sz="2800"/>
            </a:lvl1pPr>
          </a:lstStyle>
          <a:p>
            <a:r>
              <a:rPr lang="en-US" dirty="0"/>
              <a:t>Numbered list title text</a:t>
            </a:r>
            <a:endParaRPr lang="en-GB" dirty="0"/>
          </a:p>
        </p:txBody>
      </p:sp>
      <p:sp>
        <p:nvSpPr>
          <p:cNvPr id="2" name="TextBox 1">
            <a:extLst>
              <a:ext uri="{FF2B5EF4-FFF2-40B4-BE49-F238E27FC236}">
                <a16:creationId xmlns:a16="http://schemas.microsoft.com/office/drawing/2014/main" id="{662FE3CC-223B-9432-44D3-664C77D29695}"/>
              </a:ext>
            </a:extLst>
          </p:cNvPr>
          <p:cNvSpPr txBox="1"/>
          <p:nvPr userDrawn="1"/>
        </p:nvSpPr>
        <p:spPr>
          <a:xfrm>
            <a:off x="-2144674" y="0"/>
            <a:ext cx="1980220" cy="2400657"/>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'Numbered List: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title text in the top placeholder</a:t>
            </a:r>
          </a:p>
          <a:p>
            <a:pPr marL="171450" indent="-171450" algn="l">
              <a:spcAft>
                <a:spcPts val="600"/>
              </a:spcAft>
              <a:buClr>
                <a:schemeClr val="accent1"/>
              </a:buClr>
              <a:buSzPct val="110000"/>
              <a:buFont typeface="Wingdings" panose="05000000000000000000" pitchFamily="2" charset="2"/>
              <a:buChar char="§"/>
            </a:pPr>
            <a:r>
              <a:rPr lang="en-GB" sz="1000" dirty="0"/>
              <a:t>Type your numbered list points into main text area below – try keep text to a minimum!</a:t>
            </a:r>
          </a:p>
        </p:txBody>
      </p:sp>
      <p:sp>
        <p:nvSpPr>
          <p:cNvPr id="4" name="Red footer area">
            <a:extLst>
              <a:ext uri="{FF2B5EF4-FFF2-40B4-BE49-F238E27FC236}">
                <a16:creationId xmlns:a16="http://schemas.microsoft.com/office/drawing/2014/main" id="{4DD02D10-867E-FFD4-8BAE-7B02603E8E6A}"/>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footer gradient overlay">
            <a:extLst>
              <a:ext uri="{FF2B5EF4-FFF2-40B4-BE49-F238E27FC236}">
                <a16:creationId xmlns:a16="http://schemas.microsoft.com/office/drawing/2014/main" id="{291B413C-9880-A7D2-EA14-E6F0B4F2C4F0}"/>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7" name="ACCA Logo Bottom Left" descr="A black text on a white background&#10;&#10;Description automatically generated">
            <a:extLst>
              <a:ext uri="{FF2B5EF4-FFF2-40B4-BE49-F238E27FC236}">
                <a16:creationId xmlns:a16="http://schemas.microsoft.com/office/drawing/2014/main" id="{432B82CF-D87D-D6E5-C98D-8B5E0A27FD38}"/>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0" name="TextBox 9">
            <a:extLst>
              <a:ext uri="{FF2B5EF4-FFF2-40B4-BE49-F238E27FC236}">
                <a16:creationId xmlns:a16="http://schemas.microsoft.com/office/drawing/2014/main" id="{5B367A77-3638-A2F4-F8F1-90D6FC01CDAF}"/>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1" name="Footer Placeholder 1">
            <a:extLst>
              <a:ext uri="{FF2B5EF4-FFF2-40B4-BE49-F238E27FC236}">
                <a16:creationId xmlns:a16="http://schemas.microsoft.com/office/drawing/2014/main" id="{C8949F30-E65D-0F43-8185-8E53CCB4AFF0}"/>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206943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2731">
          <p15:clr>
            <a:srgbClr val="FBAE40"/>
          </p15:clr>
        </p15:guide>
        <p15:guide id="3" orient="horz" pos="849">
          <p15:clr>
            <a:srgbClr val="FBAE40"/>
          </p15:clr>
        </p15:guide>
        <p15:guide id="4" orient="horz" pos="781">
          <p15:clr>
            <a:srgbClr val="FBAE40"/>
          </p15:clr>
        </p15:guide>
        <p15:guide id="5" orient="horz" pos="191">
          <p15:clr>
            <a:srgbClr val="FBAE40"/>
          </p15:clr>
        </p15:guide>
        <p15:guide id="6" pos="5443">
          <p15:clr>
            <a:srgbClr val="FBAE40"/>
          </p15:clr>
        </p15:guide>
        <p15:guide id="7" pos="317">
          <p15:clr>
            <a:srgbClr val="FBAE40"/>
          </p15:clr>
        </p15:guide>
        <p15:guide id="8" pos="433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Numbered List: Background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8488A2-9F1F-2903-0F42-B6C898B68315}"/>
              </a:ext>
            </a:extLst>
          </p:cNvPr>
          <p:cNvSpPr>
            <a:spLocks/>
          </p:cNvSpPr>
          <p:nvPr userDrawn="1"/>
        </p:nvSpPr>
        <p:spPr>
          <a:xfrm>
            <a:off x="0" y="-1"/>
            <a:ext cx="9144000" cy="4638261"/>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3B0B921D-BD17-E727-C1AE-C4E185DE38CF}"/>
              </a:ext>
            </a:extLst>
          </p:cNvPr>
          <p:cNvSpPr>
            <a:spLocks/>
          </p:cNvSpPr>
          <p:nvPr userDrawn="1"/>
        </p:nvSpPr>
        <p:spPr>
          <a:xfrm>
            <a:off x="0" y="0"/>
            <a:ext cx="9144000" cy="4638260"/>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Text Placeholder 11">
            <a:extLst>
              <a:ext uri="{FF2B5EF4-FFF2-40B4-BE49-F238E27FC236}">
                <a16:creationId xmlns:a16="http://schemas.microsoft.com/office/drawing/2014/main" id="{0872D60C-6207-2CB7-10B5-C254B38DE102}"/>
              </a:ext>
            </a:extLst>
          </p:cNvPr>
          <p:cNvSpPr>
            <a:spLocks noGrp="1"/>
          </p:cNvSpPr>
          <p:nvPr>
            <p:ph type="body" sz="quarter" idx="15" hasCustomPrompt="1"/>
          </p:nvPr>
        </p:nvSpPr>
        <p:spPr>
          <a:xfrm>
            <a:off x="521999" y="1369218"/>
            <a:ext cx="6355051" cy="2966245"/>
          </a:xfrm>
        </p:spPr>
        <p:txBody>
          <a:bodyPr rIns="180000">
            <a:normAutofit/>
          </a:bodyPr>
          <a:lstStyle>
            <a:lvl1pPr marL="342900" indent="-342900">
              <a:spcAft>
                <a:spcPts val="600"/>
              </a:spcAft>
              <a:buClr>
                <a:schemeClr val="bg1"/>
              </a:buClr>
              <a:buFont typeface="+mj-lt"/>
              <a:buAutoNum type="arabicPeriod"/>
              <a:defRPr sz="1400">
                <a:solidFill>
                  <a:schemeClr val="bg1"/>
                </a:solidFill>
              </a:defRPr>
            </a:lvl1pPr>
          </a:lstStyle>
          <a:p>
            <a:r>
              <a:rPr lang="en-GB" dirty="0"/>
              <a:t>Keep all numbered list points to short informational phrases only.</a:t>
            </a:r>
          </a:p>
          <a:p>
            <a:endParaRPr lang="en-GB" dirty="0"/>
          </a:p>
        </p:txBody>
      </p:sp>
      <p:sp>
        <p:nvSpPr>
          <p:cNvPr id="5" name="Title 4">
            <a:extLst>
              <a:ext uri="{FF2B5EF4-FFF2-40B4-BE49-F238E27FC236}">
                <a16:creationId xmlns:a16="http://schemas.microsoft.com/office/drawing/2014/main" id="{DD4BDE09-A5A2-9116-DB3D-1DDF9C5797D8}"/>
              </a:ext>
            </a:extLst>
          </p:cNvPr>
          <p:cNvSpPr>
            <a:spLocks noGrp="1"/>
          </p:cNvSpPr>
          <p:nvPr>
            <p:ph type="title" hasCustomPrompt="1"/>
          </p:nvPr>
        </p:nvSpPr>
        <p:spPr>
          <a:xfrm>
            <a:off x="522000" y="303212"/>
            <a:ext cx="8118763" cy="941467"/>
          </a:xfrm>
        </p:spPr>
        <p:txBody>
          <a:bodyPr>
            <a:normAutofit/>
          </a:bodyPr>
          <a:lstStyle>
            <a:lvl1pPr>
              <a:defRPr sz="2800">
                <a:solidFill>
                  <a:schemeClr val="bg1"/>
                </a:solidFill>
              </a:defRPr>
            </a:lvl1pPr>
          </a:lstStyle>
          <a:p>
            <a:r>
              <a:rPr lang="en-US" dirty="0"/>
              <a:t>Numbered list title text</a:t>
            </a:r>
            <a:endParaRPr lang="en-GB" dirty="0"/>
          </a:p>
        </p:txBody>
      </p:sp>
      <p:sp>
        <p:nvSpPr>
          <p:cNvPr id="2" name="TextBox 1">
            <a:extLst>
              <a:ext uri="{FF2B5EF4-FFF2-40B4-BE49-F238E27FC236}">
                <a16:creationId xmlns:a16="http://schemas.microsoft.com/office/drawing/2014/main" id="{2BD8B988-F98C-D609-FFC0-167454CC0F34}"/>
              </a:ext>
            </a:extLst>
          </p:cNvPr>
          <p:cNvSpPr txBox="1"/>
          <p:nvPr userDrawn="1"/>
        </p:nvSpPr>
        <p:spPr>
          <a:xfrm>
            <a:off x="-2144674" y="0"/>
            <a:ext cx="1980220" cy="2554545"/>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'Numbered List: Background 1'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title text in the top placeholder</a:t>
            </a:r>
          </a:p>
          <a:p>
            <a:pPr marL="171450" indent="-171450" algn="l">
              <a:spcAft>
                <a:spcPts val="600"/>
              </a:spcAft>
              <a:buClr>
                <a:schemeClr val="accent1"/>
              </a:buClr>
              <a:buSzPct val="110000"/>
              <a:buFont typeface="Wingdings" panose="05000000000000000000" pitchFamily="2" charset="2"/>
              <a:buChar char="§"/>
            </a:pPr>
            <a:r>
              <a:rPr lang="en-GB" sz="1000" dirty="0"/>
              <a:t>Type your numbered list points into main text area below – try keep text to a minimum!</a:t>
            </a:r>
          </a:p>
        </p:txBody>
      </p:sp>
      <p:sp>
        <p:nvSpPr>
          <p:cNvPr id="6" name="Red footer area">
            <a:extLst>
              <a:ext uri="{FF2B5EF4-FFF2-40B4-BE49-F238E27FC236}">
                <a16:creationId xmlns:a16="http://schemas.microsoft.com/office/drawing/2014/main" id="{306EEDD5-5A10-CFB3-52FE-F3393CDA2D5C}"/>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footer gradient overlay">
            <a:extLst>
              <a:ext uri="{FF2B5EF4-FFF2-40B4-BE49-F238E27FC236}">
                <a16:creationId xmlns:a16="http://schemas.microsoft.com/office/drawing/2014/main" id="{A227C3A9-6DA1-71DD-75B7-BED686EB4BD3}"/>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0" name="ACCA Logo Bottom Left" descr="A black text on a white background&#10;&#10;Description automatically generated">
            <a:extLst>
              <a:ext uri="{FF2B5EF4-FFF2-40B4-BE49-F238E27FC236}">
                <a16:creationId xmlns:a16="http://schemas.microsoft.com/office/drawing/2014/main" id="{3C4128B0-FCC0-AFBB-9100-743990E41255}"/>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1" name="TextBox 10">
            <a:extLst>
              <a:ext uri="{FF2B5EF4-FFF2-40B4-BE49-F238E27FC236}">
                <a16:creationId xmlns:a16="http://schemas.microsoft.com/office/drawing/2014/main" id="{48805918-D7B4-D27B-12F5-847681E5ECCF}"/>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6" name="Footer Placeholder 1">
            <a:extLst>
              <a:ext uri="{FF2B5EF4-FFF2-40B4-BE49-F238E27FC236}">
                <a16:creationId xmlns:a16="http://schemas.microsoft.com/office/drawing/2014/main" id="{67DE48C8-53A2-6C9D-6CF6-8CA04F228735}"/>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149229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2" orient="horz" pos="2731">
          <p15:clr>
            <a:srgbClr val="5ACBF0"/>
          </p15:clr>
        </p15:guide>
        <p15:guide id="3" orient="horz" pos="849">
          <p15:clr>
            <a:srgbClr val="5ACBF0"/>
          </p15:clr>
        </p15:guide>
        <p15:guide id="4" orient="horz" pos="781">
          <p15:clr>
            <a:srgbClr val="5ACBF0"/>
          </p15:clr>
        </p15:guide>
        <p15:guide id="5" orient="horz" pos="191">
          <p15:clr>
            <a:srgbClr val="5ACBF0"/>
          </p15:clr>
        </p15:guide>
        <p15:guide id="6" pos="5443">
          <p15:clr>
            <a:srgbClr val="5ACBF0"/>
          </p15:clr>
        </p15:guide>
        <p15:guide id="7" pos="317">
          <p15:clr>
            <a:srgbClr val="5ACBF0"/>
          </p15:clr>
        </p15:guide>
        <p15:guide id="8" pos="4332">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Numbered List: Background 2">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872D60C-6207-2CB7-10B5-C254B38DE102}"/>
              </a:ext>
            </a:extLst>
          </p:cNvPr>
          <p:cNvSpPr>
            <a:spLocks noGrp="1"/>
          </p:cNvSpPr>
          <p:nvPr>
            <p:ph type="body" sz="quarter" idx="15" hasCustomPrompt="1"/>
          </p:nvPr>
        </p:nvSpPr>
        <p:spPr>
          <a:xfrm>
            <a:off x="521999" y="1369218"/>
            <a:ext cx="6355051" cy="2966245"/>
          </a:xfrm>
        </p:spPr>
        <p:txBody>
          <a:bodyPr rIns="180000">
            <a:normAutofit/>
          </a:bodyPr>
          <a:lstStyle>
            <a:lvl1pPr marL="342900" indent="-342900">
              <a:spcAft>
                <a:spcPts val="600"/>
              </a:spcAft>
              <a:buClr>
                <a:schemeClr val="bg1"/>
              </a:buClr>
              <a:buFont typeface="+mj-lt"/>
              <a:buAutoNum type="arabicPeriod"/>
              <a:defRPr sz="1400">
                <a:solidFill>
                  <a:schemeClr val="bg1"/>
                </a:solidFill>
              </a:defRPr>
            </a:lvl1pPr>
          </a:lstStyle>
          <a:p>
            <a:r>
              <a:rPr lang="en-GB" dirty="0"/>
              <a:t>Keep all numbered list points to short informational phrases only.</a:t>
            </a:r>
          </a:p>
          <a:p>
            <a:endParaRPr lang="en-GB" dirty="0"/>
          </a:p>
        </p:txBody>
      </p:sp>
      <p:sp>
        <p:nvSpPr>
          <p:cNvPr id="5" name="Title 4">
            <a:extLst>
              <a:ext uri="{FF2B5EF4-FFF2-40B4-BE49-F238E27FC236}">
                <a16:creationId xmlns:a16="http://schemas.microsoft.com/office/drawing/2014/main" id="{DD4BDE09-A5A2-9116-DB3D-1DDF9C5797D8}"/>
              </a:ext>
            </a:extLst>
          </p:cNvPr>
          <p:cNvSpPr>
            <a:spLocks noGrp="1"/>
          </p:cNvSpPr>
          <p:nvPr>
            <p:ph type="title" hasCustomPrompt="1"/>
          </p:nvPr>
        </p:nvSpPr>
        <p:spPr>
          <a:xfrm>
            <a:off x="522000" y="303212"/>
            <a:ext cx="8118763" cy="941467"/>
          </a:xfrm>
        </p:spPr>
        <p:txBody>
          <a:bodyPr>
            <a:normAutofit/>
          </a:bodyPr>
          <a:lstStyle>
            <a:lvl1pPr>
              <a:defRPr sz="2800">
                <a:solidFill>
                  <a:schemeClr val="bg1"/>
                </a:solidFill>
              </a:defRPr>
            </a:lvl1pPr>
          </a:lstStyle>
          <a:p>
            <a:r>
              <a:rPr lang="en-US" dirty="0"/>
              <a:t>Numbered list title text</a:t>
            </a:r>
            <a:endParaRPr lang="en-GB" dirty="0"/>
          </a:p>
        </p:txBody>
      </p:sp>
      <p:sp>
        <p:nvSpPr>
          <p:cNvPr id="2" name="TextBox 1">
            <a:extLst>
              <a:ext uri="{FF2B5EF4-FFF2-40B4-BE49-F238E27FC236}">
                <a16:creationId xmlns:a16="http://schemas.microsoft.com/office/drawing/2014/main" id="{8BBD9297-32C1-523A-A131-CFD2037C224E}"/>
              </a:ext>
            </a:extLst>
          </p:cNvPr>
          <p:cNvSpPr txBox="1"/>
          <p:nvPr userDrawn="1"/>
        </p:nvSpPr>
        <p:spPr>
          <a:xfrm>
            <a:off x="-2144674" y="0"/>
            <a:ext cx="1980220" cy="2554545"/>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'Numbered List: Background 2'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title text in the top placeholder</a:t>
            </a:r>
          </a:p>
          <a:p>
            <a:pPr marL="171450" indent="-171450" algn="l">
              <a:spcAft>
                <a:spcPts val="600"/>
              </a:spcAft>
              <a:buClr>
                <a:schemeClr val="accent1"/>
              </a:buClr>
              <a:buSzPct val="110000"/>
              <a:buFont typeface="Wingdings" panose="05000000000000000000" pitchFamily="2" charset="2"/>
              <a:buChar char="§"/>
            </a:pPr>
            <a:r>
              <a:rPr lang="en-GB" sz="1000" dirty="0"/>
              <a:t>Type your numbered list points into main text area below – try keep text to a minimum!</a:t>
            </a:r>
          </a:p>
        </p:txBody>
      </p:sp>
      <p:sp>
        <p:nvSpPr>
          <p:cNvPr id="4" name="Red footer area">
            <a:extLst>
              <a:ext uri="{FF2B5EF4-FFF2-40B4-BE49-F238E27FC236}">
                <a16:creationId xmlns:a16="http://schemas.microsoft.com/office/drawing/2014/main" id="{3DCD8AE0-FBA1-F7F1-4392-654303237737}"/>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6" name="footer gradient overlay">
            <a:extLst>
              <a:ext uri="{FF2B5EF4-FFF2-40B4-BE49-F238E27FC236}">
                <a16:creationId xmlns:a16="http://schemas.microsoft.com/office/drawing/2014/main" id="{894E4C9C-B896-C120-18BF-BFCE47A3055B}"/>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7" name="ACCA Logo Bottom Left" descr="A black text on a white background&#10;&#10;Description automatically generated">
            <a:extLst>
              <a:ext uri="{FF2B5EF4-FFF2-40B4-BE49-F238E27FC236}">
                <a16:creationId xmlns:a16="http://schemas.microsoft.com/office/drawing/2014/main" id="{1EAAA39F-EDB7-A9B4-3837-D03C6B9EFFF3}"/>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8" name="TextBox 7">
            <a:extLst>
              <a:ext uri="{FF2B5EF4-FFF2-40B4-BE49-F238E27FC236}">
                <a16:creationId xmlns:a16="http://schemas.microsoft.com/office/drawing/2014/main" id="{33B7ECFF-C18A-3A7B-F867-FC99B9A47FC1}"/>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9" name="Footer Placeholder 1">
            <a:extLst>
              <a:ext uri="{FF2B5EF4-FFF2-40B4-BE49-F238E27FC236}">
                <a16:creationId xmlns:a16="http://schemas.microsoft.com/office/drawing/2014/main" id="{7B2DC0F4-2395-9042-5FA3-2E8BC70EB4FA}"/>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147480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2" orient="horz" pos="2731">
          <p15:clr>
            <a:srgbClr val="5ACBF0"/>
          </p15:clr>
        </p15:guide>
        <p15:guide id="3" orient="horz" pos="849">
          <p15:clr>
            <a:srgbClr val="5ACBF0"/>
          </p15:clr>
        </p15:guide>
        <p15:guide id="4" orient="horz" pos="781">
          <p15:clr>
            <a:srgbClr val="5ACBF0"/>
          </p15:clr>
        </p15:guide>
        <p15:guide id="5" orient="horz" pos="191">
          <p15:clr>
            <a:srgbClr val="5ACBF0"/>
          </p15:clr>
        </p15:guide>
        <p15:guide id="6" pos="5443">
          <p15:clr>
            <a:srgbClr val="5ACBF0"/>
          </p15:clr>
        </p15:guide>
        <p15:guide id="7" pos="317">
          <p15:clr>
            <a:srgbClr val="5ACBF0"/>
          </p15:clr>
        </p15:guide>
        <p15:guide id="8" pos="433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5C9E75-D15C-468B-9A43-5FFEB8C5EA3A}"/>
              </a:ext>
            </a:extLst>
          </p:cNvPr>
          <p:cNvSpPr/>
          <p:nvPr userDrawn="1"/>
        </p:nvSpPr>
        <p:spPr>
          <a:xfrm>
            <a:off x="0" y="0"/>
            <a:ext cx="9144000" cy="449897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ame 7">
            <a:extLst>
              <a:ext uri="{FF2B5EF4-FFF2-40B4-BE49-F238E27FC236}">
                <a16:creationId xmlns:a16="http://schemas.microsoft.com/office/drawing/2014/main" id="{1365673D-BDD3-6F49-8C17-16D5199F7692}"/>
              </a:ext>
            </a:extLst>
          </p:cNvPr>
          <p:cNvSpPr>
            <a:spLocks noChangeAspect="1"/>
          </p:cNvSpPr>
          <p:nvPr userDrawn="1"/>
        </p:nvSpPr>
        <p:spPr>
          <a:xfrm>
            <a:off x="3221396" y="896516"/>
            <a:ext cx="2701208" cy="2701208"/>
          </a:xfrm>
          <a:prstGeom prst="fram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itle 1">
            <a:extLst>
              <a:ext uri="{FF2B5EF4-FFF2-40B4-BE49-F238E27FC236}">
                <a16:creationId xmlns:a16="http://schemas.microsoft.com/office/drawing/2014/main" id="{B84E8631-AA3D-416D-BFBB-AAB3B9E6057B}"/>
              </a:ext>
            </a:extLst>
          </p:cNvPr>
          <p:cNvSpPr>
            <a:spLocks noGrp="1"/>
          </p:cNvSpPr>
          <p:nvPr>
            <p:ph type="ctrTitle" hasCustomPrompt="1"/>
          </p:nvPr>
        </p:nvSpPr>
        <p:spPr>
          <a:xfrm>
            <a:off x="573881" y="895350"/>
            <a:ext cx="7996238" cy="1676400"/>
          </a:xfrm>
        </p:spPr>
        <p:txBody>
          <a:bodyPr anchor="b">
            <a:noAutofit/>
          </a:bodyPr>
          <a:lstStyle>
            <a:lvl1pPr algn="ctr">
              <a:defRPr sz="4000" b="1">
                <a:solidFill>
                  <a:schemeClr val="bg1"/>
                </a:solidFill>
              </a:defRPr>
            </a:lvl1pPr>
          </a:lstStyle>
          <a:p>
            <a:r>
              <a:rPr lang="en-US" dirty="0"/>
              <a:t>Presentation title here</a:t>
            </a:r>
          </a:p>
        </p:txBody>
      </p:sp>
      <p:sp>
        <p:nvSpPr>
          <p:cNvPr id="6" name="Subtitle 2">
            <a:extLst>
              <a:ext uri="{FF2B5EF4-FFF2-40B4-BE49-F238E27FC236}">
                <a16:creationId xmlns:a16="http://schemas.microsoft.com/office/drawing/2014/main" id="{E7C410F7-D0A2-4EC2-94D9-060CC0ED21C7}"/>
              </a:ext>
            </a:extLst>
          </p:cNvPr>
          <p:cNvSpPr>
            <a:spLocks noGrp="1"/>
          </p:cNvSpPr>
          <p:nvPr>
            <p:ph type="subTitle" idx="1" hasCustomPrompt="1"/>
          </p:nvPr>
        </p:nvSpPr>
        <p:spPr>
          <a:xfrm>
            <a:off x="571500" y="2644378"/>
            <a:ext cx="7996238" cy="1603772"/>
          </a:xfrm>
        </p:spPr>
        <p:txBody>
          <a:bodyPr>
            <a:noAutofit/>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further information here</a:t>
            </a:r>
          </a:p>
        </p:txBody>
      </p:sp>
      <p:sp>
        <p:nvSpPr>
          <p:cNvPr id="2" name="Slide Number Placeholder 1">
            <a:extLst>
              <a:ext uri="{FF2B5EF4-FFF2-40B4-BE49-F238E27FC236}">
                <a16:creationId xmlns:a16="http://schemas.microsoft.com/office/drawing/2014/main" id="{798A1727-7CEB-482E-A4C3-16AAA06B265B}"/>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9" name="TextBox 8">
            <a:extLst>
              <a:ext uri="{FF2B5EF4-FFF2-40B4-BE49-F238E27FC236}">
                <a16:creationId xmlns:a16="http://schemas.microsoft.com/office/drawing/2014/main" id="{05F21EA8-4847-4407-A7F2-B220A98F3D52}"/>
              </a:ext>
            </a:extLst>
          </p:cNvPr>
          <p:cNvSpPr txBox="1"/>
          <p:nvPr userDrawn="1"/>
        </p:nvSpPr>
        <p:spPr>
          <a:xfrm>
            <a:off x="-2144674" y="0"/>
            <a:ext cx="1980220" cy="4170372"/>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'Title slide: Picture'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a:p>
            <a:pPr marL="171450" indent="-171450" algn="l">
              <a:spcAft>
                <a:spcPts val="600"/>
              </a:spcAft>
              <a:buClr>
                <a:schemeClr val="accent1"/>
              </a:buClr>
              <a:buSzPct val="110000"/>
              <a:buFont typeface="Wingdings" panose="05000000000000000000" pitchFamily="2" charset="2"/>
              <a:buChar char="§"/>
            </a:pPr>
            <a:r>
              <a:rPr lang="en-GB" sz="1000" dirty="0"/>
              <a:t>To change the background image, right click on your slide background and choose 'Format Background.' In the sidebar that appears – use the 'Picture Source' options to insert a new image from a file on your computer or from your clipboard.</a:t>
            </a:r>
          </a:p>
          <a:p>
            <a:pPr marL="171450" indent="-171450" algn="l">
              <a:spcAft>
                <a:spcPts val="600"/>
              </a:spcAft>
              <a:buClr>
                <a:schemeClr val="accent1"/>
              </a:buClr>
              <a:buSzPct val="110000"/>
              <a:buFont typeface="Wingdings" panose="05000000000000000000" pitchFamily="2" charset="2"/>
              <a:buChar char="§"/>
            </a:pPr>
            <a:r>
              <a:rPr lang="en-GB" sz="1000" dirty="0"/>
              <a:t>On older versions of PowerPoint, your sidebar may read 'Insert picture from…' for this feature.</a:t>
            </a:r>
          </a:p>
        </p:txBody>
      </p:sp>
    </p:spTree>
    <p:extLst>
      <p:ext uri="{BB962C8B-B14F-4D97-AF65-F5344CB8AC3E}">
        <p14:creationId xmlns:p14="http://schemas.microsoft.com/office/powerpoint/2010/main" val="10587861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mp; 2 text columns">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76FBBAA-2E57-806D-32BC-7163DF2CF5DC}"/>
              </a:ext>
            </a:extLst>
          </p:cNvPr>
          <p:cNvSpPr>
            <a:spLocks noGrp="1"/>
          </p:cNvSpPr>
          <p:nvPr>
            <p:ph type="title" hasCustomPrompt="1"/>
          </p:nvPr>
        </p:nvSpPr>
        <p:spPr>
          <a:xfrm>
            <a:off x="522000" y="303212"/>
            <a:ext cx="8118763" cy="941467"/>
          </a:xfrm>
        </p:spPr>
        <p:txBody>
          <a:bodyPr>
            <a:normAutofit/>
          </a:bodyPr>
          <a:lstStyle>
            <a:lvl1pPr>
              <a:defRPr sz="2800"/>
            </a:lvl1pPr>
          </a:lstStyle>
          <a:p>
            <a:r>
              <a:rPr lang="en-US" dirty="0"/>
              <a:t>Click to add slide title</a:t>
            </a:r>
            <a:endParaRPr lang="en-GB" dirty="0"/>
          </a:p>
        </p:txBody>
      </p:sp>
      <p:sp>
        <p:nvSpPr>
          <p:cNvPr id="9" name="TextBox 8">
            <a:extLst>
              <a:ext uri="{FF2B5EF4-FFF2-40B4-BE49-F238E27FC236}">
                <a16:creationId xmlns:a16="http://schemas.microsoft.com/office/drawing/2014/main" id="{ED67B134-E5DF-FF1B-7792-876A1613B662}"/>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'Title &amp; 2 text columns'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
        <p:nvSpPr>
          <p:cNvPr id="10" name="Red footer area">
            <a:extLst>
              <a:ext uri="{FF2B5EF4-FFF2-40B4-BE49-F238E27FC236}">
                <a16:creationId xmlns:a16="http://schemas.microsoft.com/office/drawing/2014/main" id="{98C309C0-006C-9260-5E2D-2300F49394B1}"/>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footer gradient overlay">
            <a:extLst>
              <a:ext uri="{FF2B5EF4-FFF2-40B4-BE49-F238E27FC236}">
                <a16:creationId xmlns:a16="http://schemas.microsoft.com/office/drawing/2014/main" id="{7A4CC943-E2FE-9E91-233D-F7B95A282AF7}"/>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ACCA Logo Bottom Left" descr="A black text on a white background&#10;&#10;Description automatically generated">
            <a:extLst>
              <a:ext uri="{FF2B5EF4-FFF2-40B4-BE49-F238E27FC236}">
                <a16:creationId xmlns:a16="http://schemas.microsoft.com/office/drawing/2014/main" id="{E254A2F7-439B-496A-2E09-1451E5FD9509}"/>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3" name="TextBox 12">
            <a:extLst>
              <a:ext uri="{FF2B5EF4-FFF2-40B4-BE49-F238E27FC236}">
                <a16:creationId xmlns:a16="http://schemas.microsoft.com/office/drawing/2014/main" id="{3213148A-8B61-C32F-A8D6-B9718986EFA9}"/>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4" name="Footer Placeholder 1">
            <a:extLst>
              <a:ext uri="{FF2B5EF4-FFF2-40B4-BE49-F238E27FC236}">
                <a16:creationId xmlns:a16="http://schemas.microsoft.com/office/drawing/2014/main" id="{A5D148F6-8E5A-117F-89E2-D40329BACF5B}"/>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 name="Text Placeholder 15">
            <a:extLst>
              <a:ext uri="{FF2B5EF4-FFF2-40B4-BE49-F238E27FC236}">
                <a16:creationId xmlns:a16="http://schemas.microsoft.com/office/drawing/2014/main" id="{FD0F5BE1-092D-0B07-FF2B-D6E8A782AF05}"/>
              </a:ext>
            </a:extLst>
          </p:cNvPr>
          <p:cNvSpPr>
            <a:spLocks noGrp="1"/>
          </p:cNvSpPr>
          <p:nvPr>
            <p:ph type="body" sz="quarter" idx="50" hasCustomPrompt="1"/>
          </p:nvPr>
        </p:nvSpPr>
        <p:spPr>
          <a:xfrm>
            <a:off x="522000" y="1369218"/>
            <a:ext cx="3764249" cy="2966245"/>
          </a:xfrm>
        </p:spPr>
        <p:txBody>
          <a:bodyPr>
            <a:normAutofit/>
          </a:bodyPr>
          <a:lstStyle>
            <a:lvl1pPr marL="285750" indent="-285750">
              <a:buFont typeface="Wingdings" panose="05000000000000000000" pitchFamily="2" charset="2"/>
              <a:buChar cha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3" name="Text Placeholder 15">
            <a:extLst>
              <a:ext uri="{FF2B5EF4-FFF2-40B4-BE49-F238E27FC236}">
                <a16:creationId xmlns:a16="http://schemas.microsoft.com/office/drawing/2014/main" id="{FBB4FE9A-7056-7645-8709-1AD2DB1DF562}"/>
              </a:ext>
            </a:extLst>
          </p:cNvPr>
          <p:cNvSpPr>
            <a:spLocks noGrp="1"/>
          </p:cNvSpPr>
          <p:nvPr>
            <p:ph type="body" sz="quarter" idx="15" hasCustomPrompt="1"/>
          </p:nvPr>
        </p:nvSpPr>
        <p:spPr>
          <a:xfrm>
            <a:off x="4857750" y="1369218"/>
            <a:ext cx="3764248" cy="2966245"/>
          </a:xfrm>
        </p:spPr>
        <p:txBody>
          <a:bodyPr>
            <a:normAutofit/>
          </a:bodyPr>
          <a:lstStyle>
            <a:lvl1pPr marL="285750" indent="-285750">
              <a:buClr>
                <a:schemeClr val="accent1"/>
              </a:buClr>
              <a:buFont typeface="Wingdings" panose="05000000000000000000" pitchFamily="2" charset="2"/>
              <a:buChar cha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Tree>
    <p:extLst>
      <p:ext uri="{BB962C8B-B14F-4D97-AF65-F5344CB8AC3E}">
        <p14:creationId xmlns:p14="http://schemas.microsoft.com/office/powerpoint/2010/main" val="2612009324"/>
      </p:ext>
    </p:extLst>
  </p:cSld>
  <p:clrMapOvr>
    <a:masterClrMapping/>
  </p:clrMapOvr>
  <p:extLst>
    <p:ext uri="{DCECCB84-F9BA-43D5-87BE-67443E8EF086}">
      <p15:sldGuideLst xmlns:p15="http://schemas.microsoft.com/office/powerpoint/2012/main">
        <p15:guide id="1" orient="horz" pos="2731">
          <p15:clr>
            <a:srgbClr val="FBAE40"/>
          </p15:clr>
        </p15:guide>
        <p15:guide id="2" pos="2880">
          <p15:clr>
            <a:srgbClr val="FBAE40"/>
          </p15:clr>
        </p15:guide>
        <p15:guide id="3" pos="317">
          <p15:clr>
            <a:srgbClr val="FBAE40"/>
          </p15:clr>
        </p15:guide>
        <p15:guide id="4" pos="5443">
          <p15:clr>
            <a:srgbClr val="FBAE40"/>
          </p15:clr>
        </p15:guide>
        <p15:guide id="5" pos="3039">
          <p15:clr>
            <a:srgbClr val="FBAE40"/>
          </p15:clr>
        </p15:guide>
        <p15:guide id="6" pos="2721">
          <p15:clr>
            <a:srgbClr val="FBAE40"/>
          </p15:clr>
        </p15:guide>
        <p15:guide id="7" orient="horz" pos="781">
          <p15:clr>
            <a:srgbClr val="FBAE40"/>
          </p15:clr>
        </p15:guide>
        <p15:guide id="8" orient="horz" pos="849">
          <p15:clr>
            <a:srgbClr val="FBAE40"/>
          </p15:clr>
        </p15:guide>
        <p15:guide id="9" orient="horz" pos="191">
          <p15:clr>
            <a:srgbClr val="FBAE40"/>
          </p15:clr>
        </p15:guide>
        <p15:guide id="10" orient="horz" pos="2845">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mp; 2 text columns (right larger)">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B6BF05EF-18CC-91A8-4A98-4A07064D1FA0}"/>
              </a:ext>
            </a:extLst>
          </p:cNvPr>
          <p:cNvSpPr>
            <a:spLocks noGrp="1"/>
          </p:cNvSpPr>
          <p:nvPr>
            <p:ph type="body" sz="quarter" idx="13" hasCustomPrompt="1"/>
          </p:nvPr>
        </p:nvSpPr>
        <p:spPr>
          <a:xfrm>
            <a:off x="521999" y="1369218"/>
            <a:ext cx="2645062" cy="2966245"/>
          </a:xfrm>
        </p:spPr>
        <p:txBody>
          <a:bodyPr>
            <a:normAutofit/>
          </a:bodyPr>
          <a:lstStyle>
            <a:lvl1pPr marL="171450" indent="-171450">
              <a:buClr>
                <a:schemeClr val="tx2"/>
              </a:buClr>
              <a:buFont typeface="Wingdings" panose="05000000000000000000" pitchFamily="2" charset="2"/>
              <a:buChar cha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5" name="Text Placeholder 15">
            <a:extLst>
              <a:ext uri="{FF2B5EF4-FFF2-40B4-BE49-F238E27FC236}">
                <a16:creationId xmlns:a16="http://schemas.microsoft.com/office/drawing/2014/main" id="{E0C3C727-D1F8-3F51-5468-E1F5BD9A9381}"/>
              </a:ext>
            </a:extLst>
          </p:cNvPr>
          <p:cNvSpPr>
            <a:spLocks noGrp="1"/>
          </p:cNvSpPr>
          <p:nvPr>
            <p:ph type="body" sz="quarter" idx="15" hasCustomPrompt="1"/>
          </p:nvPr>
        </p:nvSpPr>
        <p:spPr>
          <a:xfrm>
            <a:off x="3727775" y="1369217"/>
            <a:ext cx="4894226" cy="2966245"/>
          </a:xfrm>
        </p:spPr>
        <p:txBody>
          <a:bodyPr>
            <a:normAutofit/>
          </a:bodyPr>
          <a:lstStyle>
            <a:lvl1pPr marL="171450" indent="-171450">
              <a:buClr>
                <a:schemeClr val="tx2"/>
              </a:buClr>
              <a:buFont typeface="Wingdings" panose="05000000000000000000" pitchFamily="2" charset="2"/>
              <a:buChar cha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8" name="Title 4">
            <a:extLst>
              <a:ext uri="{FF2B5EF4-FFF2-40B4-BE49-F238E27FC236}">
                <a16:creationId xmlns:a16="http://schemas.microsoft.com/office/drawing/2014/main" id="{A76FBBAA-2E57-806D-32BC-7163DF2CF5DC}"/>
              </a:ext>
            </a:extLst>
          </p:cNvPr>
          <p:cNvSpPr>
            <a:spLocks noGrp="1"/>
          </p:cNvSpPr>
          <p:nvPr>
            <p:ph type="title" hasCustomPrompt="1"/>
          </p:nvPr>
        </p:nvSpPr>
        <p:spPr>
          <a:xfrm>
            <a:off x="522000" y="303212"/>
            <a:ext cx="8118763" cy="941467"/>
          </a:xfrm>
        </p:spPr>
        <p:txBody>
          <a:bodyPr>
            <a:normAutofit/>
          </a:bodyPr>
          <a:lstStyle>
            <a:lvl1pPr>
              <a:defRPr sz="2800"/>
            </a:lvl1pPr>
          </a:lstStyle>
          <a:p>
            <a:r>
              <a:rPr lang="en-US" dirty="0"/>
              <a:t>Click to add slide title</a:t>
            </a:r>
            <a:endParaRPr lang="en-GB" dirty="0"/>
          </a:p>
        </p:txBody>
      </p:sp>
      <p:sp>
        <p:nvSpPr>
          <p:cNvPr id="9" name="TextBox 8">
            <a:extLst>
              <a:ext uri="{FF2B5EF4-FFF2-40B4-BE49-F238E27FC236}">
                <a16:creationId xmlns:a16="http://schemas.microsoft.com/office/drawing/2014/main" id="{ED67B134-E5DF-FF1B-7792-876A1613B662}"/>
              </a:ext>
            </a:extLst>
          </p:cNvPr>
          <p:cNvSpPr txBox="1"/>
          <p:nvPr userDrawn="1"/>
        </p:nvSpPr>
        <p:spPr>
          <a:xfrm>
            <a:off x="-2144674" y="0"/>
            <a:ext cx="1980220" cy="201593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'Title &amp; 2 text columns (right larger)'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
        <p:nvSpPr>
          <p:cNvPr id="10" name="Red footer area">
            <a:extLst>
              <a:ext uri="{FF2B5EF4-FFF2-40B4-BE49-F238E27FC236}">
                <a16:creationId xmlns:a16="http://schemas.microsoft.com/office/drawing/2014/main" id="{98C309C0-006C-9260-5E2D-2300F49394B1}"/>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footer gradient overlay">
            <a:extLst>
              <a:ext uri="{FF2B5EF4-FFF2-40B4-BE49-F238E27FC236}">
                <a16:creationId xmlns:a16="http://schemas.microsoft.com/office/drawing/2014/main" id="{7A4CC943-E2FE-9E91-233D-F7B95A282AF7}"/>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ACCA Logo Bottom Left" descr="A black text on a white background&#10;&#10;Description automatically generated">
            <a:extLst>
              <a:ext uri="{FF2B5EF4-FFF2-40B4-BE49-F238E27FC236}">
                <a16:creationId xmlns:a16="http://schemas.microsoft.com/office/drawing/2014/main" id="{E254A2F7-439B-496A-2E09-1451E5FD9509}"/>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3" name="TextBox 12">
            <a:extLst>
              <a:ext uri="{FF2B5EF4-FFF2-40B4-BE49-F238E27FC236}">
                <a16:creationId xmlns:a16="http://schemas.microsoft.com/office/drawing/2014/main" id="{3213148A-8B61-C32F-A8D6-B9718986EFA9}"/>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4" name="Footer Placeholder 1">
            <a:extLst>
              <a:ext uri="{FF2B5EF4-FFF2-40B4-BE49-F238E27FC236}">
                <a16:creationId xmlns:a16="http://schemas.microsoft.com/office/drawing/2014/main" id="{A5D148F6-8E5A-117F-89E2-D40329BACF5B}"/>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2829658956"/>
      </p:ext>
    </p:extLst>
  </p:cSld>
  <p:clrMapOvr>
    <a:masterClrMapping/>
  </p:clrMapOvr>
  <p:extLst>
    <p:ext uri="{DCECCB84-F9BA-43D5-87BE-67443E8EF086}">
      <p15:sldGuideLst xmlns:p15="http://schemas.microsoft.com/office/powerpoint/2012/main">
        <p15:guide id="1" orient="horz" pos="849">
          <p15:clr>
            <a:srgbClr val="FBAE40"/>
          </p15:clr>
        </p15:guide>
        <p15:guide id="2" pos="317">
          <p15:clr>
            <a:srgbClr val="FBAE40"/>
          </p15:clr>
        </p15:guide>
        <p15:guide id="3" orient="horz" pos="781">
          <p15:clr>
            <a:srgbClr val="FBAE40"/>
          </p15:clr>
        </p15:guide>
        <p15:guide id="4" orient="horz" pos="191">
          <p15:clr>
            <a:srgbClr val="FBAE40"/>
          </p15:clr>
        </p15:guide>
        <p15:guide id="5" pos="5443">
          <p15:clr>
            <a:srgbClr val="FBAE40"/>
          </p15:clr>
        </p15:guide>
        <p15:guide id="6" pos="2336">
          <p15:clr>
            <a:srgbClr val="FBAE40"/>
          </p15:clr>
        </p15:guide>
        <p15:guide id="7" pos="1995">
          <p15:clr>
            <a:srgbClr val="FBAE40"/>
          </p15:clr>
        </p15:guide>
        <p15:guide id="8" orient="horz" pos="2731">
          <p15:clr>
            <a:srgbClr val="FBAE40"/>
          </p15:clr>
        </p15:guide>
        <p15:guide id="9" orient="horz" pos="284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2 text columns (left larger)">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E0C3C727-D1F8-3F51-5468-E1F5BD9A9381}"/>
              </a:ext>
            </a:extLst>
          </p:cNvPr>
          <p:cNvSpPr>
            <a:spLocks noGrp="1"/>
          </p:cNvSpPr>
          <p:nvPr>
            <p:ph type="body" sz="quarter" idx="15" hasCustomPrompt="1"/>
          </p:nvPr>
        </p:nvSpPr>
        <p:spPr>
          <a:xfrm>
            <a:off x="522000" y="1369218"/>
            <a:ext cx="4913600" cy="2966245"/>
          </a:xfrm>
        </p:spPr>
        <p:txBody>
          <a:bodyPr>
            <a:normAutofit/>
          </a:bodyPr>
          <a:lstStyle>
            <a:lvl1pPr marL="171450" indent="-171450">
              <a:buClr>
                <a:schemeClr val="tx2"/>
              </a:buClr>
              <a:buFont typeface="Wingdings" panose="05000000000000000000" pitchFamily="2" charset="2"/>
              <a:buChar cha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4" name="Text Placeholder 15">
            <a:extLst>
              <a:ext uri="{FF2B5EF4-FFF2-40B4-BE49-F238E27FC236}">
                <a16:creationId xmlns:a16="http://schemas.microsoft.com/office/drawing/2014/main" id="{B6BF05EF-18CC-91A8-4A98-4A07064D1FA0}"/>
              </a:ext>
            </a:extLst>
          </p:cNvPr>
          <p:cNvSpPr>
            <a:spLocks noGrp="1"/>
          </p:cNvSpPr>
          <p:nvPr>
            <p:ph type="body" sz="quarter" idx="13" hasCustomPrompt="1"/>
          </p:nvPr>
        </p:nvSpPr>
        <p:spPr>
          <a:xfrm>
            <a:off x="5976937" y="1369217"/>
            <a:ext cx="2663825" cy="2966245"/>
          </a:xfrm>
        </p:spPr>
        <p:txBody>
          <a:bodyPr>
            <a:normAutofit/>
          </a:bodyPr>
          <a:lstStyle>
            <a:lvl1pPr marL="171450" indent="-171450">
              <a:buClr>
                <a:schemeClr val="tx2"/>
              </a:buClr>
              <a:buFont typeface="Wingdings" panose="05000000000000000000" pitchFamily="2" charset="2"/>
              <a:buChar cha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8" name="Title 4">
            <a:extLst>
              <a:ext uri="{FF2B5EF4-FFF2-40B4-BE49-F238E27FC236}">
                <a16:creationId xmlns:a16="http://schemas.microsoft.com/office/drawing/2014/main" id="{A76FBBAA-2E57-806D-32BC-7163DF2CF5DC}"/>
              </a:ext>
            </a:extLst>
          </p:cNvPr>
          <p:cNvSpPr>
            <a:spLocks noGrp="1"/>
          </p:cNvSpPr>
          <p:nvPr>
            <p:ph type="title" hasCustomPrompt="1"/>
          </p:nvPr>
        </p:nvSpPr>
        <p:spPr>
          <a:xfrm>
            <a:off x="522000" y="303212"/>
            <a:ext cx="8118763" cy="941467"/>
          </a:xfrm>
        </p:spPr>
        <p:txBody>
          <a:bodyPr>
            <a:normAutofit/>
          </a:bodyPr>
          <a:lstStyle>
            <a:lvl1pPr>
              <a:defRPr sz="2800"/>
            </a:lvl1pPr>
          </a:lstStyle>
          <a:p>
            <a:r>
              <a:rPr lang="en-US" dirty="0"/>
              <a:t>Click to add slide title</a:t>
            </a:r>
            <a:endParaRPr lang="en-GB" dirty="0"/>
          </a:p>
        </p:txBody>
      </p:sp>
      <p:sp>
        <p:nvSpPr>
          <p:cNvPr id="9" name="TextBox 8">
            <a:extLst>
              <a:ext uri="{FF2B5EF4-FFF2-40B4-BE49-F238E27FC236}">
                <a16:creationId xmlns:a16="http://schemas.microsoft.com/office/drawing/2014/main" id="{ED67B134-E5DF-FF1B-7792-876A1613B662}"/>
              </a:ext>
            </a:extLst>
          </p:cNvPr>
          <p:cNvSpPr txBox="1"/>
          <p:nvPr userDrawn="1"/>
        </p:nvSpPr>
        <p:spPr>
          <a:xfrm>
            <a:off x="-2144674" y="0"/>
            <a:ext cx="1980220" cy="201593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'Title &amp; 2 text columns (left larger)'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
        <p:nvSpPr>
          <p:cNvPr id="10" name="Red footer area">
            <a:extLst>
              <a:ext uri="{FF2B5EF4-FFF2-40B4-BE49-F238E27FC236}">
                <a16:creationId xmlns:a16="http://schemas.microsoft.com/office/drawing/2014/main" id="{98C309C0-006C-9260-5E2D-2300F49394B1}"/>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footer gradient overlay">
            <a:extLst>
              <a:ext uri="{FF2B5EF4-FFF2-40B4-BE49-F238E27FC236}">
                <a16:creationId xmlns:a16="http://schemas.microsoft.com/office/drawing/2014/main" id="{7A4CC943-E2FE-9E91-233D-F7B95A282AF7}"/>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ACCA Logo Bottom Left" descr="A black text on a white background&#10;&#10;Description automatically generated">
            <a:extLst>
              <a:ext uri="{FF2B5EF4-FFF2-40B4-BE49-F238E27FC236}">
                <a16:creationId xmlns:a16="http://schemas.microsoft.com/office/drawing/2014/main" id="{E254A2F7-439B-496A-2E09-1451E5FD9509}"/>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3" name="TextBox 12">
            <a:extLst>
              <a:ext uri="{FF2B5EF4-FFF2-40B4-BE49-F238E27FC236}">
                <a16:creationId xmlns:a16="http://schemas.microsoft.com/office/drawing/2014/main" id="{3213148A-8B61-C32F-A8D6-B9718986EFA9}"/>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4" name="Footer Placeholder 1">
            <a:extLst>
              <a:ext uri="{FF2B5EF4-FFF2-40B4-BE49-F238E27FC236}">
                <a16:creationId xmlns:a16="http://schemas.microsoft.com/office/drawing/2014/main" id="{A5D148F6-8E5A-117F-89E2-D40329BACF5B}"/>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4143064546"/>
      </p:ext>
    </p:extLst>
  </p:cSld>
  <p:clrMapOvr>
    <a:masterClrMapping/>
  </p:clrMapOvr>
  <p:extLst>
    <p:ext uri="{DCECCB84-F9BA-43D5-87BE-67443E8EF086}">
      <p15:sldGuideLst xmlns:p15="http://schemas.microsoft.com/office/powerpoint/2012/main">
        <p15:guide id="1" orient="horz" pos="2731">
          <p15:clr>
            <a:srgbClr val="FBAE40"/>
          </p15:clr>
        </p15:guide>
        <p15:guide id="2" pos="3424">
          <p15:clr>
            <a:srgbClr val="FBAE40"/>
          </p15:clr>
        </p15:guide>
        <p15:guide id="3" pos="3765">
          <p15:clr>
            <a:srgbClr val="FBAE40"/>
          </p15:clr>
        </p15:guide>
        <p15:guide id="4" pos="317">
          <p15:clr>
            <a:srgbClr val="FBAE40"/>
          </p15:clr>
        </p15:guide>
        <p15:guide id="5" pos="5443">
          <p15:clr>
            <a:srgbClr val="FBAE40"/>
          </p15:clr>
        </p15:guide>
        <p15:guide id="6" orient="horz" pos="849">
          <p15:clr>
            <a:srgbClr val="FBAE40"/>
          </p15:clr>
        </p15:guide>
        <p15:guide id="7" orient="horz" pos="781">
          <p15:clr>
            <a:srgbClr val="FBAE40"/>
          </p15:clr>
        </p15:guide>
        <p15:guide id="8" orient="horz" pos="191">
          <p15:clr>
            <a:srgbClr val="FBAE40"/>
          </p15:clr>
        </p15:guide>
        <p15:guide id="9" orient="horz" pos="2845">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3 text columns">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76FBBAA-2E57-806D-32BC-7163DF2CF5DC}"/>
              </a:ext>
            </a:extLst>
          </p:cNvPr>
          <p:cNvSpPr>
            <a:spLocks noGrp="1"/>
          </p:cNvSpPr>
          <p:nvPr>
            <p:ph type="title" hasCustomPrompt="1"/>
          </p:nvPr>
        </p:nvSpPr>
        <p:spPr>
          <a:xfrm>
            <a:off x="522000" y="303212"/>
            <a:ext cx="8118763" cy="941467"/>
          </a:xfrm>
        </p:spPr>
        <p:txBody>
          <a:bodyPr>
            <a:normAutofit/>
          </a:bodyPr>
          <a:lstStyle>
            <a:lvl1pPr>
              <a:defRPr sz="2800"/>
            </a:lvl1pPr>
          </a:lstStyle>
          <a:p>
            <a:r>
              <a:rPr lang="en-US" dirty="0"/>
              <a:t>Click to add slide title</a:t>
            </a:r>
            <a:endParaRPr lang="en-GB" dirty="0"/>
          </a:p>
        </p:txBody>
      </p:sp>
      <p:sp>
        <p:nvSpPr>
          <p:cNvPr id="10" name="Red footer area">
            <a:extLst>
              <a:ext uri="{FF2B5EF4-FFF2-40B4-BE49-F238E27FC236}">
                <a16:creationId xmlns:a16="http://schemas.microsoft.com/office/drawing/2014/main" id="{98C309C0-006C-9260-5E2D-2300F49394B1}"/>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footer gradient overlay">
            <a:extLst>
              <a:ext uri="{FF2B5EF4-FFF2-40B4-BE49-F238E27FC236}">
                <a16:creationId xmlns:a16="http://schemas.microsoft.com/office/drawing/2014/main" id="{7A4CC943-E2FE-9E91-233D-F7B95A282AF7}"/>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ACCA Logo Bottom Left" descr="A black text on a white background&#10;&#10;Description automatically generated">
            <a:extLst>
              <a:ext uri="{FF2B5EF4-FFF2-40B4-BE49-F238E27FC236}">
                <a16:creationId xmlns:a16="http://schemas.microsoft.com/office/drawing/2014/main" id="{E254A2F7-439B-496A-2E09-1451E5FD9509}"/>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3" name="TextBox 12">
            <a:extLst>
              <a:ext uri="{FF2B5EF4-FFF2-40B4-BE49-F238E27FC236}">
                <a16:creationId xmlns:a16="http://schemas.microsoft.com/office/drawing/2014/main" id="{3213148A-8B61-C32F-A8D6-B9718986EFA9}"/>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4" name="Footer Placeholder 1">
            <a:extLst>
              <a:ext uri="{FF2B5EF4-FFF2-40B4-BE49-F238E27FC236}">
                <a16:creationId xmlns:a16="http://schemas.microsoft.com/office/drawing/2014/main" id="{A5D148F6-8E5A-117F-89E2-D40329BACF5B}"/>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 name="Text Placeholder 15">
            <a:extLst>
              <a:ext uri="{FF2B5EF4-FFF2-40B4-BE49-F238E27FC236}">
                <a16:creationId xmlns:a16="http://schemas.microsoft.com/office/drawing/2014/main" id="{722E4383-A459-FE36-5C0B-6BE0996A6EEC}"/>
              </a:ext>
            </a:extLst>
          </p:cNvPr>
          <p:cNvSpPr>
            <a:spLocks noGrp="1"/>
          </p:cNvSpPr>
          <p:nvPr>
            <p:ph type="body" sz="quarter" idx="13" hasCustomPrompt="1"/>
          </p:nvPr>
        </p:nvSpPr>
        <p:spPr>
          <a:xfrm>
            <a:off x="503239" y="1369730"/>
            <a:ext cx="2389186" cy="2970720"/>
          </a:xfrm>
        </p:spPr>
        <p:txBody>
          <a:bodyPr>
            <a:normAutofit/>
          </a:bodyPr>
          <a:lstStyle>
            <a:lvl1pPr marL="285750" indent="-285750">
              <a:buFont typeface="Wingdings" panose="05000000000000000000" pitchFamily="2" charset="2"/>
              <a:buChar cha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3" name="Text Placeholder 15">
            <a:extLst>
              <a:ext uri="{FF2B5EF4-FFF2-40B4-BE49-F238E27FC236}">
                <a16:creationId xmlns:a16="http://schemas.microsoft.com/office/drawing/2014/main" id="{1D2FEF54-8D63-6FD3-433A-8AD1AA185C11}"/>
              </a:ext>
            </a:extLst>
          </p:cNvPr>
          <p:cNvSpPr>
            <a:spLocks noGrp="1"/>
          </p:cNvSpPr>
          <p:nvPr>
            <p:ph type="body" sz="quarter" idx="14" hasCustomPrompt="1"/>
          </p:nvPr>
        </p:nvSpPr>
        <p:spPr>
          <a:xfrm>
            <a:off x="3376910" y="1375746"/>
            <a:ext cx="2390180" cy="2964761"/>
          </a:xfrm>
        </p:spPr>
        <p:txBody>
          <a:bodyPr>
            <a:normAutofit/>
          </a:bodyPr>
          <a:lstStyle>
            <a:lvl1pPr marL="285750" indent="-285750">
              <a:buClr>
                <a:schemeClr val="accent1"/>
              </a:buClr>
              <a:buFont typeface="Wingdings" panose="05000000000000000000" pitchFamily="2" charset="2"/>
              <a:buChar cha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6" name="Text Placeholder 15">
            <a:extLst>
              <a:ext uri="{FF2B5EF4-FFF2-40B4-BE49-F238E27FC236}">
                <a16:creationId xmlns:a16="http://schemas.microsoft.com/office/drawing/2014/main" id="{D4465F16-7070-69EA-765D-FC75EB9B1FBB}"/>
              </a:ext>
            </a:extLst>
          </p:cNvPr>
          <p:cNvSpPr>
            <a:spLocks noGrp="1"/>
          </p:cNvSpPr>
          <p:nvPr>
            <p:ph type="body" sz="quarter" idx="15" hasCustomPrompt="1"/>
          </p:nvPr>
        </p:nvSpPr>
        <p:spPr>
          <a:xfrm>
            <a:off x="6251576" y="1369218"/>
            <a:ext cx="2389188" cy="2964761"/>
          </a:xfrm>
        </p:spPr>
        <p:txBody>
          <a:bodyPr>
            <a:normAutofit/>
          </a:bodyPr>
          <a:lstStyle>
            <a:lvl1pPr marL="285750" indent="-285750">
              <a:buClr>
                <a:schemeClr val="accent1"/>
              </a:buClr>
              <a:buFont typeface="Wingdings" panose="05000000000000000000" pitchFamily="2" charset="2"/>
              <a:buChar cha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15" name="TextBox 14">
            <a:extLst>
              <a:ext uri="{FF2B5EF4-FFF2-40B4-BE49-F238E27FC236}">
                <a16:creationId xmlns:a16="http://schemas.microsoft.com/office/drawing/2014/main" id="{8E6AA696-32A2-516E-1FA3-82F9C86721A5}"/>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'Title &amp; 3 text columns'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1773966379"/>
      </p:ext>
    </p:extLst>
  </p:cSld>
  <p:clrMapOvr>
    <a:masterClrMapping/>
  </p:clrMapOvr>
  <p:extLst>
    <p:ext uri="{DCECCB84-F9BA-43D5-87BE-67443E8EF086}">
      <p15:sldGuideLst xmlns:p15="http://schemas.microsoft.com/office/powerpoint/2012/main">
        <p15:guide id="1" orient="horz" pos="781">
          <p15:clr>
            <a:srgbClr val="FBAE40"/>
          </p15:clr>
        </p15:guide>
        <p15:guide id="2" pos="317">
          <p15:clr>
            <a:srgbClr val="FBAE40"/>
          </p15:clr>
        </p15:guide>
        <p15:guide id="3" pos="5443">
          <p15:clr>
            <a:srgbClr val="FBAE40"/>
          </p15:clr>
        </p15:guide>
        <p15:guide id="4" orient="horz" pos="2731">
          <p15:clr>
            <a:srgbClr val="FBAE40"/>
          </p15:clr>
        </p15:guide>
        <p15:guide id="5" orient="horz" pos="849">
          <p15:clr>
            <a:srgbClr val="FBAE40"/>
          </p15:clr>
        </p15:guide>
        <p15:guide id="6" orient="horz" pos="191">
          <p15:clr>
            <a:srgbClr val="FBAE40"/>
          </p15:clr>
        </p15:guide>
        <p15:guide id="7" pos="1837">
          <p15:clr>
            <a:srgbClr val="FBAE40"/>
          </p15:clr>
        </p15:guide>
        <p15:guide id="8" pos="2132">
          <p15:clr>
            <a:srgbClr val="FBAE40"/>
          </p15:clr>
        </p15:guide>
        <p15:guide id="9" pos="3628">
          <p15:clr>
            <a:srgbClr val="FBAE40"/>
          </p15:clr>
        </p15:guide>
        <p15:guide id="10" pos="3923">
          <p15:clr>
            <a:srgbClr val="FBAE40"/>
          </p15:clr>
        </p15:guide>
        <p15:guide id="11" orient="horz" pos="2845">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mp; 4 text columns">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76FBBAA-2E57-806D-32BC-7163DF2CF5DC}"/>
              </a:ext>
            </a:extLst>
          </p:cNvPr>
          <p:cNvSpPr>
            <a:spLocks noGrp="1"/>
          </p:cNvSpPr>
          <p:nvPr>
            <p:ph type="title" hasCustomPrompt="1"/>
          </p:nvPr>
        </p:nvSpPr>
        <p:spPr>
          <a:xfrm>
            <a:off x="522000" y="303212"/>
            <a:ext cx="8118763" cy="941467"/>
          </a:xfrm>
        </p:spPr>
        <p:txBody>
          <a:bodyPr>
            <a:normAutofit/>
          </a:bodyPr>
          <a:lstStyle>
            <a:lvl1pPr>
              <a:defRPr sz="2800"/>
            </a:lvl1pPr>
          </a:lstStyle>
          <a:p>
            <a:r>
              <a:rPr lang="en-US" dirty="0"/>
              <a:t>Click to add slide title</a:t>
            </a:r>
            <a:endParaRPr lang="en-GB" dirty="0"/>
          </a:p>
        </p:txBody>
      </p:sp>
      <p:sp>
        <p:nvSpPr>
          <p:cNvPr id="10" name="Red footer area">
            <a:extLst>
              <a:ext uri="{FF2B5EF4-FFF2-40B4-BE49-F238E27FC236}">
                <a16:creationId xmlns:a16="http://schemas.microsoft.com/office/drawing/2014/main" id="{98C309C0-006C-9260-5E2D-2300F49394B1}"/>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footer gradient overlay">
            <a:extLst>
              <a:ext uri="{FF2B5EF4-FFF2-40B4-BE49-F238E27FC236}">
                <a16:creationId xmlns:a16="http://schemas.microsoft.com/office/drawing/2014/main" id="{7A4CC943-E2FE-9E91-233D-F7B95A282AF7}"/>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ACCA Logo Bottom Left" descr="A black text on a white background&#10;&#10;Description automatically generated">
            <a:extLst>
              <a:ext uri="{FF2B5EF4-FFF2-40B4-BE49-F238E27FC236}">
                <a16:creationId xmlns:a16="http://schemas.microsoft.com/office/drawing/2014/main" id="{E254A2F7-439B-496A-2E09-1451E5FD9509}"/>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3" name="TextBox 12">
            <a:extLst>
              <a:ext uri="{FF2B5EF4-FFF2-40B4-BE49-F238E27FC236}">
                <a16:creationId xmlns:a16="http://schemas.microsoft.com/office/drawing/2014/main" id="{3213148A-8B61-C32F-A8D6-B9718986EFA9}"/>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4" name="Footer Placeholder 1">
            <a:extLst>
              <a:ext uri="{FF2B5EF4-FFF2-40B4-BE49-F238E27FC236}">
                <a16:creationId xmlns:a16="http://schemas.microsoft.com/office/drawing/2014/main" id="{A5D148F6-8E5A-117F-89E2-D40329BACF5B}"/>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 name="Text Placeholder 15">
            <a:extLst>
              <a:ext uri="{FF2B5EF4-FFF2-40B4-BE49-F238E27FC236}">
                <a16:creationId xmlns:a16="http://schemas.microsoft.com/office/drawing/2014/main" id="{722E4383-A459-FE36-5C0B-6BE0996A6EEC}"/>
              </a:ext>
            </a:extLst>
          </p:cNvPr>
          <p:cNvSpPr>
            <a:spLocks noGrp="1"/>
          </p:cNvSpPr>
          <p:nvPr>
            <p:ph type="body" sz="quarter" idx="13" hasCustomPrompt="1"/>
          </p:nvPr>
        </p:nvSpPr>
        <p:spPr>
          <a:xfrm>
            <a:off x="503239" y="1377837"/>
            <a:ext cx="1866900" cy="2970720"/>
          </a:xfrm>
        </p:spPr>
        <p:txBody>
          <a:bodyPr>
            <a:normAutofit/>
          </a:bodyPr>
          <a:lstStyle>
            <a:lvl1pPr marL="285750" indent="-285750">
              <a:buFont typeface="Wingdings" panose="05000000000000000000" pitchFamily="2" charset="2"/>
              <a:buChar cha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3" name="Text Placeholder 15">
            <a:extLst>
              <a:ext uri="{FF2B5EF4-FFF2-40B4-BE49-F238E27FC236}">
                <a16:creationId xmlns:a16="http://schemas.microsoft.com/office/drawing/2014/main" id="{1D2FEF54-8D63-6FD3-433A-8AD1AA185C11}"/>
              </a:ext>
            </a:extLst>
          </p:cNvPr>
          <p:cNvSpPr>
            <a:spLocks noGrp="1"/>
          </p:cNvSpPr>
          <p:nvPr>
            <p:ph type="body" sz="quarter" idx="14" hasCustomPrompt="1"/>
          </p:nvPr>
        </p:nvSpPr>
        <p:spPr>
          <a:xfrm>
            <a:off x="2593447" y="1380816"/>
            <a:ext cx="1866900" cy="2970720"/>
          </a:xfrm>
        </p:spPr>
        <p:txBody>
          <a:bodyPr>
            <a:normAutofit/>
          </a:bodyPr>
          <a:lstStyle>
            <a:lvl1pPr marL="285750" indent="-285750">
              <a:buClr>
                <a:schemeClr val="accent1"/>
              </a:buClr>
              <a:buFont typeface="Wingdings" panose="05000000000000000000" pitchFamily="2" charset="2"/>
              <a:buChar cha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6" name="Text Placeholder 15">
            <a:extLst>
              <a:ext uri="{FF2B5EF4-FFF2-40B4-BE49-F238E27FC236}">
                <a16:creationId xmlns:a16="http://schemas.microsoft.com/office/drawing/2014/main" id="{D4465F16-7070-69EA-765D-FC75EB9B1FBB}"/>
              </a:ext>
            </a:extLst>
          </p:cNvPr>
          <p:cNvSpPr>
            <a:spLocks noGrp="1"/>
          </p:cNvSpPr>
          <p:nvPr>
            <p:ph type="body" sz="quarter" idx="15" hasCustomPrompt="1"/>
          </p:nvPr>
        </p:nvSpPr>
        <p:spPr>
          <a:xfrm>
            <a:off x="4683655" y="1380816"/>
            <a:ext cx="1866900" cy="2970720"/>
          </a:xfrm>
        </p:spPr>
        <p:txBody>
          <a:bodyPr>
            <a:normAutofit/>
          </a:bodyPr>
          <a:lstStyle>
            <a:lvl1pPr marL="285750" indent="-285750">
              <a:buClr>
                <a:schemeClr val="accent1"/>
              </a:buClr>
              <a:buFont typeface="Wingdings" panose="05000000000000000000" pitchFamily="2" charset="2"/>
              <a:buChar cha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15" name="TextBox 14">
            <a:extLst>
              <a:ext uri="{FF2B5EF4-FFF2-40B4-BE49-F238E27FC236}">
                <a16:creationId xmlns:a16="http://schemas.microsoft.com/office/drawing/2014/main" id="{8E6AA696-32A2-516E-1FA3-82F9C86721A5}"/>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'Title &amp; 4 text columns'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
        <p:nvSpPr>
          <p:cNvPr id="5" name="Text Placeholder 4">
            <a:extLst>
              <a:ext uri="{FF2B5EF4-FFF2-40B4-BE49-F238E27FC236}">
                <a16:creationId xmlns:a16="http://schemas.microsoft.com/office/drawing/2014/main" id="{1B7E45FA-4006-861F-F3C3-EBC31F0821AB}"/>
              </a:ext>
            </a:extLst>
          </p:cNvPr>
          <p:cNvSpPr>
            <a:spLocks noGrp="1"/>
          </p:cNvSpPr>
          <p:nvPr>
            <p:ph type="body" sz="quarter" idx="50" hasCustomPrompt="1"/>
          </p:nvPr>
        </p:nvSpPr>
        <p:spPr>
          <a:xfrm>
            <a:off x="6773863" y="1380816"/>
            <a:ext cx="1866900" cy="2970720"/>
          </a:xfrm>
        </p:spPr>
        <p:txBody>
          <a:bodyPr>
            <a:normAutofit/>
          </a:bodyPr>
          <a:lstStyle>
            <a:lvl1pPr>
              <a:defRPr sz="1400"/>
            </a:lvl1pPr>
          </a:lstStyle>
          <a:p>
            <a:pPr lvl="0"/>
            <a:r>
              <a:rPr lang="en-US" dirty="0"/>
              <a:t>Click to add your text here</a:t>
            </a:r>
            <a:endParaRPr lang="en-GB" dirty="0"/>
          </a:p>
        </p:txBody>
      </p:sp>
    </p:spTree>
    <p:extLst>
      <p:ext uri="{BB962C8B-B14F-4D97-AF65-F5344CB8AC3E}">
        <p14:creationId xmlns:p14="http://schemas.microsoft.com/office/powerpoint/2010/main" val="4142923240"/>
      </p:ext>
    </p:extLst>
  </p:cSld>
  <p:clrMapOvr>
    <a:masterClrMapping/>
  </p:clrMapOvr>
  <p:extLst>
    <p:ext uri="{DCECCB84-F9BA-43D5-87BE-67443E8EF086}">
      <p15:sldGuideLst xmlns:p15="http://schemas.microsoft.com/office/powerpoint/2012/main">
        <p15:guide id="1" orient="horz" pos="781">
          <p15:clr>
            <a:srgbClr val="FBAE40"/>
          </p15:clr>
        </p15:guide>
        <p15:guide id="2" pos="317">
          <p15:clr>
            <a:srgbClr val="FBAE40"/>
          </p15:clr>
        </p15:guide>
        <p15:guide id="3" pos="5443">
          <p15:clr>
            <a:srgbClr val="FBAE40"/>
          </p15:clr>
        </p15:guide>
        <p15:guide id="4" orient="horz" pos="2731">
          <p15:clr>
            <a:srgbClr val="FBAE40"/>
          </p15:clr>
        </p15:guide>
        <p15:guide id="5" orient="horz" pos="849">
          <p15:clr>
            <a:srgbClr val="FBAE40"/>
          </p15:clr>
        </p15:guide>
        <p15:guide id="6" orient="horz" pos="191">
          <p15:clr>
            <a:srgbClr val="FBAE40"/>
          </p15:clr>
        </p15:guide>
        <p15:guide id="7" pos="1837">
          <p15:clr>
            <a:srgbClr val="FBAE40"/>
          </p15:clr>
        </p15:guide>
        <p15:guide id="8" pos="2132">
          <p15:clr>
            <a:srgbClr val="FBAE40"/>
          </p15:clr>
        </p15:guide>
        <p15:guide id="9" pos="3628">
          <p15:clr>
            <a:srgbClr val="FBAE40"/>
          </p15:clr>
        </p15:guide>
        <p15:guide id="10" pos="3923">
          <p15:clr>
            <a:srgbClr val="FBAE40"/>
          </p15:clr>
        </p15:guide>
        <p15:guide id="11" orient="horz" pos="2845">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4BDE09-A5A2-9116-DB3D-1DDF9C5797D8}"/>
              </a:ext>
            </a:extLst>
          </p:cNvPr>
          <p:cNvSpPr>
            <a:spLocks noGrp="1"/>
          </p:cNvSpPr>
          <p:nvPr>
            <p:ph type="title" hasCustomPrompt="1"/>
          </p:nvPr>
        </p:nvSpPr>
        <p:spPr>
          <a:xfrm>
            <a:off x="522000" y="303212"/>
            <a:ext cx="8118763" cy="941467"/>
          </a:xfrm>
        </p:spPr>
        <p:txBody>
          <a:bodyPr>
            <a:normAutofit/>
          </a:bodyPr>
          <a:lstStyle>
            <a:lvl1pPr>
              <a:defRPr sz="2800"/>
            </a:lvl1pPr>
          </a:lstStyle>
          <a:p>
            <a:r>
              <a:rPr lang="en-US" dirty="0"/>
              <a:t>Data slide with table: insert title here</a:t>
            </a:r>
            <a:endParaRPr lang="en-GB" dirty="0"/>
          </a:p>
        </p:txBody>
      </p:sp>
      <p:sp>
        <p:nvSpPr>
          <p:cNvPr id="7" name="Table Placeholder 14">
            <a:extLst>
              <a:ext uri="{FF2B5EF4-FFF2-40B4-BE49-F238E27FC236}">
                <a16:creationId xmlns:a16="http://schemas.microsoft.com/office/drawing/2014/main" id="{9F5D8295-92AD-8549-652C-72ABA8FA2C35}"/>
              </a:ext>
            </a:extLst>
          </p:cNvPr>
          <p:cNvSpPr>
            <a:spLocks noGrp="1"/>
          </p:cNvSpPr>
          <p:nvPr>
            <p:ph type="tbl" sz="quarter" idx="15" hasCustomPrompt="1"/>
          </p:nvPr>
        </p:nvSpPr>
        <p:spPr>
          <a:xfrm>
            <a:off x="3143249" y="1347788"/>
            <a:ext cx="5497513" cy="2987675"/>
          </a:xfrm>
        </p:spPr>
        <p:txBody>
          <a:bodyPr lIns="0" tIns="1080000" bIns="0">
            <a:noAutofit/>
          </a:bodyPr>
          <a:lstStyle>
            <a:lvl1pPr marL="0" indent="0" algn="ctr">
              <a:buNone/>
              <a:defRPr sz="1200"/>
            </a:lvl1pPr>
          </a:lstStyle>
          <a:p>
            <a:r>
              <a:rPr lang="en-GB" dirty="0"/>
              <a:t>Click icon below to insert table</a:t>
            </a:r>
          </a:p>
        </p:txBody>
      </p:sp>
      <p:sp>
        <p:nvSpPr>
          <p:cNvPr id="11" name="TextBox 10">
            <a:extLst>
              <a:ext uri="{FF2B5EF4-FFF2-40B4-BE49-F238E27FC236}">
                <a16:creationId xmlns:a16="http://schemas.microsoft.com/office/drawing/2014/main" id="{B83E37DC-69BC-4754-835E-B13F94448E37}"/>
              </a:ext>
            </a:extLst>
          </p:cNvPr>
          <p:cNvSpPr txBox="1"/>
          <p:nvPr userDrawn="1"/>
        </p:nvSpPr>
        <p:spPr>
          <a:xfrm>
            <a:off x="-2144674" y="0"/>
            <a:ext cx="1980220" cy="2246769"/>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Where to find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the ACCA report pack PowerPoint template, click the home or insert tab – then click the dropdown arrow under the 'New Slide' button and select the 'Table &amp; text' layout</a:t>
            </a:r>
          </a:p>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How to use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Type your text into the placeholders on the slide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Click the icon on the right panel to insert your own table</a:t>
            </a:r>
          </a:p>
        </p:txBody>
      </p:sp>
      <p:sp>
        <p:nvSpPr>
          <p:cNvPr id="4" name="Red footer area">
            <a:extLst>
              <a:ext uri="{FF2B5EF4-FFF2-40B4-BE49-F238E27FC236}">
                <a16:creationId xmlns:a16="http://schemas.microsoft.com/office/drawing/2014/main" id="{873E22E1-5C0C-6F4F-FE36-70A6F916C512}"/>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footer gradient overlay">
            <a:extLst>
              <a:ext uri="{FF2B5EF4-FFF2-40B4-BE49-F238E27FC236}">
                <a16:creationId xmlns:a16="http://schemas.microsoft.com/office/drawing/2014/main" id="{F1364D91-65AC-1682-BC27-05993EBC7140}"/>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3" name="ACCA Logo Bottom Left" descr="A black text on a white background&#10;&#10;Description automatically generated">
            <a:extLst>
              <a:ext uri="{FF2B5EF4-FFF2-40B4-BE49-F238E27FC236}">
                <a16:creationId xmlns:a16="http://schemas.microsoft.com/office/drawing/2014/main" id="{F3A830ED-FAD2-F86E-DDD0-CAF7DBEF3919}"/>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4" name="TextBox 13">
            <a:extLst>
              <a:ext uri="{FF2B5EF4-FFF2-40B4-BE49-F238E27FC236}">
                <a16:creationId xmlns:a16="http://schemas.microsoft.com/office/drawing/2014/main" id="{B629148D-26E9-352E-1FD8-0E8921E69B80}"/>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5" name="Footer Placeholder 1">
            <a:extLst>
              <a:ext uri="{FF2B5EF4-FFF2-40B4-BE49-F238E27FC236}">
                <a16:creationId xmlns:a16="http://schemas.microsoft.com/office/drawing/2014/main" id="{87485E87-2B2B-2176-A4A5-CA231717737F}"/>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16" name="Text Placeholder 16">
            <a:extLst>
              <a:ext uri="{FF2B5EF4-FFF2-40B4-BE49-F238E27FC236}">
                <a16:creationId xmlns:a16="http://schemas.microsoft.com/office/drawing/2014/main" id="{7062ED22-69D1-9CF3-047D-9CF7B06DC9E2}"/>
              </a:ext>
            </a:extLst>
          </p:cNvPr>
          <p:cNvSpPr>
            <a:spLocks noGrp="1"/>
          </p:cNvSpPr>
          <p:nvPr>
            <p:ph type="body" sz="quarter" idx="52" hasCustomPrompt="1"/>
          </p:nvPr>
        </p:nvSpPr>
        <p:spPr>
          <a:xfrm>
            <a:off x="503238" y="1347789"/>
            <a:ext cx="2385218" cy="2987674"/>
          </a:xfrm>
        </p:spPr>
        <p:txBody>
          <a:bodyPr>
            <a:normAutofit/>
          </a:bodyPr>
          <a:lstStyle>
            <a:lvl1pPr marL="0" indent="0">
              <a:buFont typeface="Wingdings" panose="05000000000000000000" pitchFamily="2" charset="2"/>
              <a:buNone/>
              <a:defRPr sz="1400"/>
            </a:lvl1pPr>
          </a:lstStyle>
          <a:p>
            <a:pPr lvl="0"/>
            <a:r>
              <a:rPr lang="en-US" dirty="0"/>
              <a:t>You can insert a single table to the right and add any supporting text here. Don’t clutter, consider linking to an appendix for any detailed notes on methodology, further findings, larger data sets required.</a:t>
            </a:r>
            <a:endParaRPr lang="en-GB" dirty="0"/>
          </a:p>
        </p:txBody>
      </p:sp>
    </p:spTree>
    <p:extLst>
      <p:ext uri="{BB962C8B-B14F-4D97-AF65-F5344CB8AC3E}">
        <p14:creationId xmlns:p14="http://schemas.microsoft.com/office/powerpoint/2010/main" val="150865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2731">
          <p15:clr>
            <a:srgbClr val="FBAE40"/>
          </p15:clr>
        </p15:guide>
        <p15:guide id="3" orient="horz" pos="849">
          <p15:clr>
            <a:srgbClr val="FBAE40"/>
          </p15:clr>
        </p15:guide>
        <p15:guide id="4" orient="horz" pos="781">
          <p15:clr>
            <a:srgbClr val="FBAE40"/>
          </p15:clr>
        </p15:guide>
        <p15:guide id="5" orient="horz" pos="191">
          <p15:clr>
            <a:srgbClr val="FBAE40"/>
          </p15:clr>
        </p15:guide>
        <p15:guide id="6" pos="317">
          <p15:clr>
            <a:srgbClr val="FBAE40"/>
          </p15:clr>
        </p15:guide>
        <p15:guide id="7" pos="5443">
          <p15:clr>
            <a:srgbClr val="FBAE40"/>
          </p15:clr>
        </p15:guide>
        <p15:guide id="8" pos="1814">
          <p15:clr>
            <a:srgbClr val="FBAE40"/>
          </p15:clr>
        </p15:guide>
        <p15:guide id="9" pos="197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4BDE09-A5A2-9116-DB3D-1DDF9C5797D8}"/>
              </a:ext>
            </a:extLst>
          </p:cNvPr>
          <p:cNvSpPr>
            <a:spLocks noGrp="1"/>
          </p:cNvSpPr>
          <p:nvPr>
            <p:ph type="title" hasCustomPrompt="1"/>
          </p:nvPr>
        </p:nvSpPr>
        <p:spPr>
          <a:xfrm>
            <a:off x="522000" y="303212"/>
            <a:ext cx="8118763" cy="941467"/>
          </a:xfrm>
        </p:spPr>
        <p:txBody>
          <a:bodyPr>
            <a:normAutofit/>
          </a:bodyPr>
          <a:lstStyle>
            <a:lvl1pPr>
              <a:defRPr sz="2800"/>
            </a:lvl1pPr>
          </a:lstStyle>
          <a:p>
            <a:r>
              <a:rPr lang="en-US" dirty="0"/>
              <a:t>Data slide with table: insert title here</a:t>
            </a:r>
            <a:endParaRPr lang="en-GB" dirty="0"/>
          </a:p>
        </p:txBody>
      </p:sp>
      <p:sp>
        <p:nvSpPr>
          <p:cNvPr id="4" name="Chart Placeholder 5">
            <a:extLst>
              <a:ext uri="{FF2B5EF4-FFF2-40B4-BE49-F238E27FC236}">
                <a16:creationId xmlns:a16="http://schemas.microsoft.com/office/drawing/2014/main" id="{11355D59-5F3B-88C0-8304-D1B0793D0ABB}"/>
              </a:ext>
            </a:extLst>
          </p:cNvPr>
          <p:cNvSpPr>
            <a:spLocks noGrp="1"/>
          </p:cNvSpPr>
          <p:nvPr>
            <p:ph type="chart" sz="quarter" idx="50" hasCustomPrompt="1"/>
          </p:nvPr>
        </p:nvSpPr>
        <p:spPr>
          <a:xfrm>
            <a:off x="3143249" y="1347788"/>
            <a:ext cx="5497513" cy="2987675"/>
          </a:xfrm>
        </p:spPr>
        <p:txBody>
          <a:bodyPr lIns="0" tIns="1152000" bIns="0">
            <a:normAutofit/>
          </a:bodyPr>
          <a:lstStyle>
            <a:lvl1pPr marL="0" indent="0" algn="ctr">
              <a:buNone/>
              <a:defRPr sz="1200"/>
            </a:lvl1pPr>
          </a:lstStyle>
          <a:p>
            <a:r>
              <a:rPr lang="en-GB" sz="1200" dirty="0"/>
              <a:t>Click icon below to insert chart</a:t>
            </a:r>
            <a:endParaRPr lang="en-GB" dirty="0"/>
          </a:p>
        </p:txBody>
      </p:sp>
      <p:sp>
        <p:nvSpPr>
          <p:cNvPr id="17" name="Text Placeholder 16">
            <a:extLst>
              <a:ext uri="{FF2B5EF4-FFF2-40B4-BE49-F238E27FC236}">
                <a16:creationId xmlns:a16="http://schemas.microsoft.com/office/drawing/2014/main" id="{570157D1-1647-DA05-1FF5-3F21FE6CD60D}"/>
              </a:ext>
            </a:extLst>
          </p:cNvPr>
          <p:cNvSpPr>
            <a:spLocks noGrp="1"/>
          </p:cNvSpPr>
          <p:nvPr>
            <p:ph type="body" sz="quarter" idx="52" hasCustomPrompt="1"/>
          </p:nvPr>
        </p:nvSpPr>
        <p:spPr>
          <a:xfrm>
            <a:off x="503238" y="1347789"/>
            <a:ext cx="2385218" cy="2987674"/>
          </a:xfrm>
        </p:spPr>
        <p:txBody>
          <a:bodyPr>
            <a:normAutofit/>
          </a:bodyPr>
          <a:lstStyle>
            <a:lvl1pPr marL="0" indent="0">
              <a:buFont typeface="Wingdings" panose="05000000000000000000" pitchFamily="2" charset="2"/>
              <a:buNone/>
              <a:defRPr sz="1400"/>
            </a:lvl1pPr>
          </a:lstStyle>
          <a:p>
            <a:pPr lvl="0"/>
            <a:r>
              <a:rPr lang="en-US" dirty="0"/>
              <a:t>You can insert a single chart to the right and add any supporting text here. Don’t clutter, consider linking to an appendix for any detailed notes on methodology, further findings, larger data sets required.</a:t>
            </a:r>
            <a:endParaRPr lang="en-GB" dirty="0"/>
          </a:p>
        </p:txBody>
      </p:sp>
      <p:sp>
        <p:nvSpPr>
          <p:cNvPr id="13" name="TextBox 12">
            <a:extLst>
              <a:ext uri="{FF2B5EF4-FFF2-40B4-BE49-F238E27FC236}">
                <a16:creationId xmlns:a16="http://schemas.microsoft.com/office/drawing/2014/main" id="{09105021-8466-F020-2DA5-0D8C487BA665}"/>
              </a:ext>
            </a:extLst>
          </p:cNvPr>
          <p:cNvSpPr txBox="1"/>
          <p:nvPr userDrawn="1"/>
        </p:nvSpPr>
        <p:spPr>
          <a:xfrm>
            <a:off x="-2144674" y="0"/>
            <a:ext cx="1980220" cy="2246769"/>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Where to find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the ACCA report pack PowerPoint template, click the home or insert tab – then click the dropdown arrow under the 'New Slide' button and select the 'Chart &amp; text' layout</a:t>
            </a:r>
          </a:p>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How to use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Type your text into the placeholders on the slide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Click the icon on the right panel to insert your own chart</a:t>
            </a:r>
          </a:p>
        </p:txBody>
      </p:sp>
      <p:sp>
        <p:nvSpPr>
          <p:cNvPr id="7" name="Red footer area">
            <a:extLst>
              <a:ext uri="{FF2B5EF4-FFF2-40B4-BE49-F238E27FC236}">
                <a16:creationId xmlns:a16="http://schemas.microsoft.com/office/drawing/2014/main" id="{5ECA1786-97C3-4D66-5563-C0B5863A06FC}"/>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footer gradient overlay">
            <a:extLst>
              <a:ext uri="{FF2B5EF4-FFF2-40B4-BE49-F238E27FC236}">
                <a16:creationId xmlns:a16="http://schemas.microsoft.com/office/drawing/2014/main" id="{7F415A20-4197-D6AA-C6E3-776A4A1EB4C7}"/>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ACCA Logo Bottom Left" descr="A black text on a white background&#10;&#10;Description automatically generated">
            <a:extLst>
              <a:ext uri="{FF2B5EF4-FFF2-40B4-BE49-F238E27FC236}">
                <a16:creationId xmlns:a16="http://schemas.microsoft.com/office/drawing/2014/main" id="{FDA33957-1E0D-C933-2637-66B9D163DE44}"/>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4" name="TextBox 13">
            <a:extLst>
              <a:ext uri="{FF2B5EF4-FFF2-40B4-BE49-F238E27FC236}">
                <a16:creationId xmlns:a16="http://schemas.microsoft.com/office/drawing/2014/main" id="{63655F90-2E9F-EFDF-46E2-2AD055D403C6}"/>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5" name="Footer Placeholder 1">
            <a:extLst>
              <a:ext uri="{FF2B5EF4-FFF2-40B4-BE49-F238E27FC236}">
                <a16:creationId xmlns:a16="http://schemas.microsoft.com/office/drawing/2014/main" id="{6F10D9C8-4736-17FB-D437-B968FAACEAC1}"/>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392340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2731">
          <p15:clr>
            <a:srgbClr val="FBAE40"/>
          </p15:clr>
        </p15:guide>
        <p15:guide id="3" orient="horz" pos="849">
          <p15:clr>
            <a:srgbClr val="FBAE40"/>
          </p15:clr>
        </p15:guide>
        <p15:guide id="4" orient="horz" pos="781">
          <p15:clr>
            <a:srgbClr val="FBAE40"/>
          </p15:clr>
        </p15:guide>
        <p15:guide id="5" orient="horz" pos="191">
          <p15:clr>
            <a:srgbClr val="FBAE40"/>
          </p15:clr>
        </p15:guide>
        <p15:guide id="6" pos="317">
          <p15:clr>
            <a:srgbClr val="FBAE40"/>
          </p15:clr>
        </p15:guide>
        <p15:guide id="7" pos="5443">
          <p15:clr>
            <a:srgbClr val="FBAE40"/>
          </p15:clr>
        </p15:guide>
        <p15:guide id="8" pos="1814">
          <p15:clr>
            <a:srgbClr val="FBAE40"/>
          </p15:clr>
        </p15:guide>
        <p15:guide id="9" pos="1973">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ta slide: 1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1999" y="1369218"/>
            <a:ext cx="8118763" cy="2966245"/>
          </a:xfrm>
        </p:spPr>
        <p:txBody>
          <a:bodyPr>
            <a:normAutofit/>
          </a:bodyPr>
          <a:lstStyle>
            <a:lvl1pPr>
              <a:defRPr sz="1400" baseline="0"/>
            </a:lvl1pPr>
          </a:lstStyle>
          <a:p>
            <a:pPr lvl="0"/>
            <a:r>
              <a:rPr lang="en-US" dirty="0"/>
              <a:t>Type here to add text, or click the icons below to add other content types</a:t>
            </a:r>
          </a:p>
        </p:txBody>
      </p:sp>
      <p:sp>
        <p:nvSpPr>
          <p:cNvPr id="5" name="Title 4">
            <a:extLst>
              <a:ext uri="{FF2B5EF4-FFF2-40B4-BE49-F238E27FC236}">
                <a16:creationId xmlns:a16="http://schemas.microsoft.com/office/drawing/2014/main" id="{DD4BDE09-A5A2-9116-DB3D-1DDF9C5797D8}"/>
              </a:ext>
            </a:extLst>
          </p:cNvPr>
          <p:cNvSpPr>
            <a:spLocks noGrp="1"/>
          </p:cNvSpPr>
          <p:nvPr>
            <p:ph type="title" hasCustomPrompt="1"/>
          </p:nvPr>
        </p:nvSpPr>
        <p:spPr>
          <a:xfrm>
            <a:off x="522000" y="303212"/>
            <a:ext cx="8118763" cy="941467"/>
          </a:xfrm>
        </p:spPr>
        <p:txBody>
          <a:bodyPr>
            <a:normAutofit/>
          </a:bodyPr>
          <a:lstStyle>
            <a:lvl1pPr>
              <a:defRPr sz="2800"/>
            </a:lvl1pPr>
          </a:lstStyle>
          <a:p>
            <a:r>
              <a:rPr lang="en-US" dirty="0"/>
              <a:t>Click to add slide title</a:t>
            </a:r>
            <a:endParaRPr lang="en-GB" dirty="0"/>
          </a:p>
        </p:txBody>
      </p:sp>
      <p:sp>
        <p:nvSpPr>
          <p:cNvPr id="2" name="TextBox 1">
            <a:extLst>
              <a:ext uri="{FF2B5EF4-FFF2-40B4-BE49-F238E27FC236}">
                <a16:creationId xmlns:a16="http://schemas.microsoft.com/office/drawing/2014/main" id="{359C2F70-602D-08C1-6522-A592E27A00E5}"/>
              </a:ext>
            </a:extLst>
          </p:cNvPr>
          <p:cNvSpPr txBox="1"/>
          <p:nvPr userDrawn="1"/>
        </p:nvSpPr>
        <p:spPr>
          <a:xfrm>
            <a:off x="-2144674" y="0"/>
            <a:ext cx="1980220" cy="293926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'Title and 1x Content Box: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title text in the top placeholder</a:t>
            </a:r>
          </a:p>
          <a:p>
            <a:pPr marL="171450" indent="-171450" algn="l">
              <a:spcAft>
                <a:spcPts val="600"/>
              </a:spcAft>
              <a:buClr>
                <a:schemeClr val="accent1"/>
              </a:buClr>
              <a:buSzPct val="110000"/>
              <a:buFont typeface="Wingdings" panose="05000000000000000000" pitchFamily="2" charset="2"/>
              <a:buChar char="§"/>
            </a:pPr>
            <a:r>
              <a:rPr lang="en-GB" sz="1000" dirty="0"/>
              <a:t>Choose an icon on the centre panel to insert your own content, for example, a table or a chart</a:t>
            </a:r>
          </a:p>
          <a:p>
            <a:pPr marL="171450" indent="-171450" algn="l">
              <a:spcAft>
                <a:spcPts val="600"/>
              </a:spcAft>
              <a:buClr>
                <a:schemeClr val="accent1"/>
              </a:buClr>
              <a:buSzPct val="110000"/>
              <a:buFont typeface="Wingdings" panose="05000000000000000000" pitchFamily="2" charset="2"/>
              <a:buChar char="§"/>
            </a:pPr>
            <a:r>
              <a:rPr lang="en-GB" sz="1000" dirty="0"/>
              <a:t>Otherwise, type to add text to the centre panel</a:t>
            </a:r>
          </a:p>
        </p:txBody>
      </p:sp>
      <p:sp>
        <p:nvSpPr>
          <p:cNvPr id="7" name="Red footer area">
            <a:extLst>
              <a:ext uri="{FF2B5EF4-FFF2-40B4-BE49-F238E27FC236}">
                <a16:creationId xmlns:a16="http://schemas.microsoft.com/office/drawing/2014/main" id="{B7B025C2-FFF3-3966-643D-B48A99C6DA9E}"/>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footer gradient overlay">
            <a:extLst>
              <a:ext uri="{FF2B5EF4-FFF2-40B4-BE49-F238E27FC236}">
                <a16:creationId xmlns:a16="http://schemas.microsoft.com/office/drawing/2014/main" id="{388DB307-23D1-35A4-21E7-7956667E7E14}"/>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ACCA Logo Bottom Left" descr="A black text on a white background&#10;&#10;Description automatically generated">
            <a:extLst>
              <a:ext uri="{FF2B5EF4-FFF2-40B4-BE49-F238E27FC236}">
                <a16:creationId xmlns:a16="http://schemas.microsoft.com/office/drawing/2014/main" id="{CAED45A3-C3FE-96E2-2E41-691404603230}"/>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3" name="TextBox 12">
            <a:extLst>
              <a:ext uri="{FF2B5EF4-FFF2-40B4-BE49-F238E27FC236}">
                <a16:creationId xmlns:a16="http://schemas.microsoft.com/office/drawing/2014/main" id="{C8C1C35D-A00C-010C-8ABE-296EAEA12B9E}"/>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4" name="Footer Placeholder 1">
            <a:extLst>
              <a:ext uri="{FF2B5EF4-FFF2-40B4-BE49-F238E27FC236}">
                <a16:creationId xmlns:a16="http://schemas.microsoft.com/office/drawing/2014/main" id="{18ECD783-C2EB-9438-2612-96C25B0D9A63}"/>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51231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2731">
          <p15:clr>
            <a:srgbClr val="FBAE40"/>
          </p15:clr>
        </p15:guide>
        <p15:guide id="3" orient="horz" pos="849">
          <p15:clr>
            <a:srgbClr val="FBAE40"/>
          </p15:clr>
        </p15:guide>
        <p15:guide id="4" orient="horz" pos="781">
          <p15:clr>
            <a:srgbClr val="FBAE40"/>
          </p15:clr>
        </p15:guide>
        <p15:guide id="5" orient="horz" pos="191">
          <p15:clr>
            <a:srgbClr val="FBAE40"/>
          </p15:clr>
        </p15:guide>
        <p15:guide id="6" pos="5443">
          <p15:clr>
            <a:srgbClr val="FBAE40"/>
          </p15:clr>
        </p15:guide>
        <p15:guide id="7" pos="317">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ata slide: 1 column &amp; 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4BDE09-A5A2-9116-DB3D-1DDF9C5797D8}"/>
              </a:ext>
            </a:extLst>
          </p:cNvPr>
          <p:cNvSpPr>
            <a:spLocks noGrp="1"/>
          </p:cNvSpPr>
          <p:nvPr>
            <p:ph type="title" hasCustomPrompt="1"/>
          </p:nvPr>
        </p:nvSpPr>
        <p:spPr>
          <a:xfrm>
            <a:off x="522000" y="303212"/>
            <a:ext cx="8118763" cy="941467"/>
          </a:xfrm>
        </p:spPr>
        <p:txBody>
          <a:bodyPr>
            <a:normAutofit/>
          </a:bodyPr>
          <a:lstStyle>
            <a:lvl1pPr>
              <a:defRPr sz="2800"/>
            </a:lvl1pPr>
          </a:lstStyle>
          <a:p>
            <a:r>
              <a:rPr lang="en-US" dirty="0"/>
              <a:t>Data slide: 1 column &amp; text</a:t>
            </a:r>
            <a:endParaRPr lang="en-GB" dirty="0"/>
          </a:p>
        </p:txBody>
      </p:sp>
      <p:sp>
        <p:nvSpPr>
          <p:cNvPr id="14" name="Content Placeholder 6">
            <a:extLst>
              <a:ext uri="{FF2B5EF4-FFF2-40B4-BE49-F238E27FC236}">
                <a16:creationId xmlns:a16="http://schemas.microsoft.com/office/drawing/2014/main" id="{46B796B3-FF14-8FA6-7196-ACB43E39B5E7}"/>
              </a:ext>
            </a:extLst>
          </p:cNvPr>
          <p:cNvSpPr>
            <a:spLocks noGrp="1"/>
          </p:cNvSpPr>
          <p:nvPr>
            <p:ph sz="quarter" idx="17" hasCustomPrompt="1"/>
          </p:nvPr>
        </p:nvSpPr>
        <p:spPr>
          <a:xfrm>
            <a:off x="503238" y="1347788"/>
            <a:ext cx="8118762" cy="2411412"/>
          </a:xfrm>
        </p:spPr>
        <p:txBody>
          <a:bodyPr lIns="0" tIns="0" bIns="0">
            <a:normAutofit/>
          </a:bodyPr>
          <a:lstStyle>
            <a:lvl1pPr marL="171450" indent="-171450" algn="l">
              <a:buFont typeface="Wingdings" panose="05000000000000000000" pitchFamily="2" charset="2"/>
              <a:buChar char="§"/>
              <a:defRPr sz="14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the icons below to insert a table or chart, or just type to add text here.</a:t>
            </a:r>
            <a:br>
              <a:rPr lang="en-US" dirty="0"/>
            </a:br>
            <a:r>
              <a:rPr lang="en-US" dirty="0"/>
              <a:t>Avoid other types of content or media on this slide.</a:t>
            </a:r>
            <a:endParaRPr lang="en-GB" dirty="0"/>
          </a:p>
        </p:txBody>
      </p:sp>
      <p:sp>
        <p:nvSpPr>
          <p:cNvPr id="15" name="Text Placeholder 12">
            <a:extLst>
              <a:ext uri="{FF2B5EF4-FFF2-40B4-BE49-F238E27FC236}">
                <a16:creationId xmlns:a16="http://schemas.microsoft.com/office/drawing/2014/main" id="{965CCAFE-2E56-BC30-2389-2B2FC2A17EC3}"/>
              </a:ext>
            </a:extLst>
          </p:cNvPr>
          <p:cNvSpPr>
            <a:spLocks noGrp="1"/>
          </p:cNvSpPr>
          <p:nvPr>
            <p:ph type="body" sz="quarter" idx="19" hasCustomPrompt="1"/>
          </p:nvPr>
        </p:nvSpPr>
        <p:spPr>
          <a:xfrm>
            <a:off x="2000674" y="3862309"/>
            <a:ext cx="5148263" cy="444126"/>
          </a:xfrm>
        </p:spPr>
        <p:txBody>
          <a:bodyPr lIns="0" bIns="0">
            <a:noAutofit/>
          </a:bodyPr>
          <a:lstStyle>
            <a:lvl1pPr marL="0" indent="0" algn="ctr">
              <a:lnSpc>
                <a:spcPct val="100000"/>
              </a:lnSpc>
              <a:spcBef>
                <a:spcPts val="0"/>
              </a:spcBef>
              <a:buFont typeface="Aptos" panose="020B0004020202020204" pitchFamily="34" charset="0"/>
              <a:buNone/>
              <a:defRPr sz="1200"/>
            </a:lvl1pPr>
            <a:lvl2pPr marL="342900" indent="0">
              <a:buNone/>
              <a:defRPr sz="1200"/>
            </a:lvl2pPr>
            <a:lvl3pPr marL="685800" indent="0">
              <a:buNone/>
              <a:defRPr sz="1200"/>
            </a:lvl3pPr>
            <a:lvl4pPr marL="1028700" indent="0">
              <a:buNone/>
              <a:defRPr sz="1200"/>
            </a:lvl4pPr>
            <a:lvl5pPr marL="1371600" indent="0">
              <a:buNone/>
              <a:defRPr sz="1200"/>
            </a:lvl5pPr>
          </a:lstStyle>
          <a:p>
            <a:r>
              <a:rPr lang="en-GB" sz="1200" dirty="0"/>
              <a:t>Click here to insert any text comments you have to </a:t>
            </a:r>
            <a:br>
              <a:rPr lang="en-GB" sz="1200" dirty="0"/>
            </a:br>
            <a:r>
              <a:rPr lang="en-GB" sz="1200" dirty="0"/>
              <a:t>support the above content.</a:t>
            </a:r>
          </a:p>
        </p:txBody>
      </p:sp>
      <p:sp>
        <p:nvSpPr>
          <p:cNvPr id="17" name="TextBox 16">
            <a:extLst>
              <a:ext uri="{FF2B5EF4-FFF2-40B4-BE49-F238E27FC236}">
                <a16:creationId xmlns:a16="http://schemas.microsoft.com/office/drawing/2014/main" id="{50CFCD7B-FCFF-7C94-A362-873CA5D02104}"/>
              </a:ext>
            </a:extLst>
          </p:cNvPr>
          <p:cNvSpPr txBox="1"/>
          <p:nvPr userDrawn="1"/>
        </p:nvSpPr>
        <p:spPr>
          <a:xfrm>
            <a:off x="-2144674" y="0"/>
            <a:ext cx="1980220" cy="3631763"/>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Where to find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the ACCA report pack PowerPoint template, click the home or insert tab – then click the dropdown arrow under the 'New Slide' button and select the 'Data slide: 1 Column &amp; text' layout</a:t>
            </a:r>
          </a:p>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How to use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Add your title text in the top placeholder</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Choose an icon on the centre panel to insert your own content, for example, a table or a chart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Other content types are not recommended for this slide – there are better layouts for pictures and text in this template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Add any further text you need in the bottom text placeholder</a:t>
            </a:r>
          </a:p>
        </p:txBody>
      </p:sp>
      <p:sp>
        <p:nvSpPr>
          <p:cNvPr id="2" name="Red footer area">
            <a:extLst>
              <a:ext uri="{FF2B5EF4-FFF2-40B4-BE49-F238E27FC236}">
                <a16:creationId xmlns:a16="http://schemas.microsoft.com/office/drawing/2014/main" id="{E2CAAA9F-0862-540C-E223-405A764B4B27}"/>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footer gradient overlay">
            <a:extLst>
              <a:ext uri="{FF2B5EF4-FFF2-40B4-BE49-F238E27FC236}">
                <a16:creationId xmlns:a16="http://schemas.microsoft.com/office/drawing/2014/main" id="{FC019799-0B6D-5603-25BA-507EA441BABC}"/>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7" name="ACCA Logo Bottom Left" descr="A black text on a white background&#10;&#10;Description automatically generated">
            <a:extLst>
              <a:ext uri="{FF2B5EF4-FFF2-40B4-BE49-F238E27FC236}">
                <a16:creationId xmlns:a16="http://schemas.microsoft.com/office/drawing/2014/main" id="{82DABA7F-BC9C-784C-D865-05D9ACCD3442}"/>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0" name="TextBox 9">
            <a:extLst>
              <a:ext uri="{FF2B5EF4-FFF2-40B4-BE49-F238E27FC236}">
                <a16:creationId xmlns:a16="http://schemas.microsoft.com/office/drawing/2014/main" id="{F88D5FB0-CD7C-766E-DD17-9A37E830479D}"/>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1" name="Footer Placeholder 1">
            <a:extLst>
              <a:ext uri="{FF2B5EF4-FFF2-40B4-BE49-F238E27FC236}">
                <a16:creationId xmlns:a16="http://schemas.microsoft.com/office/drawing/2014/main" id="{3BC2C254-98AA-A08D-C348-3C2B269A65F0}"/>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319102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2731">
          <p15:clr>
            <a:srgbClr val="FBAE40"/>
          </p15:clr>
        </p15:guide>
        <p15:guide id="3" orient="horz" pos="849">
          <p15:clr>
            <a:srgbClr val="FBAE40"/>
          </p15:clr>
        </p15:guide>
        <p15:guide id="4" orient="horz" pos="781">
          <p15:clr>
            <a:srgbClr val="FBAE40"/>
          </p15:clr>
        </p15:guide>
        <p15:guide id="5" orient="horz" pos="191">
          <p15:clr>
            <a:srgbClr val="FBAE40"/>
          </p15:clr>
        </p15:guide>
        <p15:guide id="6" pos="5443">
          <p15:clr>
            <a:srgbClr val="FBAE40"/>
          </p15:clr>
        </p15:guide>
        <p15:guide id="7" pos="317">
          <p15:clr>
            <a:srgbClr val="FBAE40"/>
          </p15:clr>
        </p15:guide>
        <p15:guide id="8" orient="horz" pos="2368">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ata slide: 2 column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4BDE09-A5A2-9116-DB3D-1DDF9C5797D8}"/>
              </a:ext>
            </a:extLst>
          </p:cNvPr>
          <p:cNvSpPr>
            <a:spLocks noGrp="1"/>
          </p:cNvSpPr>
          <p:nvPr>
            <p:ph type="title" hasCustomPrompt="1"/>
          </p:nvPr>
        </p:nvSpPr>
        <p:spPr>
          <a:xfrm>
            <a:off x="522000" y="303212"/>
            <a:ext cx="8118763" cy="941467"/>
          </a:xfrm>
        </p:spPr>
        <p:txBody>
          <a:bodyPr>
            <a:normAutofit/>
          </a:bodyPr>
          <a:lstStyle>
            <a:lvl1pPr>
              <a:defRPr sz="2800"/>
            </a:lvl1pPr>
          </a:lstStyle>
          <a:p>
            <a:r>
              <a:rPr lang="en-US" dirty="0"/>
              <a:t>Data slide: 2 columns</a:t>
            </a:r>
            <a:endParaRPr lang="en-GB" dirty="0"/>
          </a:p>
        </p:txBody>
      </p:sp>
      <p:sp>
        <p:nvSpPr>
          <p:cNvPr id="10" name="Content Placeholder 11">
            <a:extLst>
              <a:ext uri="{FF2B5EF4-FFF2-40B4-BE49-F238E27FC236}">
                <a16:creationId xmlns:a16="http://schemas.microsoft.com/office/drawing/2014/main" id="{CA1A5780-8D79-99C9-E96E-8E4D55A8AEC4}"/>
              </a:ext>
            </a:extLst>
          </p:cNvPr>
          <p:cNvSpPr>
            <a:spLocks noGrp="1"/>
          </p:cNvSpPr>
          <p:nvPr>
            <p:ph sz="quarter" idx="18" hasCustomPrompt="1"/>
          </p:nvPr>
        </p:nvSpPr>
        <p:spPr>
          <a:xfrm>
            <a:off x="4857750" y="1347788"/>
            <a:ext cx="3783330" cy="2987675"/>
          </a:xfrm>
        </p:spPr>
        <p:txBody>
          <a:bodyPr lIns="0" tIns="0" bIns="0">
            <a:normAutofit/>
          </a:bodyPr>
          <a:lstStyle>
            <a:lvl1pPr marL="171450" indent="-171450" algn="l">
              <a:buFont typeface="Wingdings" panose="05000000000000000000" pitchFamily="2" charset="2"/>
              <a:buChar char="§"/>
              <a:defRPr sz="1400"/>
            </a:lvl1pPr>
          </a:lstStyle>
          <a:p>
            <a:pPr lvl="0"/>
            <a:r>
              <a:rPr lang="en-US" dirty="0"/>
              <a:t>Click the icons below to insert a table or chart, or just type to add text here. Avoid other types of content or media on this slide.</a:t>
            </a:r>
            <a:endParaRPr lang="en-GB" dirty="0"/>
          </a:p>
        </p:txBody>
      </p:sp>
      <p:sp>
        <p:nvSpPr>
          <p:cNvPr id="11" name="Content Placeholder 6">
            <a:extLst>
              <a:ext uri="{FF2B5EF4-FFF2-40B4-BE49-F238E27FC236}">
                <a16:creationId xmlns:a16="http://schemas.microsoft.com/office/drawing/2014/main" id="{917D3104-D272-1BFA-0F41-38048996D9A2}"/>
              </a:ext>
            </a:extLst>
          </p:cNvPr>
          <p:cNvSpPr>
            <a:spLocks noGrp="1"/>
          </p:cNvSpPr>
          <p:nvPr>
            <p:ph sz="quarter" idx="17" hasCustomPrompt="1"/>
          </p:nvPr>
        </p:nvSpPr>
        <p:spPr>
          <a:xfrm>
            <a:off x="504514" y="1347788"/>
            <a:ext cx="3783330" cy="2987675"/>
          </a:xfrm>
        </p:spPr>
        <p:txBody>
          <a:bodyPr lIns="0" tIns="0" bIns="0">
            <a:normAutofit/>
          </a:bodyPr>
          <a:lstStyle>
            <a:lvl1pPr marL="171450" indent="-171450" algn="l">
              <a:buFont typeface="Wingdings" panose="05000000000000000000" pitchFamily="2" charset="2"/>
              <a:buChar char="§"/>
              <a:defRPr sz="140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Click the icons below to insert a table or chart, or just type to add text here. Avoid other types of content or media on this slide.</a:t>
            </a:r>
            <a:endParaRPr lang="en-GB" dirty="0"/>
          </a:p>
        </p:txBody>
      </p:sp>
      <p:sp>
        <p:nvSpPr>
          <p:cNvPr id="13" name="TextBox 12">
            <a:extLst>
              <a:ext uri="{FF2B5EF4-FFF2-40B4-BE49-F238E27FC236}">
                <a16:creationId xmlns:a16="http://schemas.microsoft.com/office/drawing/2014/main" id="{AA6F8F9D-6A22-039E-8419-A4DD53CC811D}"/>
              </a:ext>
            </a:extLst>
          </p:cNvPr>
          <p:cNvSpPr txBox="1"/>
          <p:nvPr userDrawn="1"/>
        </p:nvSpPr>
        <p:spPr>
          <a:xfrm>
            <a:off x="-2144674" y="0"/>
            <a:ext cx="1980220" cy="3093154"/>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Where to find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the ACCA report pack PowerPoint template, click the home or insert tab – then click the dropdown arrow under the 'New Slide' button and select the 'Data slide: 2 Columns' layout</a:t>
            </a:r>
          </a:p>
          <a:p>
            <a:pPr marL="0" marR="0" lvl="0" indent="0" algn="l" defTabSz="457200" rtl="0" eaLnBrk="1" fontAlgn="auto" latinLnBrk="0" hangingPunct="1">
              <a:lnSpc>
                <a:spcPct val="100000"/>
              </a:lnSpc>
              <a:spcBef>
                <a:spcPts val="0"/>
              </a:spcBef>
              <a:spcAft>
                <a:spcPts val="600"/>
              </a:spcAft>
              <a:buClr>
                <a:srgbClr val="C80000"/>
              </a:buClr>
              <a:buSzPct val="110000"/>
              <a:buFontTx/>
              <a:buNone/>
              <a:tabLst/>
              <a:defRPr/>
            </a:pPr>
            <a:r>
              <a:rPr kumimoji="0" lang="en-GB" sz="10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How to use this slide layout: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Add your title text in the top placeholder</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Choose an icon on the centre panel to insert your own content, for example, a table or a chart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Other content types are not recommended for this slide – there are better layouts for pictures and text in this template</a:t>
            </a:r>
          </a:p>
        </p:txBody>
      </p:sp>
      <p:sp>
        <p:nvSpPr>
          <p:cNvPr id="2" name="Red footer area">
            <a:extLst>
              <a:ext uri="{FF2B5EF4-FFF2-40B4-BE49-F238E27FC236}">
                <a16:creationId xmlns:a16="http://schemas.microsoft.com/office/drawing/2014/main" id="{DE2A2C51-E87C-5C48-11C0-61153C7685DC}"/>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footer gradient overlay">
            <a:extLst>
              <a:ext uri="{FF2B5EF4-FFF2-40B4-BE49-F238E27FC236}">
                <a16:creationId xmlns:a16="http://schemas.microsoft.com/office/drawing/2014/main" id="{4ECDCDE9-9A0A-48EB-E79D-03E4D38AACB4}"/>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7" name="ACCA Logo Bottom Left" descr="A black text on a white background&#10;&#10;Description automatically generated">
            <a:extLst>
              <a:ext uri="{FF2B5EF4-FFF2-40B4-BE49-F238E27FC236}">
                <a16:creationId xmlns:a16="http://schemas.microsoft.com/office/drawing/2014/main" id="{2B570597-729D-3CC4-DDC8-7821041DC917}"/>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4" name="TextBox 13">
            <a:extLst>
              <a:ext uri="{FF2B5EF4-FFF2-40B4-BE49-F238E27FC236}">
                <a16:creationId xmlns:a16="http://schemas.microsoft.com/office/drawing/2014/main" id="{32EA867A-F806-7E75-0927-CABD78AA248B}"/>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5" name="Footer Placeholder 1">
            <a:extLst>
              <a:ext uri="{FF2B5EF4-FFF2-40B4-BE49-F238E27FC236}">
                <a16:creationId xmlns:a16="http://schemas.microsoft.com/office/drawing/2014/main" id="{36849BB4-2DFD-17F3-9ACD-2E501AD0714F}"/>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396030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2731">
          <p15:clr>
            <a:srgbClr val="FBAE40"/>
          </p15:clr>
        </p15:guide>
        <p15:guide id="3" orient="horz" pos="849">
          <p15:clr>
            <a:srgbClr val="FBAE40"/>
          </p15:clr>
        </p15:guide>
        <p15:guide id="4" orient="horz" pos="781">
          <p15:clr>
            <a:srgbClr val="FBAE40"/>
          </p15:clr>
        </p15:guide>
        <p15:guide id="5" orient="horz" pos="191">
          <p15:clr>
            <a:srgbClr val="FBAE40"/>
          </p15:clr>
        </p15:guide>
        <p15:guide id="6" pos="5443">
          <p15:clr>
            <a:srgbClr val="FBAE40"/>
          </p15:clr>
        </p15:guide>
        <p15:guide id="7" pos="317">
          <p15:clr>
            <a:srgbClr val="FBAE40"/>
          </p15:clr>
        </p15:guide>
        <p15:guide id="8" pos="2721">
          <p15:clr>
            <a:srgbClr val="FBAE40"/>
          </p15:clr>
        </p15:guide>
        <p15:guide id="9" pos="30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White 1">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CCDCE7-AB1B-4B4E-A51E-405F832198A6}"/>
              </a:ext>
            </a:extLst>
          </p:cNvPr>
          <p:cNvSpPr/>
          <p:nvPr userDrawn="1"/>
        </p:nvSpPr>
        <p:spPr>
          <a:xfrm>
            <a:off x="0" y="0"/>
            <a:ext cx="9144000" cy="449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E153295-98FB-7946-8DA8-46C3BAFD725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4498975"/>
          </a:xfrm>
          <a:prstGeom prst="rect">
            <a:avLst/>
          </a:prstGeom>
        </p:spPr>
      </p:pic>
      <p:sp>
        <p:nvSpPr>
          <p:cNvPr id="8" name="Title 1">
            <a:extLst>
              <a:ext uri="{FF2B5EF4-FFF2-40B4-BE49-F238E27FC236}">
                <a16:creationId xmlns:a16="http://schemas.microsoft.com/office/drawing/2014/main" id="{46222E02-BBA2-41B7-B997-B1EB6CEAD17F}"/>
              </a:ext>
            </a:extLst>
          </p:cNvPr>
          <p:cNvSpPr>
            <a:spLocks noGrp="1"/>
          </p:cNvSpPr>
          <p:nvPr>
            <p:ph type="ctrTitle" hasCustomPrompt="1"/>
          </p:nvPr>
        </p:nvSpPr>
        <p:spPr>
          <a:xfrm>
            <a:off x="571500" y="1200150"/>
            <a:ext cx="6664796" cy="1432322"/>
          </a:xfrm>
        </p:spPr>
        <p:txBody>
          <a:bodyPr lIns="0" rIns="0" anchor="b">
            <a:noAutofit/>
          </a:bodyPr>
          <a:lstStyle>
            <a:lvl1pPr algn="r">
              <a:defRPr sz="4000">
                <a:solidFill>
                  <a:schemeClr val="tx1"/>
                </a:solidFill>
              </a:defRPr>
            </a:lvl1pPr>
          </a:lstStyle>
          <a:p>
            <a:r>
              <a:rPr lang="en-US" dirty="0"/>
              <a:t>Add section title here</a:t>
            </a:r>
          </a:p>
        </p:txBody>
      </p:sp>
      <p:sp>
        <p:nvSpPr>
          <p:cNvPr id="10" name="Subtitle 2">
            <a:extLst>
              <a:ext uri="{FF2B5EF4-FFF2-40B4-BE49-F238E27FC236}">
                <a16:creationId xmlns:a16="http://schemas.microsoft.com/office/drawing/2014/main" id="{B84AC07C-053A-49FB-ACEB-69501FD354E0}"/>
              </a:ext>
            </a:extLst>
          </p:cNvPr>
          <p:cNvSpPr>
            <a:spLocks noGrp="1"/>
          </p:cNvSpPr>
          <p:nvPr>
            <p:ph type="subTitle" idx="1" hasCustomPrompt="1"/>
          </p:nvPr>
        </p:nvSpPr>
        <p:spPr>
          <a:xfrm>
            <a:off x="571500" y="2701528"/>
            <a:ext cx="6664796" cy="1241822"/>
          </a:xfrm>
        </p:spPr>
        <p:txBody>
          <a:bodyPr lIns="0" rIns="18000">
            <a:noAutofit/>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further detail here</a:t>
            </a:r>
          </a:p>
        </p:txBody>
      </p:sp>
      <p:sp>
        <p:nvSpPr>
          <p:cNvPr id="2" name="Slide Number Placeholder 1">
            <a:extLst>
              <a:ext uri="{FF2B5EF4-FFF2-40B4-BE49-F238E27FC236}">
                <a16:creationId xmlns:a16="http://schemas.microsoft.com/office/drawing/2014/main" id="{64D96237-D1E3-4ED6-8AFB-22B1B2DBAB06}"/>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7" name="TextBox 6">
            <a:extLst>
              <a:ext uri="{FF2B5EF4-FFF2-40B4-BE49-F238E27FC236}">
                <a16:creationId xmlns:a16="http://schemas.microsoft.com/office/drawing/2014/main" id="{BC0E525F-5637-49E6-8636-4F056DBEE94B}"/>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template, click the home or insert tab – then click the dropdown arrow under the 'New Slide' button and select the 'Section divider: White 1'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Tree>
    <p:extLst>
      <p:ext uri="{BB962C8B-B14F-4D97-AF65-F5344CB8AC3E}">
        <p14:creationId xmlns:p14="http://schemas.microsoft.com/office/powerpoint/2010/main" val="25499136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info boxes with titles">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76FBBAA-2E57-806D-32BC-7163DF2CF5DC}"/>
              </a:ext>
            </a:extLst>
          </p:cNvPr>
          <p:cNvSpPr>
            <a:spLocks noGrp="1"/>
          </p:cNvSpPr>
          <p:nvPr>
            <p:ph type="title" hasCustomPrompt="1"/>
          </p:nvPr>
        </p:nvSpPr>
        <p:spPr>
          <a:xfrm>
            <a:off x="522000" y="303212"/>
            <a:ext cx="8118763" cy="941467"/>
          </a:xfrm>
        </p:spPr>
        <p:txBody>
          <a:bodyPr>
            <a:normAutofit/>
          </a:bodyPr>
          <a:lstStyle>
            <a:lvl1pPr>
              <a:defRPr sz="2800"/>
            </a:lvl1pPr>
          </a:lstStyle>
          <a:p>
            <a:r>
              <a:rPr lang="en-US" dirty="0"/>
              <a:t>Click to add slide title</a:t>
            </a:r>
            <a:endParaRPr lang="en-GB" dirty="0"/>
          </a:p>
        </p:txBody>
      </p:sp>
      <p:sp>
        <p:nvSpPr>
          <p:cNvPr id="9" name="TextBox 8">
            <a:extLst>
              <a:ext uri="{FF2B5EF4-FFF2-40B4-BE49-F238E27FC236}">
                <a16:creationId xmlns:a16="http://schemas.microsoft.com/office/drawing/2014/main" id="{ED67B134-E5DF-FF1B-7792-876A1613B662}"/>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‘2 info boxes with titles'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
        <p:nvSpPr>
          <p:cNvPr id="17" name="Red footer area">
            <a:extLst>
              <a:ext uri="{FF2B5EF4-FFF2-40B4-BE49-F238E27FC236}">
                <a16:creationId xmlns:a16="http://schemas.microsoft.com/office/drawing/2014/main" id="{CE52137F-A759-6DBE-2D6D-25334B79504A}"/>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footer gradient overlay">
            <a:extLst>
              <a:ext uri="{FF2B5EF4-FFF2-40B4-BE49-F238E27FC236}">
                <a16:creationId xmlns:a16="http://schemas.microsoft.com/office/drawing/2014/main" id="{5810654B-5710-5FA4-3339-89D6DDD69000}"/>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9" name="ACCA Logo Bottom Left" descr="A black text on a white background&#10;&#10;Description automatically generated">
            <a:extLst>
              <a:ext uri="{FF2B5EF4-FFF2-40B4-BE49-F238E27FC236}">
                <a16:creationId xmlns:a16="http://schemas.microsoft.com/office/drawing/2014/main" id="{1DB14147-A4D8-3F16-AE7B-8420F58340D9}"/>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20" name="TextBox 19">
            <a:extLst>
              <a:ext uri="{FF2B5EF4-FFF2-40B4-BE49-F238E27FC236}">
                <a16:creationId xmlns:a16="http://schemas.microsoft.com/office/drawing/2014/main" id="{66B098AD-8EA7-20F0-96CC-9B9A64A89BAE}"/>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21" name="Footer Placeholder 1">
            <a:extLst>
              <a:ext uri="{FF2B5EF4-FFF2-40B4-BE49-F238E27FC236}">
                <a16:creationId xmlns:a16="http://schemas.microsoft.com/office/drawing/2014/main" id="{7E383E27-60F8-B99B-5AA6-2FE95FF6D99E}"/>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 name="Text Placeholder 11">
            <a:extLst>
              <a:ext uri="{FF2B5EF4-FFF2-40B4-BE49-F238E27FC236}">
                <a16:creationId xmlns:a16="http://schemas.microsoft.com/office/drawing/2014/main" id="{7337A85E-EBA6-DEF2-A1C5-4E7022181F98}"/>
              </a:ext>
            </a:extLst>
          </p:cNvPr>
          <p:cNvSpPr>
            <a:spLocks noGrp="1"/>
          </p:cNvSpPr>
          <p:nvPr>
            <p:ph type="body" sz="quarter" idx="50" hasCustomPrompt="1"/>
          </p:nvPr>
        </p:nvSpPr>
        <p:spPr>
          <a:xfrm>
            <a:off x="508260" y="1842653"/>
            <a:ext cx="3844266" cy="2492809"/>
          </a:xfrm>
          <a:solidFill>
            <a:schemeClr val="bg1"/>
          </a:solidFill>
          <a:ln w="6350">
            <a:solidFill>
              <a:schemeClr val="tx1">
                <a:alpha val="75000"/>
              </a:schemeClr>
            </a:solidFill>
          </a:ln>
        </p:spPr>
        <p:txBody>
          <a:bodyPr lIns="72000" tIns="72000" rIns="72000" bIns="72000" anchor="ctr" anchorCtr="0">
            <a:noAutofit/>
          </a:bodyPr>
          <a:lstStyle>
            <a:lvl1pPr marL="0" indent="0" algn="ctr">
              <a:lnSpc>
                <a:spcPct val="100000"/>
              </a:lnSpc>
              <a:spcBef>
                <a:spcPts val="750"/>
              </a:spcBef>
              <a:buNone/>
              <a:defRPr sz="1400">
                <a:solidFill>
                  <a:schemeClr val="tx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3" name="Text Placeholder 11">
            <a:extLst>
              <a:ext uri="{FF2B5EF4-FFF2-40B4-BE49-F238E27FC236}">
                <a16:creationId xmlns:a16="http://schemas.microsoft.com/office/drawing/2014/main" id="{64B2593B-0491-D542-65F8-7977DA7A887E}"/>
              </a:ext>
            </a:extLst>
          </p:cNvPr>
          <p:cNvSpPr>
            <a:spLocks noGrp="1"/>
          </p:cNvSpPr>
          <p:nvPr>
            <p:ph type="body" sz="quarter" idx="51" hasCustomPrompt="1"/>
          </p:nvPr>
        </p:nvSpPr>
        <p:spPr>
          <a:xfrm>
            <a:off x="4792595" y="1842653"/>
            <a:ext cx="3843406" cy="2492809"/>
          </a:xfrm>
          <a:solidFill>
            <a:schemeClr val="bg1"/>
          </a:solidFill>
          <a:ln w="6350">
            <a:solidFill>
              <a:schemeClr val="tx1">
                <a:alpha val="75000"/>
              </a:schemeClr>
            </a:solidFill>
          </a:ln>
        </p:spPr>
        <p:txBody>
          <a:bodyPr lIns="72000" tIns="72000" rIns="72000" bIns="72000" anchor="ctr" anchorCtr="0">
            <a:noAutofit/>
          </a:bodyPr>
          <a:lstStyle>
            <a:lvl1pPr marL="0" indent="0" algn="ctr">
              <a:lnSpc>
                <a:spcPct val="100000"/>
              </a:lnSpc>
              <a:spcBef>
                <a:spcPts val="750"/>
              </a:spcBef>
              <a:buNone/>
              <a:defRPr sz="1400">
                <a:solidFill>
                  <a:schemeClr val="tx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10" name="Text Placeholder 9">
            <a:extLst>
              <a:ext uri="{FF2B5EF4-FFF2-40B4-BE49-F238E27FC236}">
                <a16:creationId xmlns:a16="http://schemas.microsoft.com/office/drawing/2014/main" id="{258F8F02-CEDC-4165-D1DD-4436C070EACA}"/>
              </a:ext>
            </a:extLst>
          </p:cNvPr>
          <p:cNvSpPr>
            <a:spLocks noGrp="1"/>
          </p:cNvSpPr>
          <p:nvPr>
            <p:ph type="body" sz="quarter" idx="52" hasCustomPrompt="1"/>
          </p:nvPr>
        </p:nvSpPr>
        <p:spPr>
          <a:xfrm>
            <a:off x="507982" y="1347788"/>
            <a:ext cx="3844548" cy="494867"/>
          </a:xfrm>
          <a:solidFill>
            <a:schemeClr val="accent1"/>
          </a:solidFill>
          <a:ln w="6350">
            <a:solidFill>
              <a:schemeClr val="accent1"/>
            </a:solidFill>
          </a:ln>
        </p:spPr>
        <p:txBody>
          <a:bodyPr lIns="0" bIns="0" anchor="ctr" anchorCtr="0">
            <a:noAutofit/>
          </a:bodyPr>
          <a:lstStyle>
            <a:lvl1pPr marL="0" indent="0" algn="ctr">
              <a:buNone/>
              <a:defRPr sz="1400" b="1">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1</a:t>
            </a:r>
            <a:endParaRPr lang="en-GB" dirty="0"/>
          </a:p>
        </p:txBody>
      </p:sp>
      <p:sp>
        <p:nvSpPr>
          <p:cNvPr id="11" name="Text Placeholder 9">
            <a:extLst>
              <a:ext uri="{FF2B5EF4-FFF2-40B4-BE49-F238E27FC236}">
                <a16:creationId xmlns:a16="http://schemas.microsoft.com/office/drawing/2014/main" id="{302BE2D9-42CD-E4EC-500A-68A79D92F3EC}"/>
              </a:ext>
            </a:extLst>
          </p:cNvPr>
          <p:cNvSpPr>
            <a:spLocks noGrp="1"/>
          </p:cNvSpPr>
          <p:nvPr>
            <p:ph type="body" sz="quarter" idx="53" hasCustomPrompt="1"/>
          </p:nvPr>
        </p:nvSpPr>
        <p:spPr>
          <a:xfrm>
            <a:off x="4792595" y="1347788"/>
            <a:ext cx="3843406" cy="494867"/>
          </a:xfrm>
          <a:solidFill>
            <a:schemeClr val="accent1"/>
          </a:solidFill>
          <a:ln w="6350">
            <a:solidFill>
              <a:schemeClr val="accent1"/>
            </a:solidFill>
          </a:ln>
        </p:spPr>
        <p:txBody>
          <a:bodyPr lIns="0" bIns="0" anchor="ctr" anchorCtr="0">
            <a:noAutofit/>
          </a:bodyPr>
          <a:lstStyle>
            <a:lvl1pPr marL="0" indent="0" algn="ctr">
              <a:buNone/>
              <a:defRPr sz="1400" b="1">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2</a:t>
            </a:r>
            <a:endParaRPr lang="en-GB" dirty="0"/>
          </a:p>
        </p:txBody>
      </p:sp>
    </p:spTree>
    <p:extLst>
      <p:ext uri="{BB962C8B-B14F-4D97-AF65-F5344CB8AC3E}">
        <p14:creationId xmlns:p14="http://schemas.microsoft.com/office/powerpoint/2010/main" val="1109335814"/>
      </p:ext>
    </p:extLst>
  </p:cSld>
  <p:clrMapOvr>
    <a:masterClrMapping/>
  </p:clrMapOvr>
  <p:extLst>
    <p:ext uri="{DCECCB84-F9BA-43D5-87BE-67443E8EF086}">
      <p15:sldGuideLst xmlns:p15="http://schemas.microsoft.com/office/powerpoint/2012/main">
        <p15:guide id="1" orient="horz" pos="2731">
          <p15:clr>
            <a:srgbClr val="FBAE40"/>
          </p15:clr>
        </p15:guide>
        <p15:guide id="3" pos="317">
          <p15:clr>
            <a:srgbClr val="FBAE40"/>
          </p15:clr>
        </p15:guide>
        <p15:guide id="4" pos="5443">
          <p15:clr>
            <a:srgbClr val="FBAE40"/>
          </p15:clr>
        </p15:guide>
        <p15:guide id="6" pos="3016">
          <p15:clr>
            <a:srgbClr val="FBAE40"/>
          </p15:clr>
        </p15:guide>
        <p15:guide id="7" orient="horz" pos="781">
          <p15:clr>
            <a:srgbClr val="FBAE40"/>
          </p15:clr>
        </p15:guide>
        <p15:guide id="8" orient="horz" pos="849">
          <p15:clr>
            <a:srgbClr val="FBAE40"/>
          </p15:clr>
        </p15:guide>
        <p15:guide id="9" orient="horz" pos="191">
          <p15:clr>
            <a:srgbClr val="FBAE40"/>
          </p15:clr>
        </p15:guide>
        <p15:guide id="10" pos="2744">
          <p15:clr>
            <a:srgbClr val="FBAE40"/>
          </p15:clr>
        </p15:guide>
        <p15:guide id="11" orient="horz" pos="2845">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 info boxes with titles">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76FBBAA-2E57-806D-32BC-7163DF2CF5DC}"/>
              </a:ext>
            </a:extLst>
          </p:cNvPr>
          <p:cNvSpPr>
            <a:spLocks noGrp="1"/>
          </p:cNvSpPr>
          <p:nvPr>
            <p:ph type="title" hasCustomPrompt="1"/>
          </p:nvPr>
        </p:nvSpPr>
        <p:spPr>
          <a:xfrm>
            <a:off x="522000" y="303212"/>
            <a:ext cx="8118763" cy="941467"/>
          </a:xfrm>
        </p:spPr>
        <p:txBody>
          <a:bodyPr>
            <a:normAutofit/>
          </a:bodyPr>
          <a:lstStyle>
            <a:lvl1pPr>
              <a:defRPr sz="2800"/>
            </a:lvl1pPr>
          </a:lstStyle>
          <a:p>
            <a:r>
              <a:rPr lang="en-US" dirty="0"/>
              <a:t>Click to add slide title</a:t>
            </a:r>
            <a:endParaRPr lang="en-GB" dirty="0"/>
          </a:p>
        </p:txBody>
      </p:sp>
      <p:sp>
        <p:nvSpPr>
          <p:cNvPr id="9" name="TextBox 8">
            <a:extLst>
              <a:ext uri="{FF2B5EF4-FFF2-40B4-BE49-F238E27FC236}">
                <a16:creationId xmlns:a16="http://schemas.microsoft.com/office/drawing/2014/main" id="{ED67B134-E5DF-FF1B-7792-876A1613B662}"/>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‘3 info boxes with titles'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
        <p:nvSpPr>
          <p:cNvPr id="4" name="Text Placeholder 11">
            <a:extLst>
              <a:ext uri="{FF2B5EF4-FFF2-40B4-BE49-F238E27FC236}">
                <a16:creationId xmlns:a16="http://schemas.microsoft.com/office/drawing/2014/main" id="{78A46BBF-067D-411D-7F15-768087390D94}"/>
              </a:ext>
            </a:extLst>
          </p:cNvPr>
          <p:cNvSpPr>
            <a:spLocks noGrp="1"/>
          </p:cNvSpPr>
          <p:nvPr>
            <p:ph type="body" sz="quarter" idx="14" hasCustomPrompt="1"/>
          </p:nvPr>
        </p:nvSpPr>
        <p:spPr>
          <a:xfrm>
            <a:off x="511994" y="1842653"/>
            <a:ext cx="2382440" cy="2492809"/>
          </a:xfrm>
          <a:solidFill>
            <a:schemeClr val="bg1"/>
          </a:solidFill>
          <a:ln w="6350">
            <a:solidFill>
              <a:schemeClr val="tx1">
                <a:alpha val="75000"/>
              </a:schemeClr>
            </a:solidFill>
          </a:ln>
        </p:spPr>
        <p:txBody>
          <a:bodyPr lIns="72000" tIns="72000" rIns="72000" bIns="72000" anchor="ctr" anchorCtr="0">
            <a:noAutofit/>
          </a:bodyPr>
          <a:lstStyle>
            <a:lvl1pPr marL="0" indent="0" algn="ctr">
              <a:lnSpc>
                <a:spcPct val="100000"/>
              </a:lnSpc>
              <a:spcBef>
                <a:spcPts val="750"/>
              </a:spcBef>
              <a:buNone/>
              <a:defRPr sz="1200">
                <a:solidFill>
                  <a:schemeClr val="tx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5" name="Text Placeholder 11">
            <a:extLst>
              <a:ext uri="{FF2B5EF4-FFF2-40B4-BE49-F238E27FC236}">
                <a16:creationId xmlns:a16="http://schemas.microsoft.com/office/drawing/2014/main" id="{7F873BEF-F9A2-3206-AA21-57920727AB02}"/>
              </a:ext>
            </a:extLst>
          </p:cNvPr>
          <p:cNvSpPr>
            <a:spLocks noGrp="1"/>
          </p:cNvSpPr>
          <p:nvPr>
            <p:ph type="body" sz="quarter" idx="16" hasCustomPrompt="1"/>
          </p:nvPr>
        </p:nvSpPr>
        <p:spPr>
          <a:xfrm>
            <a:off x="3381052" y="1842653"/>
            <a:ext cx="2382440" cy="2492809"/>
          </a:xfrm>
          <a:solidFill>
            <a:schemeClr val="bg1"/>
          </a:solidFill>
          <a:ln w="6350">
            <a:solidFill>
              <a:schemeClr val="tx1">
                <a:alpha val="75000"/>
              </a:schemeClr>
            </a:solidFill>
          </a:ln>
        </p:spPr>
        <p:txBody>
          <a:bodyPr lIns="72000" tIns="72000" rIns="72000" bIns="72000" anchor="ctr" anchorCtr="0">
            <a:noAutofit/>
          </a:bodyPr>
          <a:lstStyle>
            <a:lvl1pPr marL="0" indent="0" algn="ctr">
              <a:lnSpc>
                <a:spcPct val="100000"/>
              </a:lnSpc>
              <a:spcBef>
                <a:spcPts val="750"/>
              </a:spcBef>
              <a:buNone/>
              <a:defRPr sz="1200">
                <a:solidFill>
                  <a:schemeClr val="tx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6" name="Text Placeholder 11">
            <a:extLst>
              <a:ext uri="{FF2B5EF4-FFF2-40B4-BE49-F238E27FC236}">
                <a16:creationId xmlns:a16="http://schemas.microsoft.com/office/drawing/2014/main" id="{0A05F2BD-4C80-29EF-903D-657B48A10CB3}"/>
              </a:ext>
            </a:extLst>
          </p:cNvPr>
          <p:cNvSpPr>
            <a:spLocks noGrp="1"/>
          </p:cNvSpPr>
          <p:nvPr>
            <p:ph type="body" sz="quarter" idx="18" hasCustomPrompt="1"/>
          </p:nvPr>
        </p:nvSpPr>
        <p:spPr>
          <a:xfrm>
            <a:off x="6249840" y="1842653"/>
            <a:ext cx="2382440" cy="2492809"/>
          </a:xfrm>
          <a:solidFill>
            <a:schemeClr val="bg1"/>
          </a:solidFill>
          <a:ln w="6350">
            <a:solidFill>
              <a:schemeClr val="tx1">
                <a:alpha val="75000"/>
              </a:schemeClr>
            </a:solidFill>
          </a:ln>
        </p:spPr>
        <p:txBody>
          <a:bodyPr lIns="72000" tIns="72000" rIns="72000" bIns="72000" anchor="ctr" anchorCtr="0">
            <a:noAutofit/>
          </a:bodyPr>
          <a:lstStyle>
            <a:lvl1pPr marL="0" indent="0" algn="ctr">
              <a:lnSpc>
                <a:spcPct val="100000"/>
              </a:lnSpc>
              <a:spcBef>
                <a:spcPts val="750"/>
              </a:spcBef>
              <a:buNone/>
              <a:defRPr sz="1200">
                <a:solidFill>
                  <a:schemeClr val="tx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7" name="Text Placeholder 9">
            <a:extLst>
              <a:ext uri="{FF2B5EF4-FFF2-40B4-BE49-F238E27FC236}">
                <a16:creationId xmlns:a16="http://schemas.microsoft.com/office/drawing/2014/main" id="{3926593E-3E66-57E6-4FBA-148F868E43BA}"/>
              </a:ext>
            </a:extLst>
          </p:cNvPr>
          <p:cNvSpPr>
            <a:spLocks noGrp="1"/>
          </p:cNvSpPr>
          <p:nvPr>
            <p:ph type="body" sz="quarter" idx="13" hasCustomPrompt="1"/>
          </p:nvPr>
        </p:nvSpPr>
        <p:spPr>
          <a:xfrm>
            <a:off x="511721" y="1347788"/>
            <a:ext cx="2382440" cy="494867"/>
          </a:xfrm>
          <a:solidFill>
            <a:schemeClr val="accent1"/>
          </a:solidFill>
          <a:ln w="6350">
            <a:solidFill>
              <a:schemeClr val="tx1"/>
            </a:solidFill>
          </a:ln>
        </p:spPr>
        <p:txBody>
          <a:bodyPr lIns="0" bIns="0" anchor="ctr" anchorCtr="0">
            <a:noAutofit/>
          </a:bodyPr>
          <a:lstStyle>
            <a:lvl1pPr marL="0" indent="0" algn="ctr">
              <a:buNone/>
              <a:defRPr sz="1400" b="1">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1</a:t>
            </a:r>
            <a:endParaRPr lang="en-GB" dirty="0"/>
          </a:p>
        </p:txBody>
      </p:sp>
      <p:sp>
        <p:nvSpPr>
          <p:cNvPr id="15" name="Text Placeholder 9">
            <a:extLst>
              <a:ext uri="{FF2B5EF4-FFF2-40B4-BE49-F238E27FC236}">
                <a16:creationId xmlns:a16="http://schemas.microsoft.com/office/drawing/2014/main" id="{965F41D6-BEB4-B5BF-7492-0C8967F9D9DD}"/>
              </a:ext>
            </a:extLst>
          </p:cNvPr>
          <p:cNvSpPr>
            <a:spLocks noGrp="1"/>
          </p:cNvSpPr>
          <p:nvPr>
            <p:ph type="body" sz="quarter" idx="19" hasCustomPrompt="1"/>
          </p:nvPr>
        </p:nvSpPr>
        <p:spPr>
          <a:xfrm>
            <a:off x="3381052" y="1347787"/>
            <a:ext cx="2382440" cy="494867"/>
          </a:xfrm>
          <a:solidFill>
            <a:schemeClr val="accent1"/>
          </a:solidFill>
          <a:ln w="6350">
            <a:solidFill>
              <a:schemeClr val="tx1"/>
            </a:solidFill>
          </a:ln>
        </p:spPr>
        <p:txBody>
          <a:bodyPr lIns="0" bIns="0" anchor="ctr" anchorCtr="0">
            <a:noAutofit/>
          </a:bodyPr>
          <a:lstStyle>
            <a:lvl1pPr marL="0" indent="0" algn="ctr">
              <a:buNone/>
              <a:defRPr sz="1400" b="1">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2</a:t>
            </a:r>
            <a:endParaRPr lang="en-GB" dirty="0"/>
          </a:p>
        </p:txBody>
      </p:sp>
      <p:sp>
        <p:nvSpPr>
          <p:cNvPr id="16" name="Text Placeholder 9">
            <a:extLst>
              <a:ext uri="{FF2B5EF4-FFF2-40B4-BE49-F238E27FC236}">
                <a16:creationId xmlns:a16="http://schemas.microsoft.com/office/drawing/2014/main" id="{4ACFA5E1-51DB-065E-7118-832848533A83}"/>
              </a:ext>
            </a:extLst>
          </p:cNvPr>
          <p:cNvSpPr>
            <a:spLocks noGrp="1"/>
          </p:cNvSpPr>
          <p:nvPr>
            <p:ph type="body" sz="quarter" idx="20" hasCustomPrompt="1"/>
          </p:nvPr>
        </p:nvSpPr>
        <p:spPr>
          <a:xfrm>
            <a:off x="6249840" y="1347788"/>
            <a:ext cx="2382440" cy="494867"/>
          </a:xfrm>
          <a:solidFill>
            <a:schemeClr val="accent1"/>
          </a:solidFill>
          <a:ln w="6350">
            <a:solidFill>
              <a:schemeClr val="tx1"/>
            </a:solidFill>
          </a:ln>
        </p:spPr>
        <p:txBody>
          <a:bodyPr lIns="0" bIns="0" anchor="ctr" anchorCtr="0">
            <a:noAutofit/>
          </a:bodyPr>
          <a:lstStyle>
            <a:lvl1pPr marL="0" indent="0" algn="ctr">
              <a:buNone/>
              <a:defRPr sz="1400" b="1">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3</a:t>
            </a:r>
            <a:endParaRPr lang="en-GB" dirty="0"/>
          </a:p>
        </p:txBody>
      </p:sp>
      <p:sp>
        <p:nvSpPr>
          <p:cNvPr id="17" name="Red footer area">
            <a:extLst>
              <a:ext uri="{FF2B5EF4-FFF2-40B4-BE49-F238E27FC236}">
                <a16:creationId xmlns:a16="http://schemas.microsoft.com/office/drawing/2014/main" id="{CE52137F-A759-6DBE-2D6D-25334B79504A}"/>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footer gradient overlay">
            <a:extLst>
              <a:ext uri="{FF2B5EF4-FFF2-40B4-BE49-F238E27FC236}">
                <a16:creationId xmlns:a16="http://schemas.microsoft.com/office/drawing/2014/main" id="{5810654B-5710-5FA4-3339-89D6DDD69000}"/>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9" name="ACCA Logo Bottom Left" descr="A black text on a white background&#10;&#10;Description automatically generated">
            <a:extLst>
              <a:ext uri="{FF2B5EF4-FFF2-40B4-BE49-F238E27FC236}">
                <a16:creationId xmlns:a16="http://schemas.microsoft.com/office/drawing/2014/main" id="{1DB14147-A4D8-3F16-AE7B-8420F58340D9}"/>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20" name="TextBox 19">
            <a:extLst>
              <a:ext uri="{FF2B5EF4-FFF2-40B4-BE49-F238E27FC236}">
                <a16:creationId xmlns:a16="http://schemas.microsoft.com/office/drawing/2014/main" id="{66B098AD-8EA7-20F0-96CC-9B9A64A89BAE}"/>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21" name="Footer Placeholder 1">
            <a:extLst>
              <a:ext uri="{FF2B5EF4-FFF2-40B4-BE49-F238E27FC236}">
                <a16:creationId xmlns:a16="http://schemas.microsoft.com/office/drawing/2014/main" id="{7E383E27-60F8-B99B-5AA6-2FE95FF6D99E}"/>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273666719"/>
      </p:ext>
    </p:extLst>
  </p:cSld>
  <p:clrMapOvr>
    <a:masterClrMapping/>
  </p:clrMapOvr>
  <p:extLst>
    <p:ext uri="{DCECCB84-F9BA-43D5-87BE-67443E8EF086}">
      <p15:sldGuideLst xmlns:p15="http://schemas.microsoft.com/office/powerpoint/2012/main">
        <p15:guide id="1" orient="horz" pos="2731">
          <p15:clr>
            <a:srgbClr val="FBAE40"/>
          </p15:clr>
        </p15:guide>
        <p15:guide id="2" pos="3628">
          <p15:clr>
            <a:srgbClr val="FBAE40"/>
          </p15:clr>
        </p15:guide>
        <p15:guide id="3" pos="317">
          <p15:clr>
            <a:srgbClr val="FBAE40"/>
          </p15:clr>
        </p15:guide>
        <p15:guide id="4" pos="5443">
          <p15:clr>
            <a:srgbClr val="FBAE40"/>
          </p15:clr>
        </p15:guide>
        <p15:guide id="5" pos="3923">
          <p15:clr>
            <a:srgbClr val="FBAE40"/>
          </p15:clr>
        </p15:guide>
        <p15:guide id="6" pos="1837">
          <p15:clr>
            <a:srgbClr val="FBAE40"/>
          </p15:clr>
        </p15:guide>
        <p15:guide id="7" orient="horz" pos="781">
          <p15:clr>
            <a:srgbClr val="FBAE40"/>
          </p15:clr>
        </p15:guide>
        <p15:guide id="8" orient="horz" pos="849">
          <p15:clr>
            <a:srgbClr val="FBAE40"/>
          </p15:clr>
        </p15:guide>
        <p15:guide id="9" orient="horz" pos="191">
          <p15:clr>
            <a:srgbClr val="FBAE40"/>
          </p15:clr>
        </p15:guide>
        <p15:guide id="10" pos="2132">
          <p15:clr>
            <a:srgbClr val="FBAE40"/>
          </p15:clr>
        </p15:guide>
        <p15:guide id="11" orient="horz" pos="2845">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 info boxes with titles">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76FBBAA-2E57-806D-32BC-7163DF2CF5DC}"/>
              </a:ext>
            </a:extLst>
          </p:cNvPr>
          <p:cNvSpPr>
            <a:spLocks noGrp="1"/>
          </p:cNvSpPr>
          <p:nvPr>
            <p:ph type="title" hasCustomPrompt="1"/>
          </p:nvPr>
        </p:nvSpPr>
        <p:spPr>
          <a:xfrm>
            <a:off x="522000" y="303212"/>
            <a:ext cx="8118763" cy="941467"/>
          </a:xfrm>
        </p:spPr>
        <p:txBody>
          <a:bodyPr>
            <a:normAutofit/>
          </a:bodyPr>
          <a:lstStyle>
            <a:lvl1pPr>
              <a:defRPr sz="2800"/>
            </a:lvl1pPr>
          </a:lstStyle>
          <a:p>
            <a:r>
              <a:rPr lang="en-US" dirty="0"/>
              <a:t>Click to add slide title</a:t>
            </a:r>
            <a:endParaRPr lang="en-GB" dirty="0"/>
          </a:p>
        </p:txBody>
      </p:sp>
      <p:sp>
        <p:nvSpPr>
          <p:cNvPr id="9" name="TextBox 8">
            <a:extLst>
              <a:ext uri="{FF2B5EF4-FFF2-40B4-BE49-F238E27FC236}">
                <a16:creationId xmlns:a16="http://schemas.microsoft.com/office/drawing/2014/main" id="{ED67B134-E5DF-FF1B-7792-876A1613B662}"/>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‘4 info boxes with titles'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
        <p:nvSpPr>
          <p:cNvPr id="4" name="Text Placeholder 11">
            <a:extLst>
              <a:ext uri="{FF2B5EF4-FFF2-40B4-BE49-F238E27FC236}">
                <a16:creationId xmlns:a16="http://schemas.microsoft.com/office/drawing/2014/main" id="{78A46BBF-067D-411D-7F15-768087390D94}"/>
              </a:ext>
            </a:extLst>
          </p:cNvPr>
          <p:cNvSpPr>
            <a:spLocks noGrp="1"/>
          </p:cNvSpPr>
          <p:nvPr>
            <p:ph type="body" sz="quarter" idx="14" hasCustomPrompt="1"/>
          </p:nvPr>
        </p:nvSpPr>
        <p:spPr>
          <a:xfrm>
            <a:off x="511994" y="1842653"/>
            <a:ext cx="1863418" cy="2492809"/>
          </a:xfrm>
          <a:solidFill>
            <a:schemeClr val="bg1"/>
          </a:solidFill>
          <a:ln w="6350">
            <a:solidFill>
              <a:schemeClr val="tx1">
                <a:alpha val="75000"/>
              </a:schemeClr>
            </a:solidFill>
          </a:ln>
        </p:spPr>
        <p:txBody>
          <a:bodyPr lIns="72000" tIns="72000" rIns="72000" bIns="72000" anchor="ctr" anchorCtr="0">
            <a:noAutofit/>
          </a:bodyPr>
          <a:lstStyle>
            <a:lvl1pPr marL="0" indent="0" algn="ctr">
              <a:lnSpc>
                <a:spcPct val="100000"/>
              </a:lnSpc>
              <a:spcBef>
                <a:spcPts val="750"/>
              </a:spcBef>
              <a:buNone/>
              <a:defRPr sz="1200">
                <a:solidFill>
                  <a:schemeClr val="tx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5" name="Text Placeholder 11">
            <a:extLst>
              <a:ext uri="{FF2B5EF4-FFF2-40B4-BE49-F238E27FC236}">
                <a16:creationId xmlns:a16="http://schemas.microsoft.com/office/drawing/2014/main" id="{7F873BEF-F9A2-3206-AA21-57920727AB02}"/>
              </a:ext>
            </a:extLst>
          </p:cNvPr>
          <p:cNvSpPr>
            <a:spLocks noGrp="1"/>
          </p:cNvSpPr>
          <p:nvPr>
            <p:ph type="body" sz="quarter" idx="16" hasCustomPrompt="1"/>
          </p:nvPr>
        </p:nvSpPr>
        <p:spPr>
          <a:xfrm>
            <a:off x="2598479" y="1842653"/>
            <a:ext cx="1863418" cy="2492809"/>
          </a:xfrm>
          <a:solidFill>
            <a:schemeClr val="bg1"/>
          </a:solidFill>
          <a:ln w="6350">
            <a:solidFill>
              <a:schemeClr val="tx1">
                <a:alpha val="75000"/>
              </a:schemeClr>
            </a:solidFill>
          </a:ln>
        </p:spPr>
        <p:txBody>
          <a:bodyPr lIns="72000" tIns="72000" rIns="72000" bIns="72000" anchor="ctr" anchorCtr="0">
            <a:noAutofit/>
          </a:bodyPr>
          <a:lstStyle>
            <a:lvl1pPr marL="0" indent="0" algn="ctr">
              <a:lnSpc>
                <a:spcPct val="100000"/>
              </a:lnSpc>
              <a:spcBef>
                <a:spcPts val="750"/>
              </a:spcBef>
              <a:buNone/>
              <a:defRPr sz="1200">
                <a:solidFill>
                  <a:schemeClr val="tx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6" name="Text Placeholder 11">
            <a:extLst>
              <a:ext uri="{FF2B5EF4-FFF2-40B4-BE49-F238E27FC236}">
                <a16:creationId xmlns:a16="http://schemas.microsoft.com/office/drawing/2014/main" id="{0A05F2BD-4C80-29EF-903D-657B48A10CB3}"/>
              </a:ext>
            </a:extLst>
          </p:cNvPr>
          <p:cNvSpPr>
            <a:spLocks noGrp="1"/>
          </p:cNvSpPr>
          <p:nvPr>
            <p:ph type="body" sz="quarter" idx="18" hasCustomPrompt="1"/>
          </p:nvPr>
        </p:nvSpPr>
        <p:spPr>
          <a:xfrm>
            <a:off x="4684964" y="1842653"/>
            <a:ext cx="1863418" cy="2492809"/>
          </a:xfrm>
          <a:solidFill>
            <a:schemeClr val="bg1"/>
          </a:solidFill>
          <a:ln w="6350">
            <a:solidFill>
              <a:schemeClr val="tx1">
                <a:alpha val="75000"/>
              </a:schemeClr>
            </a:solidFill>
          </a:ln>
        </p:spPr>
        <p:txBody>
          <a:bodyPr lIns="72000" tIns="72000" rIns="72000" bIns="72000" anchor="ctr" anchorCtr="0">
            <a:noAutofit/>
          </a:bodyPr>
          <a:lstStyle>
            <a:lvl1pPr marL="0" indent="0" algn="ctr">
              <a:lnSpc>
                <a:spcPct val="100000"/>
              </a:lnSpc>
              <a:spcBef>
                <a:spcPts val="750"/>
              </a:spcBef>
              <a:buNone/>
              <a:defRPr sz="1200">
                <a:solidFill>
                  <a:schemeClr val="tx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7" name="Text Placeholder 9">
            <a:extLst>
              <a:ext uri="{FF2B5EF4-FFF2-40B4-BE49-F238E27FC236}">
                <a16:creationId xmlns:a16="http://schemas.microsoft.com/office/drawing/2014/main" id="{3926593E-3E66-57E6-4FBA-148F868E43BA}"/>
              </a:ext>
            </a:extLst>
          </p:cNvPr>
          <p:cNvSpPr>
            <a:spLocks noGrp="1"/>
          </p:cNvSpPr>
          <p:nvPr>
            <p:ph type="body" sz="quarter" idx="13" hasCustomPrompt="1"/>
          </p:nvPr>
        </p:nvSpPr>
        <p:spPr>
          <a:xfrm>
            <a:off x="511721" y="1347788"/>
            <a:ext cx="1863418" cy="494867"/>
          </a:xfrm>
          <a:solidFill>
            <a:schemeClr val="accent1"/>
          </a:solidFill>
          <a:ln w="6350">
            <a:solidFill>
              <a:schemeClr val="tx1"/>
            </a:solidFill>
          </a:ln>
        </p:spPr>
        <p:txBody>
          <a:bodyPr lIns="0" bIns="0" anchor="ctr" anchorCtr="0">
            <a:noAutofit/>
          </a:bodyPr>
          <a:lstStyle>
            <a:lvl1pPr marL="0" indent="0" algn="ctr">
              <a:buNone/>
              <a:defRPr sz="1400" b="1">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1</a:t>
            </a:r>
            <a:endParaRPr lang="en-GB" dirty="0"/>
          </a:p>
        </p:txBody>
      </p:sp>
      <p:sp>
        <p:nvSpPr>
          <p:cNvPr id="15" name="Text Placeholder 9">
            <a:extLst>
              <a:ext uri="{FF2B5EF4-FFF2-40B4-BE49-F238E27FC236}">
                <a16:creationId xmlns:a16="http://schemas.microsoft.com/office/drawing/2014/main" id="{965F41D6-BEB4-B5BF-7492-0C8967F9D9DD}"/>
              </a:ext>
            </a:extLst>
          </p:cNvPr>
          <p:cNvSpPr>
            <a:spLocks noGrp="1"/>
          </p:cNvSpPr>
          <p:nvPr>
            <p:ph type="body" sz="quarter" idx="19" hasCustomPrompt="1"/>
          </p:nvPr>
        </p:nvSpPr>
        <p:spPr>
          <a:xfrm>
            <a:off x="2598297" y="1347787"/>
            <a:ext cx="1863418" cy="494867"/>
          </a:xfrm>
          <a:solidFill>
            <a:schemeClr val="accent1"/>
          </a:solidFill>
          <a:ln w="6350">
            <a:solidFill>
              <a:schemeClr val="tx1"/>
            </a:solidFill>
          </a:ln>
        </p:spPr>
        <p:txBody>
          <a:bodyPr lIns="0" bIns="0" anchor="ctr" anchorCtr="0">
            <a:noAutofit/>
          </a:bodyPr>
          <a:lstStyle>
            <a:lvl1pPr marL="0" indent="0" algn="ctr">
              <a:buNone/>
              <a:defRPr sz="1400" b="1">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2</a:t>
            </a:r>
            <a:endParaRPr lang="en-GB" dirty="0"/>
          </a:p>
        </p:txBody>
      </p:sp>
      <p:sp>
        <p:nvSpPr>
          <p:cNvPr id="16" name="Text Placeholder 9">
            <a:extLst>
              <a:ext uri="{FF2B5EF4-FFF2-40B4-BE49-F238E27FC236}">
                <a16:creationId xmlns:a16="http://schemas.microsoft.com/office/drawing/2014/main" id="{4ACFA5E1-51DB-065E-7118-832848533A83}"/>
              </a:ext>
            </a:extLst>
          </p:cNvPr>
          <p:cNvSpPr>
            <a:spLocks noGrp="1"/>
          </p:cNvSpPr>
          <p:nvPr>
            <p:ph type="body" sz="quarter" idx="20" hasCustomPrompt="1"/>
          </p:nvPr>
        </p:nvSpPr>
        <p:spPr>
          <a:xfrm>
            <a:off x="4684873" y="1347788"/>
            <a:ext cx="1863418" cy="494867"/>
          </a:xfrm>
          <a:solidFill>
            <a:schemeClr val="accent1"/>
          </a:solidFill>
          <a:ln w="6350">
            <a:solidFill>
              <a:schemeClr val="tx1"/>
            </a:solidFill>
          </a:ln>
        </p:spPr>
        <p:txBody>
          <a:bodyPr lIns="0" bIns="0" anchor="ctr" anchorCtr="0">
            <a:noAutofit/>
          </a:bodyPr>
          <a:lstStyle>
            <a:lvl1pPr marL="0" indent="0" algn="ctr">
              <a:buNone/>
              <a:defRPr sz="1400" b="1">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3</a:t>
            </a:r>
            <a:endParaRPr lang="en-GB" dirty="0"/>
          </a:p>
        </p:txBody>
      </p:sp>
      <p:sp>
        <p:nvSpPr>
          <p:cNvPr id="17" name="Red footer area">
            <a:extLst>
              <a:ext uri="{FF2B5EF4-FFF2-40B4-BE49-F238E27FC236}">
                <a16:creationId xmlns:a16="http://schemas.microsoft.com/office/drawing/2014/main" id="{CE52137F-A759-6DBE-2D6D-25334B79504A}"/>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footer gradient overlay">
            <a:extLst>
              <a:ext uri="{FF2B5EF4-FFF2-40B4-BE49-F238E27FC236}">
                <a16:creationId xmlns:a16="http://schemas.microsoft.com/office/drawing/2014/main" id="{5810654B-5710-5FA4-3339-89D6DDD69000}"/>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9" name="ACCA Logo Bottom Left" descr="A black text on a white background&#10;&#10;Description automatically generated">
            <a:extLst>
              <a:ext uri="{FF2B5EF4-FFF2-40B4-BE49-F238E27FC236}">
                <a16:creationId xmlns:a16="http://schemas.microsoft.com/office/drawing/2014/main" id="{1DB14147-A4D8-3F16-AE7B-8420F58340D9}"/>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20" name="TextBox 19">
            <a:extLst>
              <a:ext uri="{FF2B5EF4-FFF2-40B4-BE49-F238E27FC236}">
                <a16:creationId xmlns:a16="http://schemas.microsoft.com/office/drawing/2014/main" id="{66B098AD-8EA7-20F0-96CC-9B9A64A89BAE}"/>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21" name="Footer Placeholder 1">
            <a:extLst>
              <a:ext uri="{FF2B5EF4-FFF2-40B4-BE49-F238E27FC236}">
                <a16:creationId xmlns:a16="http://schemas.microsoft.com/office/drawing/2014/main" id="{7E383E27-60F8-B99B-5AA6-2FE95FF6D99E}"/>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2" name="Text Placeholder 9">
            <a:extLst>
              <a:ext uri="{FF2B5EF4-FFF2-40B4-BE49-F238E27FC236}">
                <a16:creationId xmlns:a16="http://schemas.microsoft.com/office/drawing/2014/main" id="{263C9D6F-C34A-DBF7-C09F-E10F44FC3668}"/>
              </a:ext>
            </a:extLst>
          </p:cNvPr>
          <p:cNvSpPr>
            <a:spLocks noGrp="1"/>
          </p:cNvSpPr>
          <p:nvPr>
            <p:ph type="body" sz="quarter" idx="50" hasCustomPrompt="1"/>
          </p:nvPr>
        </p:nvSpPr>
        <p:spPr>
          <a:xfrm>
            <a:off x="6771450" y="1347788"/>
            <a:ext cx="1863418" cy="494867"/>
          </a:xfrm>
          <a:solidFill>
            <a:schemeClr val="accent1"/>
          </a:solidFill>
          <a:ln w="6350">
            <a:solidFill>
              <a:schemeClr val="tx1"/>
            </a:solidFill>
          </a:ln>
        </p:spPr>
        <p:txBody>
          <a:bodyPr lIns="0" bIns="0" anchor="ctr" anchorCtr="0">
            <a:noAutofit/>
          </a:bodyPr>
          <a:lstStyle>
            <a:lvl1pPr marL="0" indent="0" algn="ctr">
              <a:buNone/>
              <a:defRPr sz="1400" b="1">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4</a:t>
            </a:r>
            <a:endParaRPr lang="en-GB" dirty="0"/>
          </a:p>
        </p:txBody>
      </p:sp>
      <p:sp>
        <p:nvSpPr>
          <p:cNvPr id="3" name="Text Placeholder 11">
            <a:extLst>
              <a:ext uri="{FF2B5EF4-FFF2-40B4-BE49-F238E27FC236}">
                <a16:creationId xmlns:a16="http://schemas.microsoft.com/office/drawing/2014/main" id="{5096075D-60F8-3A76-B57E-F39B56609684}"/>
              </a:ext>
            </a:extLst>
          </p:cNvPr>
          <p:cNvSpPr>
            <a:spLocks noGrp="1"/>
          </p:cNvSpPr>
          <p:nvPr>
            <p:ph type="body" sz="quarter" idx="51" hasCustomPrompt="1"/>
          </p:nvPr>
        </p:nvSpPr>
        <p:spPr>
          <a:xfrm>
            <a:off x="6771450" y="1842653"/>
            <a:ext cx="1863418" cy="2492809"/>
          </a:xfrm>
          <a:solidFill>
            <a:schemeClr val="bg1"/>
          </a:solidFill>
          <a:ln w="6350">
            <a:solidFill>
              <a:schemeClr val="tx1">
                <a:alpha val="75000"/>
              </a:schemeClr>
            </a:solidFill>
          </a:ln>
        </p:spPr>
        <p:txBody>
          <a:bodyPr lIns="72000" tIns="72000" rIns="72000" bIns="72000" anchor="ctr" anchorCtr="0">
            <a:noAutofit/>
          </a:bodyPr>
          <a:lstStyle>
            <a:lvl1pPr marL="0" indent="0" algn="ctr">
              <a:lnSpc>
                <a:spcPct val="100000"/>
              </a:lnSpc>
              <a:spcBef>
                <a:spcPts val="750"/>
              </a:spcBef>
              <a:buNone/>
              <a:defRPr sz="1200">
                <a:solidFill>
                  <a:schemeClr val="tx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Tree>
    <p:extLst>
      <p:ext uri="{BB962C8B-B14F-4D97-AF65-F5344CB8AC3E}">
        <p14:creationId xmlns:p14="http://schemas.microsoft.com/office/powerpoint/2010/main" val="3571176920"/>
      </p:ext>
    </p:extLst>
  </p:cSld>
  <p:clrMapOvr>
    <a:masterClrMapping/>
  </p:clrMapOvr>
  <p:extLst>
    <p:ext uri="{DCECCB84-F9BA-43D5-87BE-67443E8EF086}">
      <p15:sldGuideLst xmlns:p15="http://schemas.microsoft.com/office/powerpoint/2012/main">
        <p15:guide id="1" orient="horz" pos="2731">
          <p15:clr>
            <a:srgbClr val="FBAE40"/>
          </p15:clr>
        </p15:guide>
        <p15:guide id="2" pos="3628">
          <p15:clr>
            <a:srgbClr val="FBAE40"/>
          </p15:clr>
        </p15:guide>
        <p15:guide id="3" pos="317">
          <p15:clr>
            <a:srgbClr val="FBAE40"/>
          </p15:clr>
        </p15:guide>
        <p15:guide id="4" pos="5443">
          <p15:clr>
            <a:srgbClr val="FBAE40"/>
          </p15:clr>
        </p15:guide>
        <p15:guide id="5" pos="3923">
          <p15:clr>
            <a:srgbClr val="FBAE40"/>
          </p15:clr>
        </p15:guide>
        <p15:guide id="6" pos="1837">
          <p15:clr>
            <a:srgbClr val="FBAE40"/>
          </p15:clr>
        </p15:guide>
        <p15:guide id="7" orient="horz" pos="781">
          <p15:clr>
            <a:srgbClr val="FBAE40"/>
          </p15:clr>
        </p15:guide>
        <p15:guide id="8" orient="horz" pos="849">
          <p15:clr>
            <a:srgbClr val="FBAE40"/>
          </p15:clr>
        </p15:guide>
        <p15:guide id="9" orient="horz" pos="191">
          <p15:clr>
            <a:srgbClr val="FBAE40"/>
          </p15:clr>
        </p15:guide>
        <p15:guide id="10" pos="2132">
          <p15:clr>
            <a:srgbClr val="FBAE40"/>
          </p15:clr>
        </p15:guide>
        <p15:guide id="11" orient="horz" pos="284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ingle image only ">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FD7FF84-D3EA-9ABA-288F-5DD077313ABB}"/>
              </a:ext>
            </a:extLst>
          </p:cNvPr>
          <p:cNvSpPr>
            <a:spLocks noGrp="1"/>
          </p:cNvSpPr>
          <p:nvPr>
            <p:ph type="pic" sz="quarter" idx="11" hasCustomPrompt="1"/>
          </p:nvPr>
        </p:nvSpPr>
        <p:spPr>
          <a:xfrm>
            <a:off x="0" y="1"/>
            <a:ext cx="9144000" cy="4516438"/>
          </a:xfrm>
          <a:solidFill>
            <a:schemeClr val="bg1">
              <a:lumMod val="65000"/>
            </a:schemeClr>
          </a:solidFill>
        </p:spPr>
        <p:txBody>
          <a:bodyPr bIns="864000" anchor="ctr" anchorCtr="0"/>
          <a:lstStyle>
            <a:lvl1pPr marL="0" indent="0" algn="ctr">
              <a:buNone/>
              <a:defRPr>
                <a:solidFill>
                  <a:schemeClr val="bg1"/>
                </a:solidFill>
              </a:defRPr>
            </a:lvl1pPr>
          </a:lstStyle>
          <a:p>
            <a:r>
              <a:rPr lang="en-GB" dirty="0"/>
              <a:t>Click the icon below to insert your full screen image</a:t>
            </a:r>
          </a:p>
        </p:txBody>
      </p:sp>
      <p:sp>
        <p:nvSpPr>
          <p:cNvPr id="15" name="TextBox 14">
            <a:extLst>
              <a:ext uri="{FF2B5EF4-FFF2-40B4-BE49-F238E27FC236}">
                <a16:creationId xmlns:a16="http://schemas.microsoft.com/office/drawing/2014/main" id="{F5588451-A5B3-D1AC-83DB-7719D8939543}"/>
              </a:ext>
            </a:extLst>
          </p:cNvPr>
          <p:cNvSpPr txBox="1"/>
          <p:nvPr userDrawn="1"/>
        </p:nvSpPr>
        <p:spPr>
          <a:xfrm>
            <a:off x="-2144674" y="0"/>
            <a:ext cx="1980220" cy="293926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'Single image only'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Click the icon in the centre of the slide to insert your own image</a:t>
            </a:r>
          </a:p>
          <a:p>
            <a:pPr marL="171450" indent="-171450" algn="l">
              <a:spcAft>
                <a:spcPts val="600"/>
              </a:spcAft>
              <a:buClr>
                <a:schemeClr val="accent1"/>
              </a:buClr>
              <a:buSzPct val="110000"/>
              <a:buFont typeface="Wingdings" panose="05000000000000000000" pitchFamily="2" charset="2"/>
              <a:buChar char="§"/>
            </a:pPr>
            <a:r>
              <a:rPr lang="en-GB" sz="1000" dirty="0"/>
              <a:t>To replace an image - first click to select the existing image, then delete it, then repeat the above step to insert a new image.</a:t>
            </a:r>
          </a:p>
          <a:p>
            <a:pPr marL="171450" indent="-171450" algn="l">
              <a:spcAft>
                <a:spcPts val="600"/>
              </a:spcAft>
              <a:buClr>
                <a:schemeClr val="accent1"/>
              </a:buClr>
              <a:buSzPct val="110000"/>
              <a:buFont typeface="Wingdings" panose="05000000000000000000" pitchFamily="2" charset="2"/>
              <a:buChar char="§"/>
            </a:pPr>
            <a:r>
              <a:rPr lang="en-GB" sz="1000" dirty="0"/>
              <a:t>Do not stretch or resize the picture placeholder</a:t>
            </a:r>
          </a:p>
        </p:txBody>
      </p:sp>
      <p:sp>
        <p:nvSpPr>
          <p:cNvPr id="3" name="Red footer area">
            <a:extLst>
              <a:ext uri="{FF2B5EF4-FFF2-40B4-BE49-F238E27FC236}">
                <a16:creationId xmlns:a16="http://schemas.microsoft.com/office/drawing/2014/main" id="{5197B0D1-F231-6907-1A31-A412A03D92A8}"/>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footer gradient overlay">
            <a:extLst>
              <a:ext uri="{FF2B5EF4-FFF2-40B4-BE49-F238E27FC236}">
                <a16:creationId xmlns:a16="http://schemas.microsoft.com/office/drawing/2014/main" id="{BC1593C2-578E-1C3C-086F-526897C9AB72}"/>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5" name="ACCA Logo Bottom Left" descr="A black text on a white background&#10;&#10;Description automatically generated">
            <a:extLst>
              <a:ext uri="{FF2B5EF4-FFF2-40B4-BE49-F238E27FC236}">
                <a16:creationId xmlns:a16="http://schemas.microsoft.com/office/drawing/2014/main" id="{8370D448-B22F-514D-5496-190614CDA255}"/>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7" name="TextBox 6">
            <a:extLst>
              <a:ext uri="{FF2B5EF4-FFF2-40B4-BE49-F238E27FC236}">
                <a16:creationId xmlns:a16="http://schemas.microsoft.com/office/drawing/2014/main" id="{53F32452-0EA1-091C-E222-D733C9CC8B59}"/>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0" name="Footer Placeholder 1">
            <a:extLst>
              <a:ext uri="{FF2B5EF4-FFF2-40B4-BE49-F238E27FC236}">
                <a16:creationId xmlns:a16="http://schemas.microsoft.com/office/drawing/2014/main" id="{0C5E812B-0A6F-A4CC-BD63-84477329F3DC}"/>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369408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arge image &amp; capti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9EC7A38-7571-8B01-D219-DFEE17F49733}"/>
              </a:ext>
            </a:extLst>
          </p:cNvPr>
          <p:cNvSpPr/>
          <p:nvPr userDrawn="1"/>
        </p:nvSpPr>
        <p:spPr>
          <a:xfrm>
            <a:off x="0" y="-1"/>
            <a:ext cx="9144000" cy="4638261"/>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663D1F73-7557-5DFE-AE89-3C4C128D4D42}"/>
              </a:ext>
            </a:extLst>
          </p:cNvPr>
          <p:cNvSpPr/>
          <p:nvPr userDrawn="1"/>
        </p:nvSpPr>
        <p:spPr>
          <a:xfrm>
            <a:off x="0" y="0"/>
            <a:ext cx="9144000" cy="4638260"/>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Picture Placeholder 2"/>
          <p:cNvSpPr>
            <a:spLocks noGrp="1" noChangeAspect="1"/>
          </p:cNvSpPr>
          <p:nvPr>
            <p:ph type="pic" idx="1"/>
          </p:nvPr>
        </p:nvSpPr>
        <p:spPr>
          <a:xfrm>
            <a:off x="2286002" y="0"/>
            <a:ext cx="6857998" cy="4516438"/>
          </a:xfrm>
          <a:solidFill>
            <a:schemeClr val="bg1">
              <a:lumMod val="65000"/>
            </a:schemeClr>
          </a:solidFill>
        </p:spPr>
        <p:txBody>
          <a:bodyPr bIns="648000" anchor="ctr" anchorCtr="0">
            <a:normAutofit/>
          </a:bodyPr>
          <a:lstStyle>
            <a:lvl1pPr marL="0" indent="0" algn="ctr">
              <a:buNone/>
              <a:defRPr sz="12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6" name="TextBox 5">
            <a:extLst>
              <a:ext uri="{FF2B5EF4-FFF2-40B4-BE49-F238E27FC236}">
                <a16:creationId xmlns:a16="http://schemas.microsoft.com/office/drawing/2014/main" id="{7FEC0531-715F-3276-5E84-B587CC055C27}"/>
              </a:ext>
            </a:extLst>
          </p:cNvPr>
          <p:cNvSpPr txBox="1"/>
          <p:nvPr userDrawn="1"/>
        </p:nvSpPr>
        <p:spPr>
          <a:xfrm>
            <a:off x="-2144674" y="0"/>
            <a:ext cx="1980220" cy="370870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'Large image &amp; caption left'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caption text into the text placeholder to the left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Click the icon on the right panel to insert your own image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To replace an image - first click on the existing image to select it, then delete it, then repeat the above step to insert a new image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Do not stretch or resize the picture placeholder</a:t>
            </a:r>
          </a:p>
          <a:p>
            <a:pPr marL="0" indent="0" algn="l">
              <a:spcAft>
                <a:spcPts val="600"/>
              </a:spcAft>
              <a:buClr>
                <a:schemeClr val="accent1"/>
              </a:buClr>
              <a:buSzPct val="110000"/>
              <a:buFont typeface="Aptos" panose="020B0004020202020204" pitchFamily="34" charset="0"/>
              <a:buNone/>
            </a:pPr>
            <a:endParaRPr lang="en-GB" sz="1000" dirty="0"/>
          </a:p>
        </p:txBody>
      </p:sp>
      <p:sp>
        <p:nvSpPr>
          <p:cNvPr id="7" name="Red footer area">
            <a:extLst>
              <a:ext uri="{FF2B5EF4-FFF2-40B4-BE49-F238E27FC236}">
                <a16:creationId xmlns:a16="http://schemas.microsoft.com/office/drawing/2014/main" id="{1D73632E-1CAC-0285-B8FC-701EE536B3BE}"/>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footer gradient overlay">
            <a:extLst>
              <a:ext uri="{FF2B5EF4-FFF2-40B4-BE49-F238E27FC236}">
                <a16:creationId xmlns:a16="http://schemas.microsoft.com/office/drawing/2014/main" id="{1D08C069-25B5-C22A-C32A-888EE307D67F}"/>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ACCA Logo Bottom Left" descr="A black text on a white background&#10;&#10;Description automatically generated">
            <a:extLst>
              <a:ext uri="{FF2B5EF4-FFF2-40B4-BE49-F238E27FC236}">
                <a16:creationId xmlns:a16="http://schemas.microsoft.com/office/drawing/2014/main" id="{CF869994-B537-FEAD-853F-E93D79E5BAFA}"/>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4" name="TextBox 13">
            <a:extLst>
              <a:ext uri="{FF2B5EF4-FFF2-40B4-BE49-F238E27FC236}">
                <a16:creationId xmlns:a16="http://schemas.microsoft.com/office/drawing/2014/main" id="{DFEB86F8-F0F6-AC5B-256F-4E375F30F19E}"/>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5" name="Footer Placeholder 1">
            <a:extLst>
              <a:ext uri="{FF2B5EF4-FFF2-40B4-BE49-F238E27FC236}">
                <a16:creationId xmlns:a16="http://schemas.microsoft.com/office/drawing/2014/main" id="{95AC2E22-253D-DB21-1E5A-5021115F81D7}"/>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10" name="Text Placeholder 3">
            <a:extLst>
              <a:ext uri="{FF2B5EF4-FFF2-40B4-BE49-F238E27FC236}">
                <a16:creationId xmlns:a16="http://schemas.microsoft.com/office/drawing/2014/main" id="{BB0EB72B-34B3-F9B2-5B26-C0506738B146}"/>
              </a:ext>
            </a:extLst>
          </p:cNvPr>
          <p:cNvSpPr>
            <a:spLocks noGrp="1"/>
          </p:cNvSpPr>
          <p:nvPr>
            <p:ph type="body" sz="quarter" idx="14" hasCustomPrompt="1"/>
          </p:nvPr>
        </p:nvSpPr>
        <p:spPr>
          <a:xfrm>
            <a:off x="282575" y="339724"/>
            <a:ext cx="1717675" cy="4176713"/>
          </a:xfrm>
        </p:spPr>
        <p:txBody>
          <a:bodyPr>
            <a:normAutofit/>
          </a:bodyPr>
          <a:lstStyle>
            <a:lvl1pPr marL="285750" indent="-285750">
              <a:buClr>
                <a:schemeClr val="bg1"/>
              </a:buClr>
              <a:buFont typeface="Wingdings" panose="05000000000000000000" pitchFamily="2" charset="2"/>
              <a:buChar cha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a short, captivating message here to support your image</a:t>
            </a:r>
            <a:endParaRPr lang="en-GB" dirty="0"/>
          </a:p>
        </p:txBody>
      </p:sp>
    </p:spTree>
    <p:extLst>
      <p:ext uri="{BB962C8B-B14F-4D97-AF65-F5344CB8AC3E}">
        <p14:creationId xmlns:p14="http://schemas.microsoft.com/office/powerpoint/2010/main" val="66007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pos="181">
          <p15:clr>
            <a:srgbClr val="FBAE40"/>
          </p15:clr>
        </p15:guide>
        <p15:guide id="3" pos="1451">
          <p15:clr>
            <a:srgbClr val="FBAE40"/>
          </p15:clr>
        </p15:guide>
        <p15:guide id="5" orient="horz" pos="214">
          <p15:clr>
            <a:srgbClr val="FBAE40"/>
          </p15:clr>
        </p15:guide>
        <p15:guide id="8" pos="127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rge image &amp; caption r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9EC7A38-7571-8B01-D219-DFEE17F49733}"/>
              </a:ext>
            </a:extLst>
          </p:cNvPr>
          <p:cNvSpPr/>
          <p:nvPr userDrawn="1"/>
        </p:nvSpPr>
        <p:spPr>
          <a:xfrm>
            <a:off x="0" y="-1"/>
            <a:ext cx="9144000" cy="4638261"/>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663D1F73-7557-5DFE-AE89-3C4C128D4D42}"/>
              </a:ext>
            </a:extLst>
          </p:cNvPr>
          <p:cNvSpPr/>
          <p:nvPr userDrawn="1"/>
        </p:nvSpPr>
        <p:spPr>
          <a:xfrm>
            <a:off x="0" y="0"/>
            <a:ext cx="9144000" cy="4638260"/>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Picture Placeholder 2"/>
          <p:cNvSpPr>
            <a:spLocks noGrp="1" noChangeAspect="1"/>
          </p:cNvSpPr>
          <p:nvPr>
            <p:ph type="pic" idx="1"/>
          </p:nvPr>
        </p:nvSpPr>
        <p:spPr>
          <a:xfrm>
            <a:off x="0" y="0"/>
            <a:ext cx="6857998" cy="4516438"/>
          </a:xfrm>
          <a:solidFill>
            <a:schemeClr val="bg1">
              <a:lumMod val="65000"/>
            </a:schemeClr>
          </a:solidFill>
        </p:spPr>
        <p:txBody>
          <a:bodyPr bIns="648000" anchor="ctr" anchorCtr="0">
            <a:normAutofit/>
          </a:bodyPr>
          <a:lstStyle>
            <a:lvl1pPr marL="0" indent="0" algn="ctr">
              <a:buNone/>
              <a:defRPr sz="12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7" name="Red footer area">
            <a:extLst>
              <a:ext uri="{FF2B5EF4-FFF2-40B4-BE49-F238E27FC236}">
                <a16:creationId xmlns:a16="http://schemas.microsoft.com/office/drawing/2014/main" id="{1D73632E-1CAC-0285-B8FC-701EE536B3BE}"/>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footer gradient overlay">
            <a:extLst>
              <a:ext uri="{FF2B5EF4-FFF2-40B4-BE49-F238E27FC236}">
                <a16:creationId xmlns:a16="http://schemas.microsoft.com/office/drawing/2014/main" id="{1D08C069-25B5-C22A-C32A-888EE307D67F}"/>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ACCA Logo Bottom Left" descr="A black text on a white background&#10;&#10;Description automatically generated">
            <a:extLst>
              <a:ext uri="{FF2B5EF4-FFF2-40B4-BE49-F238E27FC236}">
                <a16:creationId xmlns:a16="http://schemas.microsoft.com/office/drawing/2014/main" id="{CF869994-B537-FEAD-853F-E93D79E5BAFA}"/>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4" name="TextBox 13">
            <a:extLst>
              <a:ext uri="{FF2B5EF4-FFF2-40B4-BE49-F238E27FC236}">
                <a16:creationId xmlns:a16="http://schemas.microsoft.com/office/drawing/2014/main" id="{DFEB86F8-F0F6-AC5B-256F-4E375F30F19E}"/>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5" name="Footer Placeholder 1">
            <a:extLst>
              <a:ext uri="{FF2B5EF4-FFF2-40B4-BE49-F238E27FC236}">
                <a16:creationId xmlns:a16="http://schemas.microsoft.com/office/drawing/2014/main" id="{95AC2E22-253D-DB21-1E5A-5021115F81D7}"/>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10" name="Text Placeholder 3">
            <a:extLst>
              <a:ext uri="{FF2B5EF4-FFF2-40B4-BE49-F238E27FC236}">
                <a16:creationId xmlns:a16="http://schemas.microsoft.com/office/drawing/2014/main" id="{BB0EB72B-34B3-F9B2-5B26-C0506738B146}"/>
              </a:ext>
            </a:extLst>
          </p:cNvPr>
          <p:cNvSpPr>
            <a:spLocks noGrp="1"/>
          </p:cNvSpPr>
          <p:nvPr>
            <p:ph type="body" sz="quarter" idx="14" hasCustomPrompt="1"/>
          </p:nvPr>
        </p:nvSpPr>
        <p:spPr>
          <a:xfrm>
            <a:off x="7140575" y="339724"/>
            <a:ext cx="1717675" cy="4176713"/>
          </a:xfrm>
        </p:spPr>
        <p:txBody>
          <a:bodyPr>
            <a:normAutofit/>
          </a:bodyPr>
          <a:lstStyle>
            <a:lvl1pPr marL="285750" indent="-285750">
              <a:buClr>
                <a:schemeClr val="bg1"/>
              </a:buClr>
              <a:buFont typeface="Wingdings" panose="05000000000000000000" pitchFamily="2" charset="2"/>
              <a:buChar char="§"/>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a short, captivating message here to support your image</a:t>
            </a:r>
            <a:endParaRPr lang="en-GB" dirty="0"/>
          </a:p>
        </p:txBody>
      </p:sp>
      <p:sp>
        <p:nvSpPr>
          <p:cNvPr id="16" name="TextBox 15">
            <a:extLst>
              <a:ext uri="{FF2B5EF4-FFF2-40B4-BE49-F238E27FC236}">
                <a16:creationId xmlns:a16="http://schemas.microsoft.com/office/drawing/2014/main" id="{89F7506A-F72E-6E98-BDCD-0FD3EA833668}"/>
              </a:ext>
            </a:extLst>
          </p:cNvPr>
          <p:cNvSpPr txBox="1"/>
          <p:nvPr userDrawn="1"/>
        </p:nvSpPr>
        <p:spPr>
          <a:xfrm>
            <a:off x="-2144674" y="0"/>
            <a:ext cx="1980220" cy="370870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'Large image &amp; caption right'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caption text into the text placeholder to the right</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Click the icon on the left panel to insert your own image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To replace an image - first click on the existing image to select it, then delete it, then repeat the above step to insert a new image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Do not stretch or resize the picture placeholder</a:t>
            </a:r>
          </a:p>
          <a:p>
            <a:pPr marL="0" indent="0" algn="l">
              <a:spcAft>
                <a:spcPts val="600"/>
              </a:spcAft>
              <a:buClr>
                <a:schemeClr val="accent1"/>
              </a:buClr>
              <a:buSzPct val="110000"/>
              <a:buFont typeface="Aptos" panose="020B0004020202020204" pitchFamily="34" charset="0"/>
              <a:buNone/>
            </a:pPr>
            <a:endParaRPr lang="en-GB" sz="1000" dirty="0"/>
          </a:p>
        </p:txBody>
      </p:sp>
    </p:spTree>
    <p:extLst>
      <p:ext uri="{BB962C8B-B14F-4D97-AF65-F5344CB8AC3E}">
        <p14:creationId xmlns:p14="http://schemas.microsoft.com/office/powerpoint/2010/main" val="415256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pos="4309">
          <p15:clr>
            <a:srgbClr val="FBAE40"/>
          </p15:clr>
        </p15:guide>
        <p15:guide id="3" pos="5579">
          <p15:clr>
            <a:srgbClr val="FBAE40"/>
          </p15:clr>
        </p15:guide>
        <p15:guide id="5" orient="horz" pos="214">
          <p15:clr>
            <a:srgbClr val="FBAE40"/>
          </p15:clr>
        </p15:guide>
        <p15:guide id="8" pos="449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entre image &amp; captions left/r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9EC7A38-7571-8B01-D219-DFEE17F49733}"/>
              </a:ext>
            </a:extLst>
          </p:cNvPr>
          <p:cNvSpPr/>
          <p:nvPr userDrawn="1"/>
        </p:nvSpPr>
        <p:spPr>
          <a:xfrm>
            <a:off x="0" y="-1"/>
            <a:ext cx="9144000" cy="4638261"/>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663D1F73-7557-5DFE-AE89-3C4C128D4D42}"/>
              </a:ext>
            </a:extLst>
          </p:cNvPr>
          <p:cNvSpPr/>
          <p:nvPr userDrawn="1"/>
        </p:nvSpPr>
        <p:spPr>
          <a:xfrm>
            <a:off x="0" y="0"/>
            <a:ext cx="9144000" cy="4638260"/>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d footer area">
            <a:extLst>
              <a:ext uri="{FF2B5EF4-FFF2-40B4-BE49-F238E27FC236}">
                <a16:creationId xmlns:a16="http://schemas.microsoft.com/office/drawing/2014/main" id="{1D73632E-1CAC-0285-B8FC-701EE536B3BE}"/>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footer gradient overlay">
            <a:extLst>
              <a:ext uri="{FF2B5EF4-FFF2-40B4-BE49-F238E27FC236}">
                <a16:creationId xmlns:a16="http://schemas.microsoft.com/office/drawing/2014/main" id="{1D08C069-25B5-C22A-C32A-888EE307D67F}"/>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ACCA Logo Bottom Left" descr="A black text on a white background&#10;&#10;Description automatically generated">
            <a:extLst>
              <a:ext uri="{FF2B5EF4-FFF2-40B4-BE49-F238E27FC236}">
                <a16:creationId xmlns:a16="http://schemas.microsoft.com/office/drawing/2014/main" id="{CF869994-B537-FEAD-853F-E93D79E5BAFA}"/>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4" name="TextBox 13">
            <a:extLst>
              <a:ext uri="{FF2B5EF4-FFF2-40B4-BE49-F238E27FC236}">
                <a16:creationId xmlns:a16="http://schemas.microsoft.com/office/drawing/2014/main" id="{DFEB86F8-F0F6-AC5B-256F-4E375F30F19E}"/>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5" name="Footer Placeholder 1">
            <a:extLst>
              <a:ext uri="{FF2B5EF4-FFF2-40B4-BE49-F238E27FC236}">
                <a16:creationId xmlns:a16="http://schemas.microsoft.com/office/drawing/2014/main" id="{95AC2E22-253D-DB21-1E5A-5021115F81D7}"/>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16" name="TextBox 15">
            <a:extLst>
              <a:ext uri="{FF2B5EF4-FFF2-40B4-BE49-F238E27FC236}">
                <a16:creationId xmlns:a16="http://schemas.microsoft.com/office/drawing/2014/main" id="{89F7506A-F72E-6E98-BDCD-0FD3EA833668}"/>
              </a:ext>
            </a:extLst>
          </p:cNvPr>
          <p:cNvSpPr txBox="1"/>
          <p:nvPr userDrawn="1"/>
        </p:nvSpPr>
        <p:spPr>
          <a:xfrm>
            <a:off x="-2144674" y="0"/>
            <a:ext cx="1980220" cy="386259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'Two text blocks &amp; centre image'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Add your caption text into the text placeholders to the left and right of the slide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Click the icon on the centre panel to insert your own image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To replace an image - first click on the existing image to select it, then delete it, then repeat the above step to insert a new image</a:t>
            </a:r>
          </a:p>
          <a:p>
            <a:pPr marL="171450" marR="0" lvl="0" indent="-171450" algn="l" defTabSz="457200" rtl="0" eaLnBrk="1" fontAlgn="auto" latinLnBrk="0" hangingPunct="1">
              <a:lnSpc>
                <a:spcPct val="100000"/>
              </a:lnSpc>
              <a:spcBef>
                <a:spcPts val="0"/>
              </a:spcBef>
              <a:spcAft>
                <a:spcPts val="600"/>
              </a:spcAft>
              <a:buClr>
                <a:srgbClr val="C80000"/>
              </a:buClr>
              <a:buSzPct val="110000"/>
              <a:buFont typeface="Wingdings" panose="05000000000000000000" pitchFamily="2" charset="2"/>
              <a:buChar char="§"/>
              <a:tabLst/>
              <a:defRPr/>
            </a:pPr>
            <a:r>
              <a:rPr kumimoji="0" lang="en-GB" sz="1000" b="0" i="0" u="none" strike="noStrike" kern="1200" cap="none" spc="0" normalizeH="0" baseline="0" noProof="0" dirty="0">
                <a:ln>
                  <a:noFill/>
                </a:ln>
                <a:solidFill>
                  <a:srgbClr val="000000"/>
                </a:solidFill>
                <a:effectLst/>
                <a:uLnTx/>
                <a:uFillTx/>
                <a:latin typeface="+mn-lt"/>
                <a:ea typeface="+mn-ea"/>
                <a:cs typeface="+mn-cs"/>
              </a:rPr>
              <a:t>Do not stretch or resize the picture placeholder</a:t>
            </a:r>
          </a:p>
          <a:p>
            <a:pPr marL="0" indent="0" algn="l">
              <a:spcAft>
                <a:spcPts val="600"/>
              </a:spcAft>
              <a:buClr>
                <a:schemeClr val="accent1"/>
              </a:buClr>
              <a:buSzPct val="110000"/>
              <a:buFont typeface="Aptos" panose="020B0004020202020204" pitchFamily="34" charset="0"/>
              <a:buNone/>
            </a:pPr>
            <a:endParaRPr lang="en-GB" sz="1000" dirty="0"/>
          </a:p>
        </p:txBody>
      </p:sp>
      <p:sp>
        <p:nvSpPr>
          <p:cNvPr id="2" name="Picture Placeholder 2">
            <a:extLst>
              <a:ext uri="{FF2B5EF4-FFF2-40B4-BE49-F238E27FC236}">
                <a16:creationId xmlns:a16="http://schemas.microsoft.com/office/drawing/2014/main" id="{65458201-0AF9-A7CF-099D-5AFFEE4485C4}"/>
              </a:ext>
            </a:extLst>
          </p:cNvPr>
          <p:cNvSpPr>
            <a:spLocks noGrp="1"/>
          </p:cNvSpPr>
          <p:nvPr>
            <p:ph type="pic" sz="quarter" idx="17" hasCustomPrompt="1"/>
          </p:nvPr>
        </p:nvSpPr>
        <p:spPr>
          <a:xfrm>
            <a:off x="3428367" y="-1"/>
            <a:ext cx="2287267" cy="4500563"/>
          </a:xfrm>
          <a:solidFill>
            <a:schemeClr val="bg1">
              <a:lumMod val="65000"/>
            </a:schemeClr>
          </a:solidFill>
        </p:spPr>
        <p:txBody>
          <a:bodyPr tIns="1476000" bIns="0"/>
          <a:lstStyle>
            <a:lvl1pPr marL="0" indent="0" algn="ctr">
              <a:buNone/>
              <a:defRPr sz="1200">
                <a:solidFill>
                  <a:schemeClr val="bg1"/>
                </a:solidFill>
              </a:defRPr>
            </a:lvl1pPr>
          </a:lstStyle>
          <a:p>
            <a:r>
              <a:rPr lang="en-GB" dirty="0"/>
              <a:t>Click icon below to insert </a:t>
            </a:r>
            <a:br>
              <a:rPr lang="en-GB" dirty="0"/>
            </a:br>
            <a:r>
              <a:rPr lang="en-GB" dirty="0"/>
              <a:t>picture (optional)</a:t>
            </a:r>
          </a:p>
        </p:txBody>
      </p:sp>
      <p:sp>
        <p:nvSpPr>
          <p:cNvPr id="4" name="Text Placeholder 18">
            <a:extLst>
              <a:ext uri="{FF2B5EF4-FFF2-40B4-BE49-F238E27FC236}">
                <a16:creationId xmlns:a16="http://schemas.microsoft.com/office/drawing/2014/main" id="{C3FC5216-1A3E-9879-D547-23737719F636}"/>
              </a:ext>
            </a:extLst>
          </p:cNvPr>
          <p:cNvSpPr>
            <a:spLocks noGrp="1"/>
          </p:cNvSpPr>
          <p:nvPr>
            <p:ph type="body" sz="quarter" idx="50" hasCustomPrompt="1"/>
          </p:nvPr>
        </p:nvSpPr>
        <p:spPr>
          <a:xfrm>
            <a:off x="571820" y="339725"/>
            <a:ext cx="2283152" cy="4176713"/>
          </a:xfrm>
        </p:spPr>
        <p:txBody>
          <a:bodyPr lIns="0" bIns="0">
            <a:noAutofit/>
          </a:bodyPr>
          <a:lstStyle>
            <a:lvl1pPr marL="285750" indent="-285750">
              <a:lnSpc>
                <a:spcPct val="110000"/>
              </a:lnSpc>
              <a:spcBef>
                <a:spcPts val="750"/>
              </a:spcBef>
              <a:buClr>
                <a:schemeClr val="bg1"/>
              </a:buClr>
              <a:buFont typeface="Wingdings" panose="05000000000000000000" pitchFamily="2" charset="2"/>
              <a:buChar char="§"/>
              <a:defRPr sz="1600">
                <a:solidFill>
                  <a:schemeClr val="bg1"/>
                </a:solidFill>
              </a:defRPr>
            </a:lvl1pPr>
          </a:lstStyle>
          <a:p>
            <a:r>
              <a:rPr lang="en-GB" dirty="0"/>
              <a:t>A small amount of text should be inserted here. For example, a single paragraph explaining a key point. </a:t>
            </a:r>
          </a:p>
        </p:txBody>
      </p:sp>
      <p:sp>
        <p:nvSpPr>
          <p:cNvPr id="5" name="Text Placeholder 18">
            <a:extLst>
              <a:ext uri="{FF2B5EF4-FFF2-40B4-BE49-F238E27FC236}">
                <a16:creationId xmlns:a16="http://schemas.microsoft.com/office/drawing/2014/main" id="{BA839B5D-C8CC-50F7-4851-D4163CF61F08}"/>
              </a:ext>
            </a:extLst>
          </p:cNvPr>
          <p:cNvSpPr>
            <a:spLocks noGrp="1"/>
          </p:cNvSpPr>
          <p:nvPr>
            <p:ph type="body" sz="quarter" idx="19" hasCustomPrompt="1"/>
          </p:nvPr>
        </p:nvSpPr>
        <p:spPr>
          <a:xfrm>
            <a:off x="6282707" y="339725"/>
            <a:ext cx="2283152" cy="4176713"/>
          </a:xfrm>
        </p:spPr>
        <p:txBody>
          <a:bodyPr lIns="0" bIns="0">
            <a:noAutofit/>
          </a:bodyPr>
          <a:lstStyle>
            <a:lvl1pPr marL="285750" indent="-285750">
              <a:lnSpc>
                <a:spcPct val="110000"/>
              </a:lnSpc>
              <a:spcBef>
                <a:spcPts val="750"/>
              </a:spcBef>
              <a:buClr>
                <a:schemeClr val="bg1"/>
              </a:buClr>
              <a:buFont typeface="Wingdings" panose="05000000000000000000" pitchFamily="2" charset="2"/>
              <a:buChar char="§"/>
              <a:defRPr sz="1600">
                <a:solidFill>
                  <a:schemeClr val="bg1"/>
                </a:solidFill>
              </a:defRPr>
            </a:lvl1pPr>
          </a:lstStyle>
          <a:p>
            <a:r>
              <a:rPr lang="en-GB" dirty="0"/>
              <a:t>A small amount of text should be inserted here. For example, a single paragraph explaining a key point. </a:t>
            </a:r>
          </a:p>
        </p:txBody>
      </p:sp>
    </p:spTree>
    <p:extLst>
      <p:ext uri="{BB962C8B-B14F-4D97-AF65-F5344CB8AC3E}">
        <p14:creationId xmlns:p14="http://schemas.microsoft.com/office/powerpoint/2010/main" val="50450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pos="2154">
          <p15:clr>
            <a:srgbClr val="FBAE40"/>
          </p15:clr>
        </p15:guide>
        <p15:guide id="5" orient="horz" pos="214">
          <p15:clr>
            <a:srgbClr val="FBAE40"/>
          </p15:clr>
        </p15:guide>
        <p15:guide id="8" pos="360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ig number slide: White">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03068753-730F-B754-7DDE-5CF6A15EC58B}"/>
              </a:ext>
            </a:extLst>
          </p:cNvPr>
          <p:cNvSpPr>
            <a:spLocks noGrp="1"/>
          </p:cNvSpPr>
          <p:nvPr>
            <p:ph type="body" sz="quarter" idx="13" hasCustomPrompt="1"/>
          </p:nvPr>
        </p:nvSpPr>
        <p:spPr>
          <a:xfrm>
            <a:off x="503239" y="556915"/>
            <a:ext cx="8137524" cy="3385542"/>
          </a:xfrm>
        </p:spPr>
        <p:txBody>
          <a:bodyPr wrap="square" lIns="0" bIns="0" anchor="ctr" anchorCtr="0">
            <a:spAutoFit/>
          </a:bodyPr>
          <a:lstStyle>
            <a:lvl1pPr marL="0" indent="0" algn="ctr">
              <a:buNone/>
              <a:defRPr sz="22000" b="1">
                <a:solidFill>
                  <a:schemeClr val="tx2"/>
                </a:solidFill>
              </a:defRPr>
            </a:lvl1pPr>
          </a:lstStyle>
          <a:p>
            <a:pPr lvl="0"/>
            <a:r>
              <a:rPr lang="en-US" dirty="0"/>
              <a:t>9,999</a:t>
            </a:r>
            <a:endParaRPr lang="en-GB" dirty="0"/>
          </a:p>
        </p:txBody>
      </p:sp>
      <p:sp>
        <p:nvSpPr>
          <p:cNvPr id="2" name="Title 1">
            <a:extLst>
              <a:ext uri="{FF2B5EF4-FFF2-40B4-BE49-F238E27FC236}">
                <a16:creationId xmlns:a16="http://schemas.microsoft.com/office/drawing/2014/main" id="{A5840BB0-BD84-F3E2-F786-EA45E8138D59}"/>
              </a:ext>
            </a:extLst>
          </p:cNvPr>
          <p:cNvSpPr>
            <a:spLocks noGrp="1"/>
          </p:cNvSpPr>
          <p:nvPr>
            <p:ph type="title" hasCustomPrompt="1"/>
          </p:nvPr>
        </p:nvSpPr>
        <p:spPr>
          <a:xfrm>
            <a:off x="505620" y="115888"/>
            <a:ext cx="8137525" cy="851693"/>
          </a:xfrm>
        </p:spPr>
        <p:txBody>
          <a:bodyPr anchor="b" anchorCtr="0">
            <a:normAutofit/>
          </a:bodyPr>
          <a:lstStyle>
            <a:lvl1pPr marL="0" indent="0" algn="ctr">
              <a:buClr>
                <a:schemeClr val="tx2"/>
              </a:buClr>
              <a:buFont typeface="Wingdings" panose="05000000000000000000" pitchFamily="2" charset="2"/>
              <a:buNone/>
              <a:defRPr sz="2400"/>
            </a:lvl1pPr>
          </a:lstStyle>
          <a:p>
            <a:pPr marL="342900" marR="0" lvl="0" indent="-342900" algn="ctr" defTabSz="685800" rtl="0" eaLnBrk="1" fontAlgn="auto" latinLnBrk="0" hangingPunct="1">
              <a:lnSpc>
                <a:spcPct val="90000"/>
              </a:lnSpc>
              <a:spcBef>
                <a:spcPct val="0"/>
              </a:spcBef>
              <a:spcAft>
                <a:spcPts val="0"/>
              </a:spcAft>
              <a:buClrTx/>
              <a:buSzTx/>
              <a:tabLst/>
              <a:defRPr/>
            </a:pPr>
            <a:r>
              <a:rPr lang="en-GB" sz="2400" dirty="0">
                <a:latin typeface="+mj-lt"/>
              </a:rPr>
              <a:t>The ‘big number slide’ – add title here</a:t>
            </a:r>
            <a:endParaRPr lang="en-US" dirty="0"/>
          </a:p>
        </p:txBody>
      </p:sp>
      <p:sp>
        <p:nvSpPr>
          <p:cNvPr id="15" name="Text Placeholder 14">
            <a:extLst>
              <a:ext uri="{FF2B5EF4-FFF2-40B4-BE49-F238E27FC236}">
                <a16:creationId xmlns:a16="http://schemas.microsoft.com/office/drawing/2014/main" id="{45613F05-4445-311A-91E1-49192023DE0A}"/>
              </a:ext>
            </a:extLst>
          </p:cNvPr>
          <p:cNvSpPr>
            <a:spLocks noGrp="1"/>
          </p:cNvSpPr>
          <p:nvPr>
            <p:ph type="body" sz="quarter" idx="14" hasCustomPrompt="1"/>
          </p:nvPr>
        </p:nvSpPr>
        <p:spPr>
          <a:xfrm>
            <a:off x="1539482" y="3773874"/>
            <a:ext cx="6065036" cy="567941"/>
          </a:xfrm>
        </p:spPr>
        <p:txBody>
          <a:bodyPr>
            <a:noAutofit/>
          </a:bodyPr>
          <a:lstStyle>
            <a:lvl1pPr marL="0" indent="0" algn="ctr">
              <a:buFont typeface="Aptos" panose="020B0004020202020204" pitchFamily="34" charset="0"/>
              <a:buNone/>
              <a:defRPr sz="1400"/>
            </a:lvl1pPr>
          </a:lstStyle>
          <a:p>
            <a:r>
              <a:rPr lang="en-GB" sz="1600" dirty="0"/>
              <a:t>Use this slide to insert a key statistic, for example a big number, and add a small amount of supporting text here to give context. </a:t>
            </a:r>
          </a:p>
        </p:txBody>
      </p:sp>
      <p:sp>
        <p:nvSpPr>
          <p:cNvPr id="6" name="TextBox 5">
            <a:extLst>
              <a:ext uri="{FF2B5EF4-FFF2-40B4-BE49-F238E27FC236}">
                <a16:creationId xmlns:a16="http://schemas.microsoft.com/office/drawing/2014/main" id="{ECDF801C-AAE7-4659-C776-8013AFD2B62B}"/>
              </a:ext>
            </a:extLst>
          </p:cNvPr>
          <p:cNvSpPr txBox="1"/>
          <p:nvPr userDrawn="1"/>
        </p:nvSpPr>
        <p:spPr>
          <a:xfrm>
            <a:off x="-2144674" y="0"/>
            <a:ext cx="1980220" cy="1862048"/>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'Big number slide: White'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
        <p:nvSpPr>
          <p:cNvPr id="9" name="Red footer area">
            <a:extLst>
              <a:ext uri="{FF2B5EF4-FFF2-40B4-BE49-F238E27FC236}">
                <a16:creationId xmlns:a16="http://schemas.microsoft.com/office/drawing/2014/main" id="{03AD0322-26B2-6B18-4A7B-571F894FC6B3}"/>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footer gradient overlay">
            <a:extLst>
              <a:ext uri="{FF2B5EF4-FFF2-40B4-BE49-F238E27FC236}">
                <a16:creationId xmlns:a16="http://schemas.microsoft.com/office/drawing/2014/main" id="{92D04151-47CA-1F8B-48F6-EC620140DF21}"/>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2" name="ACCA Logo Bottom Left" descr="A black text on a white background&#10;&#10;Description automatically generated">
            <a:extLst>
              <a:ext uri="{FF2B5EF4-FFF2-40B4-BE49-F238E27FC236}">
                <a16:creationId xmlns:a16="http://schemas.microsoft.com/office/drawing/2014/main" id="{839A0CFF-7B8F-53DE-D8F4-816968AE4C12}"/>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3" name="TextBox 12">
            <a:extLst>
              <a:ext uri="{FF2B5EF4-FFF2-40B4-BE49-F238E27FC236}">
                <a16:creationId xmlns:a16="http://schemas.microsoft.com/office/drawing/2014/main" id="{5B49C647-1322-5F24-4164-EDE6942D36D5}"/>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4" name="Footer Placeholder 1">
            <a:extLst>
              <a:ext uri="{FF2B5EF4-FFF2-40B4-BE49-F238E27FC236}">
                <a16:creationId xmlns:a16="http://schemas.microsoft.com/office/drawing/2014/main" id="{4108F016-63CE-72B9-1611-2BBEB21A3770}"/>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Tree>
    <p:extLst>
      <p:ext uri="{BB962C8B-B14F-4D97-AF65-F5344CB8AC3E}">
        <p14:creationId xmlns:p14="http://schemas.microsoft.com/office/powerpoint/2010/main" val="82714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FBAE40"/>
          </p15:clr>
        </p15:guide>
        <p15:guide id="2" orient="horz" pos="2731">
          <p15:clr>
            <a:srgbClr val="FBAE40"/>
          </p15:clr>
        </p15:guide>
        <p15:guide id="3" orient="horz" pos="843">
          <p15:clr>
            <a:srgbClr val="FBAE40"/>
          </p15:clr>
        </p15:guide>
        <p15:guide id="4" orient="horz" pos="2000">
          <p15:clr>
            <a:srgbClr val="FBAE40"/>
          </p15:clr>
        </p15:guide>
        <p15:guide id="5" orient="horz" pos="557">
          <p15:clr>
            <a:srgbClr val="FBAE40"/>
          </p15:clr>
        </p15:guide>
        <p15:guide id="6" orient="horz" pos="2505">
          <p15:clr>
            <a:srgbClr val="FBAE40"/>
          </p15:clr>
        </p15:guide>
        <p15:guide id="7" pos="317">
          <p15:clr>
            <a:srgbClr val="FBAE40"/>
          </p15:clr>
        </p15:guide>
        <p15:guide id="8" pos="5443">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ig number slide: Background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2BAF52-8A9F-0BBA-15FD-5946C45AF9EE}"/>
              </a:ext>
            </a:extLst>
          </p:cNvPr>
          <p:cNvSpPr/>
          <p:nvPr userDrawn="1"/>
        </p:nvSpPr>
        <p:spPr>
          <a:xfrm>
            <a:off x="0" y="-1"/>
            <a:ext cx="9144000" cy="4638261"/>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Rectangle 4">
            <a:extLst>
              <a:ext uri="{FF2B5EF4-FFF2-40B4-BE49-F238E27FC236}">
                <a16:creationId xmlns:a16="http://schemas.microsoft.com/office/drawing/2014/main" id="{0D39E30A-E727-3A2D-4154-9ADAC25DB649}"/>
              </a:ext>
            </a:extLst>
          </p:cNvPr>
          <p:cNvSpPr/>
          <p:nvPr userDrawn="1"/>
        </p:nvSpPr>
        <p:spPr>
          <a:xfrm>
            <a:off x="0" y="0"/>
            <a:ext cx="9144000" cy="4638260"/>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Text Placeholder 9">
            <a:extLst>
              <a:ext uri="{FF2B5EF4-FFF2-40B4-BE49-F238E27FC236}">
                <a16:creationId xmlns:a16="http://schemas.microsoft.com/office/drawing/2014/main" id="{03068753-730F-B754-7DDE-5CF6A15EC58B}"/>
              </a:ext>
            </a:extLst>
          </p:cNvPr>
          <p:cNvSpPr>
            <a:spLocks noGrp="1"/>
          </p:cNvSpPr>
          <p:nvPr>
            <p:ph type="body" sz="quarter" idx="13" hasCustomPrompt="1"/>
          </p:nvPr>
        </p:nvSpPr>
        <p:spPr>
          <a:xfrm>
            <a:off x="503239" y="556915"/>
            <a:ext cx="8137524" cy="3385542"/>
          </a:xfrm>
        </p:spPr>
        <p:txBody>
          <a:bodyPr wrap="square" lIns="0" bIns="0" anchor="ctr" anchorCtr="0">
            <a:spAutoFit/>
          </a:bodyPr>
          <a:lstStyle>
            <a:lvl1pPr marL="0" indent="0" algn="ctr">
              <a:buNone/>
              <a:defRPr sz="22000" b="1">
                <a:solidFill>
                  <a:schemeClr val="bg1"/>
                </a:solidFill>
              </a:defRPr>
            </a:lvl1pPr>
          </a:lstStyle>
          <a:p>
            <a:pPr lvl="0"/>
            <a:r>
              <a:rPr lang="en-US" dirty="0"/>
              <a:t>9,999</a:t>
            </a:r>
            <a:endParaRPr lang="en-GB" dirty="0"/>
          </a:p>
        </p:txBody>
      </p:sp>
      <p:sp>
        <p:nvSpPr>
          <p:cNvPr id="2" name="Title 1">
            <a:extLst>
              <a:ext uri="{FF2B5EF4-FFF2-40B4-BE49-F238E27FC236}">
                <a16:creationId xmlns:a16="http://schemas.microsoft.com/office/drawing/2014/main" id="{A5840BB0-BD84-F3E2-F786-EA45E8138D59}"/>
              </a:ext>
            </a:extLst>
          </p:cNvPr>
          <p:cNvSpPr>
            <a:spLocks noGrp="1"/>
          </p:cNvSpPr>
          <p:nvPr>
            <p:ph type="title" hasCustomPrompt="1"/>
          </p:nvPr>
        </p:nvSpPr>
        <p:spPr>
          <a:xfrm>
            <a:off x="505620" y="115888"/>
            <a:ext cx="8137525" cy="851693"/>
          </a:xfrm>
        </p:spPr>
        <p:txBody>
          <a:bodyPr anchor="b" anchorCtr="0">
            <a:normAutofit/>
          </a:bodyPr>
          <a:lstStyle>
            <a:lvl1pPr algn="ctr">
              <a:defRPr sz="2400">
                <a:solidFill>
                  <a:schemeClr val="bg1"/>
                </a:solidFill>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2400" dirty="0">
                <a:latin typeface="+mj-lt"/>
              </a:rPr>
              <a:t>The ‘big number slide’ – add title here</a:t>
            </a:r>
            <a:endParaRPr lang="en-US" dirty="0"/>
          </a:p>
        </p:txBody>
      </p:sp>
      <p:sp>
        <p:nvSpPr>
          <p:cNvPr id="6" name="TextBox 5">
            <a:extLst>
              <a:ext uri="{FF2B5EF4-FFF2-40B4-BE49-F238E27FC236}">
                <a16:creationId xmlns:a16="http://schemas.microsoft.com/office/drawing/2014/main" id="{14E0525B-16F1-CAEB-4677-23B79455A495}"/>
              </a:ext>
            </a:extLst>
          </p:cNvPr>
          <p:cNvSpPr txBox="1"/>
          <p:nvPr userDrawn="1"/>
        </p:nvSpPr>
        <p:spPr>
          <a:xfrm>
            <a:off x="-2144674" y="0"/>
            <a:ext cx="1980220" cy="201593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'Big number slide: Background 1'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
        <p:nvSpPr>
          <p:cNvPr id="9" name="Red footer area">
            <a:extLst>
              <a:ext uri="{FF2B5EF4-FFF2-40B4-BE49-F238E27FC236}">
                <a16:creationId xmlns:a16="http://schemas.microsoft.com/office/drawing/2014/main" id="{11E00529-4FFB-9D46-4833-490150905E49}"/>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footer gradient overlay">
            <a:extLst>
              <a:ext uri="{FF2B5EF4-FFF2-40B4-BE49-F238E27FC236}">
                <a16:creationId xmlns:a16="http://schemas.microsoft.com/office/drawing/2014/main" id="{8E5B3FC1-56C7-BC81-1355-52B782633D35}"/>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4" name="ACCA Logo Bottom Left" descr="A black text on a white background&#10;&#10;Description automatically generated">
            <a:extLst>
              <a:ext uri="{FF2B5EF4-FFF2-40B4-BE49-F238E27FC236}">
                <a16:creationId xmlns:a16="http://schemas.microsoft.com/office/drawing/2014/main" id="{EBE1A382-FBC8-B314-16CA-3544593BCF5E}"/>
              </a:ext>
            </a:extLst>
          </p:cNvPr>
          <p:cNvPicPr>
            <a:picLocks noChangeAspect="1"/>
          </p:cNvPicPr>
          <p:nvPr userDrawn="1"/>
        </p:nvPicPr>
        <p:blipFill>
          <a:blip r:embed="rId2"/>
          <a:stretch>
            <a:fillRect/>
          </a:stretch>
        </p:blipFill>
        <p:spPr>
          <a:xfrm>
            <a:off x="0" y="4516438"/>
            <a:ext cx="638762" cy="638762"/>
          </a:xfrm>
          <a:prstGeom prst="rect">
            <a:avLst/>
          </a:prstGeom>
        </p:spPr>
      </p:pic>
      <p:sp>
        <p:nvSpPr>
          <p:cNvPr id="16" name="TextBox 15">
            <a:extLst>
              <a:ext uri="{FF2B5EF4-FFF2-40B4-BE49-F238E27FC236}">
                <a16:creationId xmlns:a16="http://schemas.microsoft.com/office/drawing/2014/main" id="{30BE8B96-8950-2FE6-3378-E474618D4F9D}"/>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7" name="Footer Placeholder 1">
            <a:extLst>
              <a:ext uri="{FF2B5EF4-FFF2-40B4-BE49-F238E27FC236}">
                <a16:creationId xmlns:a16="http://schemas.microsoft.com/office/drawing/2014/main" id="{F8DFD77C-C9D8-A154-BE28-11B49DB9FC5A}"/>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18" name="Text Placeholder 14">
            <a:extLst>
              <a:ext uri="{FF2B5EF4-FFF2-40B4-BE49-F238E27FC236}">
                <a16:creationId xmlns:a16="http://schemas.microsoft.com/office/drawing/2014/main" id="{EB57BF27-E32F-A4C9-642D-D3AEF7639F4E}"/>
              </a:ext>
            </a:extLst>
          </p:cNvPr>
          <p:cNvSpPr>
            <a:spLocks noGrp="1"/>
          </p:cNvSpPr>
          <p:nvPr>
            <p:ph type="body" sz="quarter" idx="14" hasCustomPrompt="1"/>
          </p:nvPr>
        </p:nvSpPr>
        <p:spPr>
          <a:xfrm>
            <a:off x="1539482" y="3773874"/>
            <a:ext cx="6065036" cy="567941"/>
          </a:xfrm>
        </p:spPr>
        <p:txBody>
          <a:bodyPr>
            <a:noAutofit/>
          </a:bodyPr>
          <a:lstStyle>
            <a:lvl1pPr marL="0" indent="0" algn="ctr">
              <a:buClr>
                <a:schemeClr val="bg1"/>
              </a:buClr>
              <a:buFont typeface="Aptos" panose="020B0004020202020204" pitchFamily="34" charset="0"/>
              <a:buNone/>
              <a:defRPr sz="1400">
                <a:solidFill>
                  <a:schemeClr val="bg1"/>
                </a:solidFill>
              </a:defRPr>
            </a:lvl1pPr>
          </a:lstStyle>
          <a:p>
            <a:r>
              <a:rPr lang="en-GB" sz="1600" dirty="0"/>
              <a:t>Use this slide to insert a key statistic, for example a big number, and add a small amount of supporting text here to give context. </a:t>
            </a:r>
          </a:p>
        </p:txBody>
      </p:sp>
    </p:spTree>
    <p:extLst>
      <p:ext uri="{BB962C8B-B14F-4D97-AF65-F5344CB8AC3E}">
        <p14:creationId xmlns:p14="http://schemas.microsoft.com/office/powerpoint/2010/main" val="370535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2" orient="horz" pos="2731">
          <p15:clr>
            <a:srgbClr val="5ACBF0"/>
          </p15:clr>
        </p15:guide>
        <p15:guide id="3" orient="horz" pos="843">
          <p15:clr>
            <a:srgbClr val="5ACBF0"/>
          </p15:clr>
        </p15:guide>
        <p15:guide id="4" orient="horz" pos="2000">
          <p15:clr>
            <a:srgbClr val="5ACBF0"/>
          </p15:clr>
        </p15:guide>
        <p15:guide id="5" orient="horz" pos="557">
          <p15:clr>
            <a:srgbClr val="5ACBF0"/>
          </p15:clr>
        </p15:guide>
        <p15:guide id="6" orient="horz" pos="2505">
          <p15:clr>
            <a:srgbClr val="5ACBF0"/>
          </p15:clr>
        </p15:guide>
        <p15:guide id="7" pos="317">
          <p15:clr>
            <a:srgbClr val="5ACBF0"/>
          </p15:clr>
        </p15:guide>
        <p15:guide id="8" pos="5443">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ig number slide: Background 2">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03068753-730F-B754-7DDE-5CF6A15EC58B}"/>
              </a:ext>
            </a:extLst>
          </p:cNvPr>
          <p:cNvSpPr>
            <a:spLocks noGrp="1"/>
          </p:cNvSpPr>
          <p:nvPr>
            <p:ph type="body" sz="quarter" idx="13" hasCustomPrompt="1"/>
          </p:nvPr>
        </p:nvSpPr>
        <p:spPr>
          <a:xfrm>
            <a:off x="503239" y="556915"/>
            <a:ext cx="8137524" cy="3385542"/>
          </a:xfrm>
        </p:spPr>
        <p:txBody>
          <a:bodyPr wrap="square" lIns="0" bIns="0" anchor="ctr" anchorCtr="0">
            <a:spAutoFit/>
          </a:bodyPr>
          <a:lstStyle>
            <a:lvl1pPr marL="0" indent="0" algn="ctr">
              <a:buNone/>
              <a:defRPr sz="22000" b="1">
                <a:solidFill>
                  <a:schemeClr val="bg1"/>
                </a:solidFill>
              </a:defRPr>
            </a:lvl1pPr>
          </a:lstStyle>
          <a:p>
            <a:pPr lvl="0"/>
            <a:r>
              <a:rPr lang="en-US" dirty="0"/>
              <a:t>9,999</a:t>
            </a:r>
            <a:endParaRPr lang="en-GB" dirty="0"/>
          </a:p>
        </p:txBody>
      </p:sp>
      <p:sp>
        <p:nvSpPr>
          <p:cNvPr id="2" name="Title 1">
            <a:extLst>
              <a:ext uri="{FF2B5EF4-FFF2-40B4-BE49-F238E27FC236}">
                <a16:creationId xmlns:a16="http://schemas.microsoft.com/office/drawing/2014/main" id="{A5840BB0-BD84-F3E2-F786-EA45E8138D59}"/>
              </a:ext>
            </a:extLst>
          </p:cNvPr>
          <p:cNvSpPr>
            <a:spLocks noGrp="1"/>
          </p:cNvSpPr>
          <p:nvPr>
            <p:ph type="title" hasCustomPrompt="1"/>
          </p:nvPr>
        </p:nvSpPr>
        <p:spPr>
          <a:xfrm>
            <a:off x="505620" y="115888"/>
            <a:ext cx="8137525" cy="851693"/>
          </a:xfrm>
        </p:spPr>
        <p:txBody>
          <a:bodyPr anchor="b" anchorCtr="0">
            <a:normAutofit/>
          </a:bodyPr>
          <a:lstStyle>
            <a:lvl1pPr algn="ctr">
              <a:defRPr sz="2400">
                <a:solidFill>
                  <a:schemeClr val="bg1"/>
                </a:solidFill>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2400" dirty="0">
                <a:latin typeface="+mj-lt"/>
              </a:rPr>
              <a:t>The ‘big number slide’ – add title here</a:t>
            </a:r>
            <a:endParaRPr lang="en-US" dirty="0"/>
          </a:p>
        </p:txBody>
      </p:sp>
      <p:sp>
        <p:nvSpPr>
          <p:cNvPr id="3" name="TextBox 2">
            <a:extLst>
              <a:ext uri="{FF2B5EF4-FFF2-40B4-BE49-F238E27FC236}">
                <a16:creationId xmlns:a16="http://schemas.microsoft.com/office/drawing/2014/main" id="{01959BCD-53C7-0B9B-A0F1-3C0BAE996AE2}"/>
              </a:ext>
            </a:extLst>
          </p:cNvPr>
          <p:cNvSpPr txBox="1"/>
          <p:nvPr userDrawn="1"/>
        </p:nvSpPr>
        <p:spPr>
          <a:xfrm>
            <a:off x="-2144674" y="0"/>
            <a:ext cx="1980220" cy="2015936"/>
          </a:xfrm>
          <a:prstGeom prst="rect">
            <a:avLst/>
          </a:prstGeom>
          <a:noFill/>
        </p:spPr>
        <p:txBody>
          <a:bodyPr wrap="square" lIns="0" rIns="0" rtlCol="0">
            <a:spAutoFit/>
          </a:bodyPr>
          <a:lstStyle/>
          <a:p>
            <a:pPr algn="l">
              <a:spcAft>
                <a:spcPts val="600"/>
              </a:spcAft>
              <a:buClr>
                <a:schemeClr val="accent1"/>
              </a:buClr>
              <a:buSzPct val="110000"/>
            </a:pPr>
            <a:r>
              <a:rPr lang="en-GB" sz="1000" b="1" dirty="0"/>
              <a:t>Where to find this slide layout:</a:t>
            </a:r>
          </a:p>
          <a:p>
            <a:pPr marL="171450" marR="0" lvl="0" indent="-171450" algn="l" defTabSz="457200" rtl="0" eaLnBrk="1" fontAlgn="auto" latinLnBrk="0" hangingPunct="1">
              <a:lnSpc>
                <a:spcPct val="100000"/>
              </a:lnSpc>
              <a:spcBef>
                <a:spcPts val="0"/>
              </a:spcBef>
              <a:spcAft>
                <a:spcPts val="600"/>
              </a:spcAft>
              <a:buClr>
                <a:schemeClr val="accent1"/>
              </a:buClr>
              <a:buSzPct val="110000"/>
              <a:buFont typeface="Wingdings" panose="05000000000000000000" pitchFamily="2" charset="2"/>
              <a:buChar char="§"/>
              <a:tabLst/>
              <a:defRPr/>
            </a:pPr>
            <a:r>
              <a:rPr lang="en-GB" sz="1000" dirty="0"/>
              <a:t>In the ACCA report pack PowerPoint template, click the home or insert tab – then click the dropdown arrow under the 'New Slide' button and select the 'Big number slide: Background 2' layout</a:t>
            </a:r>
          </a:p>
          <a:p>
            <a:pPr algn="l">
              <a:spcAft>
                <a:spcPts val="600"/>
              </a:spcAft>
              <a:buClr>
                <a:schemeClr val="accent1"/>
              </a:buClr>
              <a:buSzPct val="110000"/>
            </a:pPr>
            <a:r>
              <a:rPr lang="en-GB" sz="1000" b="1" dirty="0"/>
              <a:t>How to use this slide layout:</a:t>
            </a:r>
          </a:p>
          <a:p>
            <a:pPr marL="171450" indent="-171450" algn="l">
              <a:spcAft>
                <a:spcPts val="600"/>
              </a:spcAft>
              <a:buClr>
                <a:schemeClr val="accent1"/>
              </a:buClr>
              <a:buSzPct val="110000"/>
              <a:buFont typeface="Wingdings" panose="05000000000000000000" pitchFamily="2" charset="2"/>
              <a:buChar char="§"/>
            </a:pPr>
            <a:r>
              <a:rPr lang="en-GB" sz="1000" dirty="0"/>
              <a:t>Type your text into the placeholders on the slide</a:t>
            </a:r>
          </a:p>
        </p:txBody>
      </p:sp>
      <p:sp>
        <p:nvSpPr>
          <p:cNvPr id="6" name="Red footer area">
            <a:extLst>
              <a:ext uri="{FF2B5EF4-FFF2-40B4-BE49-F238E27FC236}">
                <a16:creationId xmlns:a16="http://schemas.microsoft.com/office/drawing/2014/main" id="{400EEBA8-6DE2-5EF5-FE4D-D3EEE0266D8F}"/>
              </a:ext>
            </a:extLst>
          </p:cNvPr>
          <p:cNvSpPr/>
          <p:nvPr userDrawn="1"/>
        </p:nvSpPr>
        <p:spPr>
          <a:xfrm>
            <a:off x="0" y="4516438"/>
            <a:ext cx="9144000" cy="638762"/>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footer gradient overlay">
            <a:extLst>
              <a:ext uri="{FF2B5EF4-FFF2-40B4-BE49-F238E27FC236}">
                <a16:creationId xmlns:a16="http://schemas.microsoft.com/office/drawing/2014/main" id="{2FC8D17D-9837-08D7-F061-5A2DFBA8FE96}"/>
              </a:ext>
            </a:extLst>
          </p:cNvPr>
          <p:cNvSpPr/>
          <p:nvPr userDrawn="1"/>
        </p:nvSpPr>
        <p:spPr>
          <a:xfrm>
            <a:off x="768350" y="4516438"/>
            <a:ext cx="8375649" cy="638762"/>
          </a:xfrm>
          <a:prstGeom prst="rect">
            <a:avLst/>
          </a:prstGeom>
          <a:gradFill>
            <a:gsLst>
              <a:gs pos="0">
                <a:schemeClr val="accent1">
                  <a:lumMod val="0"/>
                  <a:lumOff val="100000"/>
                  <a:alpha val="0"/>
                </a:schemeClr>
              </a:gs>
              <a:gs pos="100000">
                <a:srgbClr val="E50068"/>
              </a:gs>
              <a:gs pos="100000">
                <a:srgbClr val="E50068"/>
              </a:gs>
              <a:gs pos="100000">
                <a:srgbClr val="E5006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9" name="ACCA Logo Bottom Left" descr="A black text on a white background&#10;&#10;Description automatically generated">
            <a:extLst>
              <a:ext uri="{FF2B5EF4-FFF2-40B4-BE49-F238E27FC236}">
                <a16:creationId xmlns:a16="http://schemas.microsoft.com/office/drawing/2014/main" id="{17AC9E7B-BA30-E6EF-8529-CD664DDCAE66}"/>
              </a:ext>
            </a:extLst>
          </p:cNvPr>
          <p:cNvPicPr>
            <a:picLocks noChangeAspect="1"/>
          </p:cNvPicPr>
          <p:nvPr userDrawn="1"/>
        </p:nvPicPr>
        <p:blipFill>
          <a:blip r:embed="rId3"/>
          <a:stretch>
            <a:fillRect/>
          </a:stretch>
        </p:blipFill>
        <p:spPr>
          <a:xfrm>
            <a:off x="0" y="4516438"/>
            <a:ext cx="638762" cy="638762"/>
          </a:xfrm>
          <a:prstGeom prst="rect">
            <a:avLst/>
          </a:prstGeom>
        </p:spPr>
      </p:pic>
      <p:sp>
        <p:nvSpPr>
          <p:cNvPr id="13" name="TextBox 12">
            <a:extLst>
              <a:ext uri="{FF2B5EF4-FFF2-40B4-BE49-F238E27FC236}">
                <a16:creationId xmlns:a16="http://schemas.microsoft.com/office/drawing/2014/main" id="{39B1D195-3268-B298-5AD3-A3869211D825}"/>
              </a:ext>
            </a:extLst>
          </p:cNvPr>
          <p:cNvSpPr txBox="1"/>
          <p:nvPr userDrawn="1"/>
        </p:nvSpPr>
        <p:spPr>
          <a:xfrm>
            <a:off x="3991909" y="4728097"/>
            <a:ext cx="1160183" cy="215444"/>
          </a:xfrm>
          <a:prstGeom prst="rect">
            <a:avLst/>
          </a:prstGeom>
          <a:noFill/>
        </p:spPr>
        <p:txBody>
          <a:bodyPr wrap="square" rtlCol="0">
            <a:spAutoFit/>
          </a:bodyPr>
          <a:lstStyle/>
          <a:p>
            <a:pPr algn="ctr"/>
            <a:r>
              <a:rPr lang="en-US" sz="800" b="1" dirty="0">
                <a:solidFill>
                  <a:schemeClr val="bg1"/>
                </a:solidFill>
              </a:rPr>
              <a:t>THINK AHEAD</a:t>
            </a:r>
          </a:p>
        </p:txBody>
      </p:sp>
      <p:sp>
        <p:nvSpPr>
          <p:cNvPr id="14" name="Footer Placeholder 1">
            <a:extLst>
              <a:ext uri="{FF2B5EF4-FFF2-40B4-BE49-F238E27FC236}">
                <a16:creationId xmlns:a16="http://schemas.microsoft.com/office/drawing/2014/main" id="{038167F4-3FCC-19CC-FF71-1A7FFADEBEF6}"/>
              </a:ext>
            </a:extLst>
          </p:cNvPr>
          <p:cNvSpPr>
            <a:spLocks noGrp="1"/>
          </p:cNvSpPr>
          <p:nvPr>
            <p:ph type="ftr" sz="quarter" idx="49"/>
          </p:nvPr>
        </p:nvSpPr>
        <p:spPr>
          <a:xfrm>
            <a:off x="7148937" y="4698897"/>
            <a:ext cx="1851819" cy="273844"/>
          </a:xfrm>
        </p:spPr>
        <p:txBody>
          <a:bodyPr/>
          <a:lstStyle>
            <a:lvl1pPr algn="r">
              <a:defRPr sz="800">
                <a:solidFill>
                  <a:schemeClr val="bg1"/>
                </a:solidFill>
              </a:defRPr>
            </a:lvl1pPr>
          </a:lstStyle>
          <a:p>
            <a:r>
              <a:rPr lang="en-US"/>
              <a:t>Confidential                               © ACCA</a:t>
            </a:r>
            <a:endParaRPr lang="en-US" dirty="0"/>
          </a:p>
        </p:txBody>
      </p:sp>
      <p:sp>
        <p:nvSpPr>
          <p:cNvPr id="16" name="Text Placeholder 14">
            <a:extLst>
              <a:ext uri="{FF2B5EF4-FFF2-40B4-BE49-F238E27FC236}">
                <a16:creationId xmlns:a16="http://schemas.microsoft.com/office/drawing/2014/main" id="{7A6F6351-9EB4-0CB9-8875-0B71C7F30E9C}"/>
              </a:ext>
            </a:extLst>
          </p:cNvPr>
          <p:cNvSpPr>
            <a:spLocks noGrp="1"/>
          </p:cNvSpPr>
          <p:nvPr>
            <p:ph type="body" sz="quarter" idx="14" hasCustomPrompt="1"/>
          </p:nvPr>
        </p:nvSpPr>
        <p:spPr>
          <a:xfrm>
            <a:off x="1539482" y="3773874"/>
            <a:ext cx="6065036" cy="567941"/>
          </a:xfrm>
        </p:spPr>
        <p:txBody>
          <a:bodyPr>
            <a:noAutofit/>
          </a:bodyPr>
          <a:lstStyle>
            <a:lvl1pPr marL="0" indent="0" algn="ctr">
              <a:buClr>
                <a:schemeClr val="bg1"/>
              </a:buClr>
              <a:buFont typeface="Wingdings" panose="05000000000000000000" pitchFamily="2" charset="2"/>
              <a:buNone/>
              <a:defRPr sz="1400">
                <a:solidFill>
                  <a:schemeClr val="bg1"/>
                </a:solidFill>
              </a:defRPr>
            </a:lvl1pPr>
          </a:lstStyle>
          <a:p>
            <a:r>
              <a:rPr lang="en-GB" sz="1600" dirty="0"/>
              <a:t>Use this slide to insert a key statistic, for example a big number, and add a small amount of supporting text here to give context. </a:t>
            </a:r>
          </a:p>
        </p:txBody>
      </p:sp>
    </p:spTree>
    <p:extLst>
      <p:ext uri="{BB962C8B-B14F-4D97-AF65-F5344CB8AC3E}">
        <p14:creationId xmlns:p14="http://schemas.microsoft.com/office/powerpoint/2010/main" val="5805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p15="http://schemas.microsoft.com/office/powerpoint/2012/main" xmlns="">
      <p:transition spd="med">
        <p:fade/>
      </p:transition>
    </mc:Fallback>
  </mc:AlternateContent>
  <p:extLst>
    <p:ext uri="{DCECCB84-F9BA-43D5-87BE-67443E8EF086}">
      <p15:sldGuideLst xmlns:p15="http://schemas.microsoft.com/office/powerpoint/2012/main">
        <p15:guide id="1" orient="horz" pos="2845">
          <p15:clr>
            <a:srgbClr val="5ACBF0"/>
          </p15:clr>
        </p15:guide>
        <p15:guide id="2" orient="horz" pos="2731">
          <p15:clr>
            <a:srgbClr val="5ACBF0"/>
          </p15:clr>
        </p15:guide>
        <p15:guide id="3" orient="horz" pos="843">
          <p15:clr>
            <a:srgbClr val="5ACBF0"/>
          </p15:clr>
        </p15:guide>
        <p15:guide id="4" orient="horz" pos="2000">
          <p15:clr>
            <a:srgbClr val="5ACBF0"/>
          </p15:clr>
        </p15:guide>
        <p15:guide id="5" orient="horz" pos="557">
          <p15:clr>
            <a:srgbClr val="5ACBF0"/>
          </p15:clr>
        </p15:guide>
        <p15:guide id="6" orient="horz" pos="2485">
          <p15:clr>
            <a:srgbClr val="5ACBF0"/>
          </p15:clr>
        </p15:guide>
        <p15:guide id="7" pos="317">
          <p15:clr>
            <a:srgbClr val="5ACBF0"/>
          </p15:clr>
        </p15:guide>
        <p15:guide id="8" pos="5443">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83.xml"/><Relationship Id="rId21" Type="http://schemas.openxmlformats.org/officeDocument/2006/relationships/slideLayout" Target="../slideLayouts/slideLayout78.xml"/><Relationship Id="rId42" Type="http://schemas.openxmlformats.org/officeDocument/2006/relationships/slideLayout" Target="../slideLayouts/slideLayout99.xml"/><Relationship Id="rId47" Type="http://schemas.openxmlformats.org/officeDocument/2006/relationships/slideLayout" Target="../slideLayouts/slideLayout104.xml"/><Relationship Id="rId63" Type="http://schemas.openxmlformats.org/officeDocument/2006/relationships/slideLayout" Target="../slideLayouts/slideLayout120.xml"/><Relationship Id="rId68" Type="http://schemas.openxmlformats.org/officeDocument/2006/relationships/slideLayout" Target="../slideLayouts/slideLayout125.xml"/><Relationship Id="rId16" Type="http://schemas.openxmlformats.org/officeDocument/2006/relationships/slideLayout" Target="../slideLayouts/slideLayout7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slideLayout" Target="../slideLayouts/slideLayout97.xml"/><Relationship Id="rId45" Type="http://schemas.openxmlformats.org/officeDocument/2006/relationships/slideLayout" Target="../slideLayouts/slideLayout102.xml"/><Relationship Id="rId53" Type="http://schemas.openxmlformats.org/officeDocument/2006/relationships/slideLayout" Target="../slideLayouts/slideLayout110.xml"/><Relationship Id="rId58" Type="http://schemas.openxmlformats.org/officeDocument/2006/relationships/slideLayout" Target="../slideLayouts/slideLayout115.xml"/><Relationship Id="rId66" Type="http://schemas.openxmlformats.org/officeDocument/2006/relationships/slideLayout" Target="../slideLayouts/slideLayout123.xml"/><Relationship Id="rId74" Type="http://schemas.openxmlformats.org/officeDocument/2006/relationships/slideLayout" Target="../slideLayouts/slideLayout131.xml"/><Relationship Id="rId5" Type="http://schemas.openxmlformats.org/officeDocument/2006/relationships/slideLayout" Target="../slideLayouts/slideLayout62.xml"/><Relationship Id="rId61" Type="http://schemas.openxmlformats.org/officeDocument/2006/relationships/slideLayout" Target="../slideLayouts/slideLayout118.xml"/><Relationship Id="rId19" Type="http://schemas.openxmlformats.org/officeDocument/2006/relationships/slideLayout" Target="../slideLayouts/slideLayout7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 Id="rId43" Type="http://schemas.openxmlformats.org/officeDocument/2006/relationships/slideLayout" Target="../slideLayouts/slideLayout100.xml"/><Relationship Id="rId48" Type="http://schemas.openxmlformats.org/officeDocument/2006/relationships/slideLayout" Target="../slideLayouts/slideLayout105.xml"/><Relationship Id="rId56" Type="http://schemas.openxmlformats.org/officeDocument/2006/relationships/slideLayout" Target="../slideLayouts/slideLayout113.xml"/><Relationship Id="rId64" Type="http://schemas.openxmlformats.org/officeDocument/2006/relationships/slideLayout" Target="../slideLayouts/slideLayout121.xml"/><Relationship Id="rId69" Type="http://schemas.openxmlformats.org/officeDocument/2006/relationships/slideLayout" Target="../slideLayouts/slideLayout126.xml"/><Relationship Id="rId77" Type="http://schemas.openxmlformats.org/officeDocument/2006/relationships/slideLayout" Target="../slideLayouts/slideLayout134.xml"/><Relationship Id="rId8" Type="http://schemas.openxmlformats.org/officeDocument/2006/relationships/slideLayout" Target="../slideLayouts/slideLayout65.xml"/><Relationship Id="rId51" Type="http://schemas.openxmlformats.org/officeDocument/2006/relationships/slideLayout" Target="../slideLayouts/slideLayout108.xml"/><Relationship Id="rId72" Type="http://schemas.openxmlformats.org/officeDocument/2006/relationships/slideLayout" Target="../slideLayouts/slideLayout129.xml"/><Relationship Id="rId3" Type="http://schemas.openxmlformats.org/officeDocument/2006/relationships/slideLayout" Target="../slideLayouts/slideLayout60.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46" Type="http://schemas.openxmlformats.org/officeDocument/2006/relationships/slideLayout" Target="../slideLayouts/slideLayout103.xml"/><Relationship Id="rId59" Type="http://schemas.openxmlformats.org/officeDocument/2006/relationships/slideLayout" Target="../slideLayouts/slideLayout116.xml"/><Relationship Id="rId67" Type="http://schemas.openxmlformats.org/officeDocument/2006/relationships/slideLayout" Target="../slideLayouts/slideLayout124.xml"/><Relationship Id="rId20" Type="http://schemas.openxmlformats.org/officeDocument/2006/relationships/slideLayout" Target="../slideLayouts/slideLayout77.xml"/><Relationship Id="rId41" Type="http://schemas.openxmlformats.org/officeDocument/2006/relationships/slideLayout" Target="../slideLayouts/slideLayout98.xml"/><Relationship Id="rId54" Type="http://schemas.openxmlformats.org/officeDocument/2006/relationships/slideLayout" Target="../slideLayouts/slideLayout111.xml"/><Relationship Id="rId62" Type="http://schemas.openxmlformats.org/officeDocument/2006/relationships/slideLayout" Target="../slideLayouts/slideLayout119.xml"/><Relationship Id="rId70" Type="http://schemas.openxmlformats.org/officeDocument/2006/relationships/slideLayout" Target="../slideLayouts/slideLayout127.xml"/><Relationship Id="rId75" Type="http://schemas.openxmlformats.org/officeDocument/2006/relationships/slideLayout" Target="../slideLayouts/slideLayout132.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49" Type="http://schemas.openxmlformats.org/officeDocument/2006/relationships/slideLayout" Target="../slideLayouts/slideLayout106.xml"/><Relationship Id="rId57" Type="http://schemas.openxmlformats.org/officeDocument/2006/relationships/slideLayout" Target="../slideLayouts/slideLayout114.xml"/><Relationship Id="rId10" Type="http://schemas.openxmlformats.org/officeDocument/2006/relationships/slideLayout" Target="../slideLayouts/slideLayout67.xml"/><Relationship Id="rId31" Type="http://schemas.openxmlformats.org/officeDocument/2006/relationships/slideLayout" Target="../slideLayouts/slideLayout88.xml"/><Relationship Id="rId44" Type="http://schemas.openxmlformats.org/officeDocument/2006/relationships/slideLayout" Target="../slideLayouts/slideLayout101.xml"/><Relationship Id="rId52" Type="http://schemas.openxmlformats.org/officeDocument/2006/relationships/slideLayout" Target="../slideLayouts/slideLayout109.xml"/><Relationship Id="rId60" Type="http://schemas.openxmlformats.org/officeDocument/2006/relationships/slideLayout" Target="../slideLayouts/slideLayout117.xml"/><Relationship Id="rId65" Type="http://schemas.openxmlformats.org/officeDocument/2006/relationships/slideLayout" Target="../slideLayouts/slideLayout122.xml"/><Relationship Id="rId73" Type="http://schemas.openxmlformats.org/officeDocument/2006/relationships/slideLayout" Target="../slideLayouts/slideLayout130.xml"/><Relationship Id="rId78" Type="http://schemas.openxmlformats.org/officeDocument/2006/relationships/theme" Target="../theme/theme2.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9" Type="http://schemas.openxmlformats.org/officeDocument/2006/relationships/slideLayout" Target="../slideLayouts/slideLayout96.xml"/><Relationship Id="rId34" Type="http://schemas.openxmlformats.org/officeDocument/2006/relationships/slideLayout" Target="../slideLayouts/slideLayout91.xml"/><Relationship Id="rId50" Type="http://schemas.openxmlformats.org/officeDocument/2006/relationships/slideLayout" Target="../slideLayouts/slideLayout107.xml"/><Relationship Id="rId55" Type="http://schemas.openxmlformats.org/officeDocument/2006/relationships/slideLayout" Target="../slideLayouts/slideLayout112.xml"/><Relationship Id="rId76" Type="http://schemas.openxmlformats.org/officeDocument/2006/relationships/slideLayout" Target="../slideLayouts/slideLayout133.xml"/><Relationship Id="rId7" Type="http://schemas.openxmlformats.org/officeDocument/2006/relationships/slideLayout" Target="../slideLayouts/slideLayout64.xml"/><Relationship Id="rId71" Type="http://schemas.openxmlformats.org/officeDocument/2006/relationships/slideLayout" Target="../slideLayouts/slideLayout128.xml"/><Relationship Id="rId2" Type="http://schemas.openxmlformats.org/officeDocument/2006/relationships/slideLayout" Target="../slideLayouts/slideLayout59.xml"/><Relationship Id="rId29" Type="http://schemas.openxmlformats.org/officeDocument/2006/relationships/slideLayout" Target="../slideLayouts/slideLayout8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40.emf"/><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9" Type="http://schemas.openxmlformats.org/officeDocument/2006/relationships/slideLayout" Target="../slideLayouts/slideLayout184.xml"/><Relationship Id="rId21" Type="http://schemas.openxmlformats.org/officeDocument/2006/relationships/slideLayout" Target="../slideLayouts/slideLayout166.xml"/><Relationship Id="rId34" Type="http://schemas.openxmlformats.org/officeDocument/2006/relationships/slideLayout" Target="../slideLayouts/slideLayout179.xml"/><Relationship Id="rId42" Type="http://schemas.openxmlformats.org/officeDocument/2006/relationships/slideLayout" Target="../slideLayouts/slideLayout187.xml"/><Relationship Id="rId47" Type="http://schemas.openxmlformats.org/officeDocument/2006/relationships/slideLayout" Target="../slideLayouts/slideLayout192.xml"/><Relationship Id="rId50" Type="http://schemas.openxmlformats.org/officeDocument/2006/relationships/slideLayout" Target="../slideLayouts/slideLayout195.xml"/><Relationship Id="rId55" Type="http://schemas.openxmlformats.org/officeDocument/2006/relationships/slideLayout" Target="../slideLayouts/slideLayout200.xml"/><Relationship Id="rId7" Type="http://schemas.openxmlformats.org/officeDocument/2006/relationships/slideLayout" Target="../slideLayouts/slideLayout15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9" Type="http://schemas.openxmlformats.org/officeDocument/2006/relationships/slideLayout" Target="../slideLayouts/slideLayout174.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32" Type="http://schemas.openxmlformats.org/officeDocument/2006/relationships/slideLayout" Target="../slideLayouts/slideLayout177.xml"/><Relationship Id="rId37" Type="http://schemas.openxmlformats.org/officeDocument/2006/relationships/slideLayout" Target="../slideLayouts/slideLayout182.xml"/><Relationship Id="rId40" Type="http://schemas.openxmlformats.org/officeDocument/2006/relationships/slideLayout" Target="../slideLayouts/slideLayout185.xml"/><Relationship Id="rId45" Type="http://schemas.openxmlformats.org/officeDocument/2006/relationships/slideLayout" Target="../slideLayouts/slideLayout190.xml"/><Relationship Id="rId53" Type="http://schemas.openxmlformats.org/officeDocument/2006/relationships/slideLayout" Target="../slideLayouts/slideLayout198.xml"/><Relationship Id="rId58" Type="http://schemas.openxmlformats.org/officeDocument/2006/relationships/image" Target="../media/image1.png"/><Relationship Id="rId5" Type="http://schemas.openxmlformats.org/officeDocument/2006/relationships/slideLayout" Target="../slideLayouts/slideLayout150.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slideLayout" Target="../slideLayouts/slideLayout175.xml"/><Relationship Id="rId35" Type="http://schemas.openxmlformats.org/officeDocument/2006/relationships/slideLayout" Target="../slideLayouts/slideLayout180.xml"/><Relationship Id="rId43" Type="http://schemas.openxmlformats.org/officeDocument/2006/relationships/slideLayout" Target="../slideLayouts/slideLayout188.xml"/><Relationship Id="rId48" Type="http://schemas.openxmlformats.org/officeDocument/2006/relationships/slideLayout" Target="../slideLayouts/slideLayout193.xml"/><Relationship Id="rId56" Type="http://schemas.openxmlformats.org/officeDocument/2006/relationships/slideLayout" Target="../slideLayouts/slideLayout201.xml"/><Relationship Id="rId8" Type="http://schemas.openxmlformats.org/officeDocument/2006/relationships/slideLayout" Target="../slideLayouts/slideLayout153.xml"/><Relationship Id="rId51" Type="http://schemas.openxmlformats.org/officeDocument/2006/relationships/slideLayout" Target="../slideLayouts/slideLayout196.xml"/><Relationship Id="rId3" Type="http://schemas.openxmlformats.org/officeDocument/2006/relationships/slideLayout" Target="../slideLayouts/slideLayout148.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33" Type="http://schemas.openxmlformats.org/officeDocument/2006/relationships/slideLayout" Target="../slideLayouts/slideLayout178.xml"/><Relationship Id="rId38" Type="http://schemas.openxmlformats.org/officeDocument/2006/relationships/slideLayout" Target="../slideLayouts/slideLayout183.xml"/><Relationship Id="rId46" Type="http://schemas.openxmlformats.org/officeDocument/2006/relationships/slideLayout" Target="../slideLayouts/slideLayout191.xml"/><Relationship Id="rId20" Type="http://schemas.openxmlformats.org/officeDocument/2006/relationships/slideLayout" Target="../slideLayouts/slideLayout165.xml"/><Relationship Id="rId41" Type="http://schemas.openxmlformats.org/officeDocument/2006/relationships/slideLayout" Target="../slideLayouts/slideLayout186.xml"/><Relationship Id="rId54" Type="http://schemas.openxmlformats.org/officeDocument/2006/relationships/slideLayout" Target="../slideLayouts/slideLayout199.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36" Type="http://schemas.openxmlformats.org/officeDocument/2006/relationships/slideLayout" Target="../slideLayouts/slideLayout181.xml"/><Relationship Id="rId49" Type="http://schemas.openxmlformats.org/officeDocument/2006/relationships/slideLayout" Target="../slideLayouts/slideLayout194.xml"/><Relationship Id="rId57" Type="http://schemas.openxmlformats.org/officeDocument/2006/relationships/theme" Target="../theme/theme4.xml"/><Relationship Id="rId10" Type="http://schemas.openxmlformats.org/officeDocument/2006/relationships/slideLayout" Target="../slideLayouts/slideLayout155.xml"/><Relationship Id="rId31" Type="http://schemas.openxmlformats.org/officeDocument/2006/relationships/slideLayout" Target="../slideLayouts/slideLayout176.xml"/><Relationship Id="rId44" Type="http://schemas.openxmlformats.org/officeDocument/2006/relationships/slideLayout" Target="../slideLayouts/slideLayout189.xml"/><Relationship Id="rId52" Type="http://schemas.openxmlformats.org/officeDocument/2006/relationships/slideLayout" Target="../slideLayouts/slideLayout1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4E691A-D9F5-B344-8518-A05F080A2564}"/>
              </a:ext>
            </a:extLst>
          </p:cNvPr>
          <p:cNvSpPr/>
          <p:nvPr userDrawn="1"/>
        </p:nvSpPr>
        <p:spPr>
          <a:xfrm>
            <a:off x="0" y="4499100"/>
            <a:ext cx="9144000" cy="64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71500" y="123826"/>
            <a:ext cx="7988776" cy="914401"/>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p:cNvSpPr>
          <p:nvPr>
            <p:ph type="body" idx="1"/>
          </p:nvPr>
        </p:nvSpPr>
        <p:spPr>
          <a:xfrm>
            <a:off x="578962" y="1113824"/>
            <a:ext cx="7981314" cy="3257850"/>
          </a:xfrm>
          <a:prstGeom prst="rect">
            <a:avLst/>
          </a:prstGeom>
        </p:spPr>
        <p:txBody>
          <a:bodyPr vert="horz" lIns="0" tIns="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picture containing drawing&#10;&#10;Description automatically generated">
            <a:extLst>
              <a:ext uri="{FF2B5EF4-FFF2-40B4-BE49-F238E27FC236}">
                <a16:creationId xmlns:a16="http://schemas.microsoft.com/office/drawing/2014/main" id="{A3D7FC49-B039-DE43-9D92-F615617A4A73}"/>
              </a:ext>
            </a:extLst>
          </p:cNvPr>
          <p:cNvPicPr>
            <a:picLocks noChangeAspect="1"/>
          </p:cNvPicPr>
          <p:nvPr userDrawn="1"/>
        </p:nvPicPr>
        <p:blipFill>
          <a:blip r:embed="rId59" cstate="screen">
            <a:extLst>
              <a:ext uri="{28A0092B-C50C-407E-A947-70E740481C1C}">
                <a14:useLocalDpi xmlns:a14="http://schemas.microsoft.com/office/drawing/2010/main"/>
              </a:ext>
            </a:extLst>
          </a:blip>
          <a:stretch>
            <a:fillRect/>
          </a:stretch>
        </p:blipFill>
        <p:spPr>
          <a:xfrm>
            <a:off x="229237" y="4644000"/>
            <a:ext cx="979678" cy="342646"/>
          </a:xfrm>
          <a:prstGeom prst="rect">
            <a:avLst/>
          </a:prstGeom>
        </p:spPr>
      </p:pic>
      <p:sp>
        <p:nvSpPr>
          <p:cNvPr id="11" name="TextBox 10">
            <a:extLst>
              <a:ext uri="{FF2B5EF4-FFF2-40B4-BE49-F238E27FC236}">
                <a16:creationId xmlns:a16="http://schemas.microsoft.com/office/drawing/2014/main" id="{D135AE34-9221-E041-8F9E-AF8F010BDE4B}"/>
              </a:ext>
            </a:extLst>
          </p:cNvPr>
          <p:cNvSpPr txBox="1"/>
          <p:nvPr userDrawn="1"/>
        </p:nvSpPr>
        <p:spPr>
          <a:xfrm>
            <a:off x="6519219" y="4769585"/>
            <a:ext cx="2052793" cy="107722"/>
          </a:xfrm>
          <a:prstGeom prst="rect">
            <a:avLst/>
          </a:prstGeom>
          <a:noFill/>
        </p:spPr>
        <p:txBody>
          <a:bodyPr wrap="square" lIns="0" tIns="0" rIns="0" bIns="0" rtlCol="0">
            <a:spAutoFit/>
          </a:bodyPr>
          <a:lstStyle/>
          <a:p>
            <a:pPr algn="r"/>
            <a:r>
              <a:rPr lang="en-GB" sz="700" dirty="0">
                <a:solidFill>
                  <a:schemeClr val="bg1"/>
                </a:solidFill>
                <a:latin typeface="Arial" panose="020B0604020202020204" pitchFamily="34" charset="0"/>
                <a:cs typeface="Arial" panose="020B0604020202020204" pitchFamily="34" charset="0"/>
              </a:rPr>
              <a:t>© </a:t>
            </a:r>
            <a:r>
              <a:rPr lang="en-GB" sz="700" dirty="0">
                <a:solidFill>
                  <a:schemeClr val="bg1"/>
                </a:solidFill>
                <a:latin typeface="+mn-lt"/>
                <a:cs typeface="Arial" panose="020B0604020202020204" pitchFamily="34" charset="0"/>
              </a:rPr>
              <a:t>ACCA</a:t>
            </a:r>
            <a:r>
              <a:rPr lang="en-GB" sz="700" dirty="0">
                <a:solidFill>
                  <a:schemeClr val="bg1"/>
                </a:solidFill>
                <a:latin typeface="Arial" panose="020B0604020202020204" pitchFamily="34" charset="0"/>
                <a:cs typeface="Arial" panose="020B0604020202020204" pitchFamily="34" charset="0"/>
              </a:rPr>
              <a:t>           Public</a:t>
            </a:r>
          </a:p>
        </p:txBody>
      </p:sp>
      <p:sp>
        <p:nvSpPr>
          <p:cNvPr id="7" name="Slide Number Placeholder 5">
            <a:extLst>
              <a:ext uri="{FF2B5EF4-FFF2-40B4-BE49-F238E27FC236}">
                <a16:creationId xmlns:a16="http://schemas.microsoft.com/office/drawing/2014/main" id="{238E4B2B-6F9E-4666-8803-8900ABF4F511}"/>
              </a:ext>
            </a:extLst>
          </p:cNvPr>
          <p:cNvSpPr>
            <a:spLocks noGrp="1"/>
          </p:cNvSpPr>
          <p:nvPr>
            <p:ph type="sldNum" sz="quarter" idx="4"/>
          </p:nvPr>
        </p:nvSpPr>
        <p:spPr>
          <a:xfrm>
            <a:off x="8642144" y="4769304"/>
            <a:ext cx="214519" cy="122571"/>
          </a:xfrm>
          <a:prstGeom prst="rect">
            <a:avLst/>
          </a:prstGeom>
        </p:spPr>
        <p:txBody>
          <a:bodyPr vert="horz" lIns="0" tIns="0" rIns="0" bIns="0" rtlCol="0" anchor="t" anchorCtr="0">
            <a:noAutofit/>
          </a:bodyPr>
          <a:lstStyle>
            <a:lvl1pPr algn="r">
              <a:defRPr sz="700">
                <a:solidFill>
                  <a:schemeClr val="bg1"/>
                </a:solidFill>
              </a:defRPr>
            </a:lvl1p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1900569904"/>
      </p:ext>
    </p:extLst>
  </p:cSld>
  <p:clrMap bg1="lt1" tx1="dk1" bg2="lt2" tx2="dk2" accent1="accent1" accent2="accent2" accent3="accent3" accent4="accent4" accent5="accent5" accent6="accent6" hlink="hlink" folHlink="folHlink"/>
  <p:sldLayoutIdLst>
    <p:sldLayoutId id="2147483958" r:id="rId1"/>
    <p:sldLayoutId id="2147483961" r:id="rId2"/>
    <p:sldLayoutId id="2147483959" r:id="rId3"/>
    <p:sldLayoutId id="2147483960" r:id="rId4"/>
    <p:sldLayoutId id="2147483702" r:id="rId5"/>
    <p:sldLayoutId id="2147483692" r:id="rId6"/>
    <p:sldLayoutId id="2147483713" r:id="rId7"/>
    <p:sldLayoutId id="2147483686" r:id="rId8"/>
    <p:sldLayoutId id="2147483773" r:id="rId9"/>
    <p:sldLayoutId id="2147483848" r:id="rId10"/>
    <p:sldLayoutId id="2147483770" r:id="rId11"/>
    <p:sldLayoutId id="2147483772" r:id="rId12"/>
    <p:sldLayoutId id="2147483771" r:id="rId13"/>
    <p:sldLayoutId id="2147483862" r:id="rId14"/>
    <p:sldLayoutId id="2147483884" r:id="rId15"/>
    <p:sldLayoutId id="2147483899" r:id="rId16"/>
    <p:sldLayoutId id="2147483851" r:id="rId17"/>
    <p:sldLayoutId id="2147483875" r:id="rId18"/>
    <p:sldLayoutId id="2147483957" r:id="rId19"/>
    <p:sldLayoutId id="2147483937" r:id="rId20"/>
    <p:sldLayoutId id="2147483938" r:id="rId21"/>
    <p:sldLayoutId id="2147483939" r:id="rId22"/>
    <p:sldLayoutId id="2147483936" r:id="rId23"/>
    <p:sldLayoutId id="2147483781" r:id="rId24"/>
    <p:sldLayoutId id="2147483782" r:id="rId25"/>
    <p:sldLayoutId id="2147483888" r:id="rId26"/>
    <p:sldLayoutId id="2147483793" r:id="rId27"/>
    <p:sldLayoutId id="2147483794" r:id="rId28"/>
    <p:sldLayoutId id="2147483846" r:id="rId29"/>
    <p:sldLayoutId id="2147483940" r:id="rId30"/>
    <p:sldLayoutId id="2147483873" r:id="rId31"/>
    <p:sldLayoutId id="2147483778" r:id="rId32"/>
    <p:sldLayoutId id="2147483774" r:id="rId33"/>
    <p:sldLayoutId id="2147483789" r:id="rId34"/>
    <p:sldLayoutId id="2147483941" r:id="rId35"/>
    <p:sldLayoutId id="2147483783" r:id="rId36"/>
    <p:sldLayoutId id="2147483784" r:id="rId37"/>
    <p:sldLayoutId id="2147483956" r:id="rId38"/>
    <p:sldLayoutId id="2147483917" r:id="rId39"/>
    <p:sldLayoutId id="2147483918" r:id="rId40"/>
    <p:sldLayoutId id="2147483777" r:id="rId41"/>
    <p:sldLayoutId id="2147483849" r:id="rId42"/>
    <p:sldLayoutId id="2147483690"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Lst>
  <p:hf hdr="0" ftr="0" dt="0"/>
  <p:txStyles>
    <p:titleStyle>
      <a:lvl1pPr algn="l" defTabSz="685800" rtl="0" eaLnBrk="1" latinLnBrk="0" hangingPunct="1">
        <a:lnSpc>
          <a:spcPct val="90000"/>
        </a:lnSpc>
        <a:spcBef>
          <a:spcPct val="0"/>
        </a:spcBef>
        <a:buNone/>
        <a:defRPr sz="2800" b="1" i="0" kern="1200">
          <a:solidFill>
            <a:schemeClr val="tx1"/>
          </a:solidFill>
          <a:latin typeface="+mj-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C80000"/>
        </a:buClr>
        <a:buSzPct val="110000"/>
        <a:buFont typeface="Wingdings" pitchFamily="2" charset="2"/>
        <a:buChar char="§"/>
        <a:defRPr sz="1800" b="0" i="0"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Clr>
          <a:srgbClr val="C80000"/>
        </a:buClr>
        <a:buSzPct val="110000"/>
        <a:buFont typeface="Wingdings" pitchFamily="2" charset="2"/>
        <a:buChar char="§"/>
        <a:defRPr sz="1400" b="0" i="0" kern="120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Clr>
          <a:srgbClr val="C80000"/>
        </a:buClr>
        <a:buSzPct val="110000"/>
        <a:buFont typeface="Wingdings" pitchFamily="2" charset="2"/>
        <a:buChar char="§"/>
        <a:defRPr sz="1200" b="0" i="0" kern="120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Clr>
          <a:srgbClr val="C80000"/>
        </a:buClr>
        <a:buSzPct val="110000"/>
        <a:buFont typeface="Wingdings" pitchFamily="2" charset="2"/>
        <a:buChar char="§"/>
        <a:defRPr sz="1100" b="0" i="0" kern="120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Clr>
          <a:srgbClr val="C80000"/>
        </a:buClr>
        <a:buSzPct val="110000"/>
        <a:buFont typeface="Wingdings" pitchFamily="2" charset="2"/>
        <a:buChar char="§"/>
        <a:defRPr sz="1000" b="0" i="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8" userDrawn="1">
          <p15:clr>
            <a:srgbClr val="C35EA4"/>
          </p15:clr>
        </p15:guide>
        <p15:guide id="3" pos="5579" userDrawn="1">
          <p15:clr>
            <a:srgbClr val="C35EA4"/>
          </p15:clr>
        </p15:guide>
        <p15:guide id="4" pos="1260" userDrawn="1">
          <p15:clr>
            <a:srgbClr val="C35EA4"/>
          </p15:clr>
        </p15:guide>
        <p15:guide id="5" pos="1440" userDrawn="1">
          <p15:clr>
            <a:srgbClr val="5ACBF0"/>
          </p15:clr>
        </p15:guide>
        <p15:guide id="6" pos="360" userDrawn="1">
          <p15:clr>
            <a:srgbClr val="F26B43"/>
          </p15:clr>
        </p15:guide>
        <p15:guide id="10" pos="2880" userDrawn="1">
          <p15:clr>
            <a:srgbClr val="5ACBF0"/>
          </p15:clr>
        </p15:guide>
        <p15:guide id="12" pos="5397" userDrawn="1">
          <p15:clr>
            <a:srgbClr val="F26B43"/>
          </p15:clr>
        </p15:guide>
        <p15:guide id="13" pos="4320" userDrawn="1">
          <p15:clr>
            <a:srgbClr val="5ACBF0"/>
          </p15:clr>
        </p15:guide>
        <p15:guide id="14" orient="horz" pos="1418" userDrawn="1">
          <p15:clr>
            <a:srgbClr val="5ACBF0"/>
          </p15:clr>
        </p15:guide>
        <p15:guide id="15" pos="4503" userDrawn="1">
          <p15:clr>
            <a:srgbClr val="C35EA4"/>
          </p15:clr>
        </p15:guide>
        <p15:guide id="16" orient="horz" pos="283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8400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000" y="273844"/>
            <a:ext cx="8118763" cy="994172"/>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22000" y="1369218"/>
            <a:ext cx="8118763" cy="3149889"/>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3">
            <a:extLst>
              <a:ext uri="{FF2B5EF4-FFF2-40B4-BE49-F238E27FC236}">
                <a16:creationId xmlns:a16="http://schemas.microsoft.com/office/drawing/2014/main" id="{4889DD6A-9FE8-F319-DF8C-CB75C582A687}"/>
              </a:ext>
            </a:extLst>
          </p:cNvPr>
          <p:cNvSpPr>
            <a:spLocks noGrp="1"/>
          </p:cNvSpPr>
          <p:nvPr>
            <p:ph type="ftr" sz="quarter" idx="3"/>
          </p:nvPr>
        </p:nvSpPr>
        <p:spPr>
          <a:xfrm>
            <a:off x="7148937" y="4747022"/>
            <a:ext cx="1851819" cy="273844"/>
          </a:xfrm>
          <a:prstGeom prst="rect">
            <a:avLst/>
          </a:prstGeom>
        </p:spPr>
        <p:txBody>
          <a:bodyPr vert="horz" lIns="91440" tIns="45720" rIns="0" bIns="45720" rtlCol="0" anchor="ctr"/>
          <a:lstStyle>
            <a:lvl1pPr algn="ctr">
              <a:defRPr sz="800">
                <a:solidFill>
                  <a:schemeClr val="tx1">
                    <a:tint val="82000"/>
                  </a:schemeClr>
                </a:solidFill>
              </a:defRPr>
            </a:lvl1pPr>
          </a:lstStyle>
          <a:p>
            <a:r>
              <a:rPr lang="en-US"/>
              <a:t>Confidential                               © ACCA</a:t>
            </a:r>
            <a:endParaRPr lang="en-US" dirty="0"/>
          </a:p>
        </p:txBody>
      </p:sp>
    </p:spTree>
    <p:extLst>
      <p:ext uri="{BB962C8B-B14F-4D97-AF65-F5344CB8AC3E}">
        <p14:creationId xmlns:p14="http://schemas.microsoft.com/office/powerpoint/2010/main" val="883337428"/>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 id="2147483980" r:id="rId16"/>
    <p:sldLayoutId id="2147483981" r:id="rId17"/>
    <p:sldLayoutId id="2147483982" r:id="rId18"/>
    <p:sldLayoutId id="2147483983" r:id="rId19"/>
    <p:sldLayoutId id="2147483984" r:id="rId20"/>
    <p:sldLayoutId id="2147483985" r:id="rId21"/>
    <p:sldLayoutId id="2147483986" r:id="rId22"/>
    <p:sldLayoutId id="2147483987" r:id="rId23"/>
    <p:sldLayoutId id="2147483988" r:id="rId24"/>
    <p:sldLayoutId id="2147483989" r:id="rId25"/>
    <p:sldLayoutId id="2147483990" r:id="rId26"/>
    <p:sldLayoutId id="2147483991" r:id="rId27"/>
    <p:sldLayoutId id="2147483992" r:id="rId28"/>
    <p:sldLayoutId id="2147483993" r:id="rId29"/>
    <p:sldLayoutId id="2147483994" r:id="rId30"/>
    <p:sldLayoutId id="2147483995" r:id="rId31"/>
    <p:sldLayoutId id="2147483996" r:id="rId32"/>
    <p:sldLayoutId id="2147483997" r:id="rId33"/>
    <p:sldLayoutId id="2147483998" r:id="rId34"/>
    <p:sldLayoutId id="2147483999" r:id="rId35"/>
    <p:sldLayoutId id="2147484000" r:id="rId36"/>
    <p:sldLayoutId id="2147484001" r:id="rId37"/>
    <p:sldLayoutId id="2147484002" r:id="rId38"/>
    <p:sldLayoutId id="2147484003" r:id="rId39"/>
    <p:sldLayoutId id="2147484004" r:id="rId40"/>
    <p:sldLayoutId id="2147484005" r:id="rId41"/>
    <p:sldLayoutId id="2147484006" r:id="rId42"/>
    <p:sldLayoutId id="2147484007" r:id="rId43"/>
    <p:sldLayoutId id="2147484008" r:id="rId44"/>
    <p:sldLayoutId id="2147484009" r:id="rId45"/>
    <p:sldLayoutId id="2147484010" r:id="rId46"/>
    <p:sldLayoutId id="2147484011" r:id="rId47"/>
    <p:sldLayoutId id="2147484012" r:id="rId48"/>
    <p:sldLayoutId id="2147484013" r:id="rId49"/>
    <p:sldLayoutId id="2147484014" r:id="rId50"/>
    <p:sldLayoutId id="2147484015" r:id="rId51"/>
    <p:sldLayoutId id="2147484016" r:id="rId52"/>
    <p:sldLayoutId id="2147484017" r:id="rId53"/>
    <p:sldLayoutId id="2147484018" r:id="rId54"/>
    <p:sldLayoutId id="2147484019" r:id="rId55"/>
    <p:sldLayoutId id="2147484020" r:id="rId56"/>
    <p:sldLayoutId id="2147484021" r:id="rId57"/>
    <p:sldLayoutId id="2147484022" r:id="rId58"/>
    <p:sldLayoutId id="2147484023" r:id="rId59"/>
    <p:sldLayoutId id="2147484024" r:id="rId60"/>
    <p:sldLayoutId id="2147484025" r:id="rId61"/>
    <p:sldLayoutId id="2147484026" r:id="rId62"/>
    <p:sldLayoutId id="2147484027" r:id="rId63"/>
    <p:sldLayoutId id="2147484028" r:id="rId64"/>
    <p:sldLayoutId id="2147484029" r:id="rId65"/>
    <p:sldLayoutId id="2147484030" r:id="rId66"/>
    <p:sldLayoutId id="2147484031" r:id="rId67"/>
    <p:sldLayoutId id="2147484032" r:id="rId68"/>
    <p:sldLayoutId id="2147484033" r:id="rId69"/>
    <p:sldLayoutId id="2147484034" r:id="rId70"/>
    <p:sldLayoutId id="2147484035" r:id="rId71"/>
    <p:sldLayoutId id="2147484036" r:id="rId72"/>
    <p:sldLayoutId id="2147484037" r:id="rId73"/>
    <p:sldLayoutId id="2147484038" r:id="rId74"/>
    <p:sldLayoutId id="2147484039" r:id="rId75"/>
    <p:sldLayoutId id="2147484040" r:id="rId76"/>
    <p:sldLayoutId id="2147484043" r:id="rId77"/>
  </p:sldLayoutIdLst>
  <p:hf sldNum="0" hdr="0" dt="0"/>
  <p:txStyles>
    <p:titleStyle>
      <a:lvl1pPr algn="l" defTabSz="685800" rtl="0" eaLnBrk="1" latinLnBrk="0" hangingPunct="1">
        <a:lnSpc>
          <a:spcPct val="90000"/>
        </a:lnSpc>
        <a:spcBef>
          <a:spcPct val="0"/>
        </a:spcBef>
        <a:buNone/>
        <a:defRPr sz="3300" b="1" kern="1200" spc="50" baseline="0">
          <a:solidFill>
            <a:schemeClr val="tx1"/>
          </a:solidFill>
          <a:latin typeface="+mj-lt"/>
          <a:ea typeface="+mj-ea"/>
          <a:cs typeface="+mj-cs"/>
        </a:defRPr>
      </a:lvl1pPr>
    </p:titleStyle>
    <p:bodyStyle>
      <a:lvl1pPr marL="285750" indent="-285750" algn="l" defTabSz="685800" rtl="0" eaLnBrk="1" latinLnBrk="0" hangingPunct="1">
        <a:lnSpc>
          <a:spcPct val="100000"/>
        </a:lnSpc>
        <a:spcBef>
          <a:spcPts val="1000"/>
        </a:spcBef>
        <a:buClr>
          <a:srgbClr val="E50068"/>
        </a:buClr>
        <a:buFont typeface="Wingdings" panose="05000000000000000000" pitchFamily="2" charset="2"/>
        <a:buChar char="§"/>
        <a:defRPr sz="1600" kern="1200" spc="0" baseline="0">
          <a:solidFill>
            <a:schemeClr val="tx1"/>
          </a:solidFill>
          <a:latin typeface="+mn-lt"/>
          <a:ea typeface="+mn-ea"/>
          <a:cs typeface="+mn-cs"/>
        </a:defRPr>
      </a:lvl1pPr>
      <a:lvl2pPr marL="628650" indent="-285750" algn="l" defTabSz="685800" rtl="0" eaLnBrk="1" latinLnBrk="0" hangingPunct="1">
        <a:lnSpc>
          <a:spcPct val="90000"/>
        </a:lnSpc>
        <a:spcBef>
          <a:spcPts val="375"/>
        </a:spcBef>
        <a:buClr>
          <a:srgbClr val="C80000"/>
        </a:buClr>
        <a:buFont typeface="Wingdings" panose="05000000000000000000" pitchFamily="2" charset="2"/>
        <a:buChar char="§"/>
        <a:defRPr sz="1400" kern="1200" spc="0" baseline="0">
          <a:solidFill>
            <a:schemeClr val="tx1"/>
          </a:solidFill>
          <a:latin typeface="+mn-lt"/>
          <a:ea typeface="+mn-ea"/>
          <a:cs typeface="+mn-cs"/>
        </a:defRPr>
      </a:lvl2pPr>
      <a:lvl3pPr marL="971550" indent="-285750" algn="l" defTabSz="685800" rtl="0" eaLnBrk="1" latinLnBrk="0" hangingPunct="1">
        <a:lnSpc>
          <a:spcPct val="90000"/>
        </a:lnSpc>
        <a:spcBef>
          <a:spcPts val="375"/>
        </a:spcBef>
        <a:buClr>
          <a:srgbClr val="C80000"/>
        </a:buClr>
        <a:buFont typeface="Wingdings" panose="05000000000000000000" pitchFamily="2" charset="2"/>
        <a:buChar char="§"/>
        <a:defRPr sz="1300" kern="1200" spc="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C80000"/>
        </a:buClr>
        <a:buFont typeface="Wingdings" panose="05000000000000000000" pitchFamily="2" charset="2"/>
        <a:buChar char="§"/>
        <a:defRPr sz="1200" kern="1200" spc="0"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C80000"/>
        </a:buClr>
        <a:buFont typeface="Wingdings" panose="05000000000000000000" pitchFamily="2" charset="2"/>
        <a:buChar char="§"/>
        <a:defRPr sz="1100" kern="1200" spc="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ptos" panose="020B00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ptos" panose="020B00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ptos" panose="020B00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ptos" panose="020B00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EBEBE"/>
        </a:solidFill>
        <a:effectLst/>
      </p:bgPr>
    </p:bg>
    <p:spTree>
      <p:nvGrpSpPr>
        <p:cNvPr id="1" name=""/>
        <p:cNvGrpSpPr/>
        <p:nvPr/>
      </p:nvGrpSpPr>
      <p:grpSpPr>
        <a:xfrm>
          <a:off x="0" y="0"/>
          <a:ext cx="0" cy="0"/>
          <a:chOff x="0" y="0"/>
          <a:chExt cx="0" cy="0"/>
        </a:xfrm>
      </p:grpSpPr>
      <p:pic>
        <p:nvPicPr>
          <p:cNvPr id="7" name="Picture 6" descr="ACCA Brand Frame (16x9)_4.eps"/>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346104" y="4864695"/>
            <a:ext cx="2180506" cy="92333"/>
          </a:xfrm>
          <a:prstGeom prst="rect">
            <a:avLst/>
          </a:prstGeom>
          <a:noFill/>
        </p:spPr>
        <p:txBody>
          <a:bodyPr wrap="square" lIns="0" tIns="0" rIns="0" bIns="0" rtlCol="0">
            <a:spAutoFit/>
          </a:bodyPr>
          <a:lstStyle/>
          <a:p>
            <a:r>
              <a:rPr lang="en-GB" sz="600" dirty="0">
                <a:latin typeface="Arial"/>
                <a:cs typeface="Arial"/>
              </a:rPr>
              <a:t>© ACCA      </a:t>
            </a:r>
            <a:r>
              <a:rPr lang="en-GB" sz="600" b="1" dirty="0">
                <a:latin typeface="Arial"/>
                <a:cs typeface="Arial"/>
              </a:rPr>
              <a:t>PUBLIC</a:t>
            </a:r>
          </a:p>
        </p:txBody>
      </p:sp>
    </p:spTree>
    <p:extLst>
      <p:ext uri="{BB962C8B-B14F-4D97-AF65-F5344CB8AC3E}">
        <p14:creationId xmlns:p14="http://schemas.microsoft.com/office/powerpoint/2010/main" val="51536141"/>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400" kern="1200">
          <a:solidFill>
            <a:schemeClr val="tx1"/>
          </a:solidFill>
          <a:latin typeface="+mn-lt"/>
          <a:ea typeface="+mn-ea"/>
          <a:cs typeface="+mn-cs"/>
        </a:defRPr>
      </a:lvl1pPr>
      <a:lvl2pPr marL="342892" algn="l" defTabSz="342892" rtl="0" eaLnBrk="1" latinLnBrk="0" hangingPunct="1">
        <a:defRPr sz="1400" kern="1200">
          <a:solidFill>
            <a:schemeClr val="tx1"/>
          </a:solidFill>
          <a:latin typeface="+mn-lt"/>
          <a:ea typeface="+mn-ea"/>
          <a:cs typeface="+mn-cs"/>
        </a:defRPr>
      </a:lvl2pPr>
      <a:lvl3pPr marL="685783" algn="l" defTabSz="342892" rtl="0" eaLnBrk="1" latinLnBrk="0" hangingPunct="1">
        <a:defRPr sz="1400" kern="1200">
          <a:solidFill>
            <a:schemeClr val="tx1"/>
          </a:solidFill>
          <a:latin typeface="+mn-lt"/>
          <a:ea typeface="+mn-ea"/>
          <a:cs typeface="+mn-cs"/>
        </a:defRPr>
      </a:lvl3pPr>
      <a:lvl4pPr marL="1028675" algn="l" defTabSz="342892" rtl="0" eaLnBrk="1" latinLnBrk="0" hangingPunct="1">
        <a:defRPr sz="1400" kern="1200">
          <a:solidFill>
            <a:schemeClr val="tx1"/>
          </a:solidFill>
          <a:latin typeface="+mn-lt"/>
          <a:ea typeface="+mn-ea"/>
          <a:cs typeface="+mn-cs"/>
        </a:defRPr>
      </a:lvl4pPr>
      <a:lvl5pPr marL="1371566" algn="l" defTabSz="342892" rtl="0" eaLnBrk="1" latinLnBrk="0" hangingPunct="1">
        <a:defRPr sz="1400" kern="1200">
          <a:solidFill>
            <a:schemeClr val="tx1"/>
          </a:solidFill>
          <a:latin typeface="+mn-lt"/>
          <a:ea typeface="+mn-ea"/>
          <a:cs typeface="+mn-cs"/>
        </a:defRPr>
      </a:lvl5pPr>
      <a:lvl6pPr marL="1714457" algn="l" defTabSz="342892" rtl="0" eaLnBrk="1" latinLnBrk="0" hangingPunct="1">
        <a:defRPr sz="1400" kern="1200">
          <a:solidFill>
            <a:schemeClr val="tx1"/>
          </a:solidFill>
          <a:latin typeface="+mn-lt"/>
          <a:ea typeface="+mn-ea"/>
          <a:cs typeface="+mn-cs"/>
        </a:defRPr>
      </a:lvl6pPr>
      <a:lvl7pPr marL="2057348" algn="l" defTabSz="342892" rtl="0" eaLnBrk="1" latinLnBrk="0" hangingPunct="1">
        <a:defRPr sz="1400" kern="1200">
          <a:solidFill>
            <a:schemeClr val="tx1"/>
          </a:solidFill>
          <a:latin typeface="+mn-lt"/>
          <a:ea typeface="+mn-ea"/>
          <a:cs typeface="+mn-cs"/>
        </a:defRPr>
      </a:lvl7pPr>
      <a:lvl8pPr marL="2400240" algn="l" defTabSz="342892" rtl="0" eaLnBrk="1" latinLnBrk="0" hangingPunct="1">
        <a:defRPr sz="1400" kern="1200">
          <a:solidFill>
            <a:schemeClr val="tx1"/>
          </a:solidFill>
          <a:latin typeface="+mn-lt"/>
          <a:ea typeface="+mn-ea"/>
          <a:cs typeface="+mn-cs"/>
        </a:defRPr>
      </a:lvl8pPr>
      <a:lvl9pPr marL="2743132" algn="l" defTabSz="342892"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4E691A-D9F5-B344-8518-A05F080A2564}"/>
              </a:ext>
            </a:extLst>
          </p:cNvPr>
          <p:cNvSpPr/>
          <p:nvPr userDrawn="1"/>
        </p:nvSpPr>
        <p:spPr>
          <a:xfrm>
            <a:off x="0" y="4499100"/>
            <a:ext cx="9144000" cy="64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71500" y="123826"/>
            <a:ext cx="7988776" cy="914401"/>
          </a:xfrm>
          <a:prstGeom prst="rect">
            <a:avLst/>
          </a:prstGeom>
        </p:spPr>
        <p:txBody>
          <a:bodyPr vert="horz" lIns="0" tIns="45720" rIns="0" bIns="45720" rtlCol="0" anchor="ctr">
            <a:noAutofit/>
          </a:bodyPr>
          <a:lstStyle/>
          <a:p>
            <a:r>
              <a:rPr lang="en-US"/>
              <a:t>Click to edit Master title style</a:t>
            </a:r>
          </a:p>
        </p:txBody>
      </p:sp>
      <p:sp>
        <p:nvSpPr>
          <p:cNvPr id="3" name="Text Placeholder 2"/>
          <p:cNvSpPr>
            <a:spLocks noGrp="1"/>
          </p:cNvSpPr>
          <p:nvPr>
            <p:ph type="body" idx="1"/>
          </p:nvPr>
        </p:nvSpPr>
        <p:spPr>
          <a:xfrm>
            <a:off x="578962" y="1113824"/>
            <a:ext cx="7981314" cy="3257850"/>
          </a:xfrm>
          <a:prstGeom prst="rect">
            <a:avLst/>
          </a:prstGeom>
        </p:spPr>
        <p:txBody>
          <a:bodyPr vert="horz" lIns="0" tIns="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drawing&#10;&#10;Description automatically generated">
            <a:extLst>
              <a:ext uri="{FF2B5EF4-FFF2-40B4-BE49-F238E27FC236}">
                <a16:creationId xmlns:a16="http://schemas.microsoft.com/office/drawing/2014/main" id="{A3D7FC49-B039-DE43-9D92-F615617A4A73}"/>
              </a:ext>
            </a:extLst>
          </p:cNvPr>
          <p:cNvPicPr>
            <a:picLocks noChangeAspect="1"/>
          </p:cNvPicPr>
          <p:nvPr userDrawn="1"/>
        </p:nvPicPr>
        <p:blipFill>
          <a:blip r:embed="rId58" cstate="screen">
            <a:extLst>
              <a:ext uri="{28A0092B-C50C-407E-A947-70E740481C1C}">
                <a14:useLocalDpi xmlns:a14="http://schemas.microsoft.com/office/drawing/2010/main"/>
              </a:ext>
            </a:extLst>
          </a:blip>
          <a:stretch>
            <a:fillRect/>
          </a:stretch>
        </p:blipFill>
        <p:spPr>
          <a:xfrm>
            <a:off x="229237" y="4644000"/>
            <a:ext cx="979678" cy="342646"/>
          </a:xfrm>
          <a:prstGeom prst="rect">
            <a:avLst/>
          </a:prstGeom>
        </p:spPr>
      </p:pic>
      <p:sp>
        <p:nvSpPr>
          <p:cNvPr id="11" name="TextBox 10">
            <a:extLst>
              <a:ext uri="{FF2B5EF4-FFF2-40B4-BE49-F238E27FC236}">
                <a16:creationId xmlns:a16="http://schemas.microsoft.com/office/drawing/2014/main" id="{D135AE34-9221-E041-8F9E-AF8F010BDE4B}"/>
              </a:ext>
            </a:extLst>
          </p:cNvPr>
          <p:cNvSpPr txBox="1"/>
          <p:nvPr userDrawn="1"/>
        </p:nvSpPr>
        <p:spPr>
          <a:xfrm>
            <a:off x="6519219" y="4769585"/>
            <a:ext cx="2052793" cy="107722"/>
          </a:xfrm>
          <a:prstGeom prst="rect">
            <a:avLst/>
          </a:prstGeom>
          <a:noFill/>
        </p:spPr>
        <p:txBody>
          <a:bodyPr wrap="square" lIns="0" tIns="0" rIns="0" bIns="0" rtlCol="0">
            <a:spAutoFit/>
          </a:bodyPr>
          <a:lstStyle/>
          <a:p>
            <a:pPr algn="r"/>
            <a:r>
              <a:rPr lang="en-GB" sz="700">
                <a:solidFill>
                  <a:schemeClr val="bg1"/>
                </a:solidFill>
                <a:latin typeface="Arial" panose="020B0604020202020204" pitchFamily="34" charset="0"/>
                <a:cs typeface="Arial" panose="020B0604020202020204" pitchFamily="34" charset="0"/>
              </a:rPr>
              <a:t>© </a:t>
            </a:r>
            <a:r>
              <a:rPr lang="en-GB" sz="700">
                <a:solidFill>
                  <a:schemeClr val="bg1"/>
                </a:solidFill>
                <a:latin typeface="+mn-lt"/>
                <a:cs typeface="Arial" panose="020B0604020202020204" pitchFamily="34" charset="0"/>
              </a:rPr>
              <a:t>ACCA</a:t>
            </a:r>
            <a:r>
              <a:rPr lang="en-GB" sz="700">
                <a:solidFill>
                  <a:schemeClr val="bg1"/>
                </a:solidFill>
                <a:latin typeface="Arial" panose="020B0604020202020204" pitchFamily="34" charset="0"/>
                <a:cs typeface="Arial" panose="020B0604020202020204" pitchFamily="34" charset="0"/>
              </a:rPr>
              <a:t>           Public</a:t>
            </a:r>
          </a:p>
        </p:txBody>
      </p:sp>
      <p:sp>
        <p:nvSpPr>
          <p:cNvPr id="7" name="Slide Number Placeholder 5">
            <a:extLst>
              <a:ext uri="{FF2B5EF4-FFF2-40B4-BE49-F238E27FC236}">
                <a16:creationId xmlns:a16="http://schemas.microsoft.com/office/drawing/2014/main" id="{238E4B2B-6F9E-4666-8803-8900ABF4F511}"/>
              </a:ext>
            </a:extLst>
          </p:cNvPr>
          <p:cNvSpPr>
            <a:spLocks noGrp="1"/>
          </p:cNvSpPr>
          <p:nvPr>
            <p:ph type="sldNum" sz="quarter" idx="4"/>
          </p:nvPr>
        </p:nvSpPr>
        <p:spPr>
          <a:xfrm>
            <a:off x="8642144" y="4769304"/>
            <a:ext cx="214519" cy="122571"/>
          </a:xfrm>
          <a:prstGeom prst="rect">
            <a:avLst/>
          </a:prstGeom>
        </p:spPr>
        <p:txBody>
          <a:bodyPr vert="horz" lIns="0" tIns="0" rIns="0" bIns="0" rtlCol="0" anchor="t" anchorCtr="0">
            <a:noAutofit/>
          </a:bodyPr>
          <a:lstStyle>
            <a:lvl1pPr algn="r">
              <a:defRPr sz="700">
                <a:solidFill>
                  <a:schemeClr val="bg1"/>
                </a:solidFill>
              </a:defRPr>
            </a:lvl1pPr>
          </a:lstStyle>
          <a:p>
            <a:fld id="{D8E11B39-5312-4BA2-9D77-E49168D4D691}" type="slidenum">
              <a:rPr lang="en-GB" smtClean="0"/>
              <a:pPr/>
              <a:t>‹#›</a:t>
            </a:fld>
            <a:endParaRPr lang="en-GB"/>
          </a:p>
        </p:txBody>
      </p:sp>
    </p:spTree>
    <p:extLst>
      <p:ext uri="{BB962C8B-B14F-4D97-AF65-F5344CB8AC3E}">
        <p14:creationId xmlns:p14="http://schemas.microsoft.com/office/powerpoint/2010/main" val="761527241"/>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 id="2147484075" r:id="rId18"/>
    <p:sldLayoutId id="2147484076" r:id="rId19"/>
    <p:sldLayoutId id="2147484077" r:id="rId20"/>
    <p:sldLayoutId id="2147484078" r:id="rId21"/>
    <p:sldLayoutId id="2147484079" r:id="rId22"/>
    <p:sldLayoutId id="2147484080" r:id="rId23"/>
    <p:sldLayoutId id="2147484081" r:id="rId24"/>
    <p:sldLayoutId id="2147484082" r:id="rId25"/>
    <p:sldLayoutId id="2147484083" r:id="rId26"/>
    <p:sldLayoutId id="2147484084" r:id="rId27"/>
    <p:sldLayoutId id="2147484085" r:id="rId28"/>
    <p:sldLayoutId id="2147484086" r:id="rId29"/>
    <p:sldLayoutId id="2147484087" r:id="rId30"/>
    <p:sldLayoutId id="2147484088" r:id="rId31"/>
    <p:sldLayoutId id="2147484089" r:id="rId32"/>
    <p:sldLayoutId id="2147484090" r:id="rId33"/>
    <p:sldLayoutId id="2147484091" r:id="rId34"/>
    <p:sldLayoutId id="2147484092" r:id="rId35"/>
    <p:sldLayoutId id="2147484093" r:id="rId36"/>
    <p:sldLayoutId id="2147484094" r:id="rId37"/>
    <p:sldLayoutId id="2147484095" r:id="rId38"/>
    <p:sldLayoutId id="2147484096" r:id="rId39"/>
    <p:sldLayoutId id="2147484097" r:id="rId40"/>
    <p:sldLayoutId id="2147484098" r:id="rId41"/>
    <p:sldLayoutId id="2147484099" r:id="rId42"/>
    <p:sldLayoutId id="2147484100" r:id="rId43"/>
    <p:sldLayoutId id="2147484101" r:id="rId44"/>
    <p:sldLayoutId id="2147484102" r:id="rId45"/>
    <p:sldLayoutId id="2147484103" r:id="rId46"/>
    <p:sldLayoutId id="2147484104" r:id="rId47"/>
    <p:sldLayoutId id="2147484105" r:id="rId48"/>
    <p:sldLayoutId id="2147484106" r:id="rId49"/>
    <p:sldLayoutId id="2147484107" r:id="rId50"/>
    <p:sldLayoutId id="2147484108" r:id="rId51"/>
    <p:sldLayoutId id="2147484109" r:id="rId52"/>
    <p:sldLayoutId id="2147484110" r:id="rId53"/>
    <p:sldLayoutId id="2147484111" r:id="rId54"/>
    <p:sldLayoutId id="2147484112" r:id="rId55"/>
    <p:sldLayoutId id="2147484113" r:id="rId56"/>
  </p:sldLayoutIdLst>
  <p:hf hdr="0" ftr="0" dt="0"/>
  <p:txStyles>
    <p:titleStyle>
      <a:lvl1pPr algn="l" defTabSz="685800" rtl="0" eaLnBrk="1" latinLnBrk="0" hangingPunct="1">
        <a:lnSpc>
          <a:spcPct val="90000"/>
        </a:lnSpc>
        <a:spcBef>
          <a:spcPct val="0"/>
        </a:spcBef>
        <a:buNone/>
        <a:defRPr sz="2800" b="1" i="0" kern="1200">
          <a:solidFill>
            <a:schemeClr val="tx1"/>
          </a:solidFill>
          <a:latin typeface="+mj-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C80000"/>
        </a:buClr>
        <a:buSzPct val="110000"/>
        <a:buFont typeface="Wingdings" pitchFamily="2" charset="2"/>
        <a:buChar char="§"/>
        <a:defRPr sz="1800" b="0" i="0"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Clr>
          <a:srgbClr val="C80000"/>
        </a:buClr>
        <a:buSzPct val="110000"/>
        <a:buFont typeface="Wingdings" pitchFamily="2" charset="2"/>
        <a:buChar char="§"/>
        <a:defRPr sz="1400" b="0" i="0" kern="120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Clr>
          <a:srgbClr val="C80000"/>
        </a:buClr>
        <a:buSzPct val="110000"/>
        <a:buFont typeface="Wingdings" pitchFamily="2" charset="2"/>
        <a:buChar char="§"/>
        <a:defRPr sz="1200" b="0" i="0" kern="120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Clr>
          <a:srgbClr val="C80000"/>
        </a:buClr>
        <a:buSzPct val="110000"/>
        <a:buFont typeface="Wingdings" pitchFamily="2" charset="2"/>
        <a:buChar char="§"/>
        <a:defRPr sz="1100" b="0" i="0" kern="120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Clr>
          <a:srgbClr val="C80000"/>
        </a:buClr>
        <a:buSzPct val="110000"/>
        <a:buFont typeface="Wingdings" pitchFamily="2" charset="2"/>
        <a:buChar char="§"/>
        <a:defRPr sz="1000" b="0" i="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8">
          <p15:clr>
            <a:srgbClr val="C35EA4"/>
          </p15:clr>
        </p15:guide>
        <p15:guide id="3" pos="5579">
          <p15:clr>
            <a:srgbClr val="C35EA4"/>
          </p15:clr>
        </p15:guide>
        <p15:guide id="4" pos="1260">
          <p15:clr>
            <a:srgbClr val="C35EA4"/>
          </p15:clr>
        </p15:guide>
        <p15:guide id="5" pos="1440">
          <p15:clr>
            <a:srgbClr val="5ACBF0"/>
          </p15:clr>
        </p15:guide>
        <p15:guide id="6" pos="360">
          <p15:clr>
            <a:srgbClr val="F26B43"/>
          </p15:clr>
        </p15:guide>
        <p15:guide id="10" pos="2880">
          <p15:clr>
            <a:srgbClr val="5ACBF0"/>
          </p15:clr>
        </p15:guide>
        <p15:guide id="12" pos="5397">
          <p15:clr>
            <a:srgbClr val="F26B43"/>
          </p15:clr>
        </p15:guide>
        <p15:guide id="13" pos="4320">
          <p15:clr>
            <a:srgbClr val="5ACBF0"/>
          </p15:clr>
        </p15:guide>
        <p15:guide id="14" orient="horz" pos="1418">
          <p15:clr>
            <a:srgbClr val="5ACBF0"/>
          </p15:clr>
        </p15:guide>
        <p15:guide id="15" pos="4503">
          <p15:clr>
            <a:srgbClr val="C35EA4"/>
          </p15:clr>
        </p15:guide>
        <p15:guide id="16" orient="horz" pos="283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3.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83.xml"/><Relationship Id="rId4" Type="http://schemas.openxmlformats.org/officeDocument/2006/relationships/image" Target="../media/image60.jpg"/></Relationships>
</file>

<file path=ppt/slides/_rels/slide1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9.xml"/><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1.png"/><Relationship Id="rId1" Type="http://schemas.openxmlformats.org/officeDocument/2006/relationships/slideLayout" Target="../slideLayouts/slideLayout134.xml"/><Relationship Id="rId4" Type="http://schemas.openxmlformats.org/officeDocument/2006/relationships/image" Target="cid:image001.png@01DB8487.8D05075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3" Type="http://schemas.openxmlformats.org/officeDocument/2006/relationships/image" Target="cid:image001.png@01DB8487.8D050750" TargetMode="External"/><Relationship Id="rId2" Type="http://schemas.openxmlformats.org/officeDocument/2006/relationships/image" Target="../media/image46.png"/><Relationship Id="rId1" Type="http://schemas.openxmlformats.org/officeDocument/2006/relationships/slideLayout" Target="../slideLayouts/slideLayout134.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3" Type="http://schemas.openxmlformats.org/officeDocument/2006/relationships/hyperlink" Target="mailto:fcelik@qiotta.com" TargetMode="External"/><Relationship Id="rId7"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105.xml"/><Relationship Id="rId6" Type="http://schemas.openxmlformats.org/officeDocument/2006/relationships/hyperlink" Target="mailto:fatmadeveci@turmob.org.tr" TargetMode="External"/><Relationship Id="rId5" Type="http://schemas.openxmlformats.org/officeDocument/2006/relationships/hyperlink" Target="mailto:seval.sir@accaglobal.com" TargetMode="External"/><Relationship Id="rId4" Type="http://schemas.openxmlformats.org/officeDocument/2006/relationships/hyperlink" Target="tel:+905422848667"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93.xml"/></Relationships>
</file>

<file path=ppt/slides/_rels/slide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women with white text&#10;&#10;AI-generated content may be incorrect.">
            <a:extLst>
              <a:ext uri="{FF2B5EF4-FFF2-40B4-BE49-F238E27FC236}">
                <a16:creationId xmlns:a16="http://schemas.microsoft.com/office/drawing/2014/main" id="{F8C94D54-2809-1341-79EF-13FA890F2A8A}"/>
              </a:ext>
            </a:extLst>
          </p:cNvPr>
          <p:cNvPicPr>
            <a:picLocks noChangeAspect="1"/>
          </p:cNvPicPr>
          <p:nvPr/>
        </p:nvPicPr>
        <p:blipFill>
          <a:blip r:embed="rId2"/>
          <a:srcRect t="719"/>
          <a:stretch/>
        </p:blipFill>
        <p:spPr>
          <a:xfrm>
            <a:off x="20" y="1"/>
            <a:ext cx="9143980" cy="4516438"/>
          </a:xfrm>
          <a:prstGeom prst="rect">
            <a:avLst/>
          </a:prstGeom>
          <a:noFill/>
        </p:spPr>
      </p:pic>
      <p:sp>
        <p:nvSpPr>
          <p:cNvPr id="11" name="Footer Placeholder 2">
            <a:extLst>
              <a:ext uri="{FF2B5EF4-FFF2-40B4-BE49-F238E27FC236}">
                <a16:creationId xmlns:a16="http://schemas.microsoft.com/office/drawing/2014/main" id="{F135A746-BD43-A0E9-4D97-26C337567148}"/>
              </a:ext>
            </a:extLst>
          </p:cNvPr>
          <p:cNvSpPr>
            <a:spLocks noGrp="1"/>
          </p:cNvSpPr>
          <p:nvPr>
            <p:ph type="ftr" sz="quarter" idx="49"/>
          </p:nvPr>
        </p:nvSpPr>
        <p:spPr>
          <a:xfrm>
            <a:off x="7148937" y="4698897"/>
            <a:ext cx="1851819" cy="273844"/>
          </a:xfrm>
        </p:spPr>
        <p:txBody>
          <a:bodyPr/>
          <a:lstStyle/>
          <a:p>
            <a:pPr>
              <a:spcAft>
                <a:spcPts val="600"/>
              </a:spcAft>
            </a:pPr>
            <a:r>
              <a:rPr lang="en-US"/>
              <a:t>Confidential                               © ACCA</a:t>
            </a:r>
          </a:p>
        </p:txBody>
      </p:sp>
    </p:spTree>
    <p:extLst>
      <p:ext uri="{BB962C8B-B14F-4D97-AF65-F5344CB8AC3E}">
        <p14:creationId xmlns:p14="http://schemas.microsoft.com/office/powerpoint/2010/main" val="93076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84F00-3F12-527A-4AC5-E47F8A96589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1E40B99-D5E1-60D5-23F3-D2D6BE283C33}"/>
              </a:ext>
            </a:extLst>
          </p:cNvPr>
          <p:cNvSpPr>
            <a:spLocks noGrp="1"/>
          </p:cNvSpPr>
          <p:nvPr>
            <p:ph type="ftr" sz="quarter" idx="49"/>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ptos"/>
                <a:ea typeface="+mn-ea"/>
                <a:cs typeface="+mn-cs"/>
              </a:rPr>
              <a:t>Confidential                               © ACCA</a:t>
            </a:r>
            <a:endParaRPr kumimoji="0" lang="en-US" sz="800" b="0" i="0" u="none" strike="noStrike" kern="1200" cap="none" spc="0" normalizeH="0" baseline="0" noProof="0" dirty="0">
              <a:ln>
                <a:noFill/>
              </a:ln>
              <a:solidFill>
                <a:srgbClr val="FFFFFF"/>
              </a:solidFill>
              <a:effectLst/>
              <a:uLnTx/>
              <a:uFillTx/>
              <a:latin typeface="Aptos"/>
              <a:ea typeface="+mn-ea"/>
              <a:cs typeface="+mn-cs"/>
            </a:endParaRPr>
          </a:p>
        </p:txBody>
      </p:sp>
      <p:pic>
        <p:nvPicPr>
          <p:cNvPr id="4" name="Picture 3">
            <a:extLst>
              <a:ext uri="{FF2B5EF4-FFF2-40B4-BE49-F238E27FC236}">
                <a16:creationId xmlns:a16="http://schemas.microsoft.com/office/drawing/2014/main" id="{21C256AE-6D79-3DC8-4388-0B1DEB2DA850}"/>
              </a:ext>
            </a:extLst>
          </p:cNvPr>
          <p:cNvPicPr>
            <a:picLocks noChangeAspect="1"/>
          </p:cNvPicPr>
          <p:nvPr/>
        </p:nvPicPr>
        <p:blipFill>
          <a:blip r:embed="rId3"/>
          <a:stretch>
            <a:fillRect/>
          </a:stretch>
        </p:blipFill>
        <p:spPr>
          <a:xfrm>
            <a:off x="286140" y="131448"/>
            <a:ext cx="8571719" cy="4291956"/>
          </a:xfrm>
          <a:prstGeom prst="rect">
            <a:avLst/>
          </a:prstGeom>
        </p:spPr>
      </p:pic>
    </p:spTree>
    <p:extLst>
      <p:ext uri="{BB962C8B-B14F-4D97-AF65-F5344CB8AC3E}">
        <p14:creationId xmlns:p14="http://schemas.microsoft.com/office/powerpoint/2010/main" val="273134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ED852DE-1CF4-65C8-7B9C-2403A8E8AEBB}"/>
              </a:ext>
            </a:extLst>
          </p:cNvPr>
          <p:cNvSpPr>
            <a:spLocks noGrp="1"/>
          </p:cNvSpPr>
          <p:nvPr>
            <p:ph type="ftr" sz="quarter" idx="49"/>
          </p:nvPr>
        </p:nvSpPr>
        <p:spPr/>
        <p:txBody>
          <a:bodyPr/>
          <a:lstStyle/>
          <a:p>
            <a:r>
              <a:rPr lang="en-US"/>
              <a:t>Confidential                               © ACCA</a:t>
            </a:r>
            <a:endParaRPr lang="en-US" dirty="0"/>
          </a:p>
        </p:txBody>
      </p:sp>
      <p:pic>
        <p:nvPicPr>
          <p:cNvPr id="8" name="Picture 7">
            <a:extLst>
              <a:ext uri="{FF2B5EF4-FFF2-40B4-BE49-F238E27FC236}">
                <a16:creationId xmlns:a16="http://schemas.microsoft.com/office/drawing/2014/main" id="{DCDEBFE0-C6D8-BB09-EC77-A6AA19013824}"/>
              </a:ext>
            </a:extLst>
          </p:cNvPr>
          <p:cNvPicPr>
            <a:picLocks noChangeAspect="1"/>
          </p:cNvPicPr>
          <p:nvPr/>
        </p:nvPicPr>
        <p:blipFill>
          <a:blip r:embed="rId2"/>
          <a:stretch>
            <a:fillRect/>
          </a:stretch>
        </p:blipFill>
        <p:spPr>
          <a:xfrm>
            <a:off x="685800" y="116864"/>
            <a:ext cx="8142890" cy="4372238"/>
          </a:xfrm>
          <a:prstGeom prst="rect">
            <a:avLst/>
          </a:prstGeom>
        </p:spPr>
      </p:pic>
    </p:spTree>
    <p:extLst>
      <p:ext uri="{BB962C8B-B14F-4D97-AF65-F5344CB8AC3E}">
        <p14:creationId xmlns:p14="http://schemas.microsoft.com/office/powerpoint/2010/main" val="2185877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14BDF0-8BC6-3E0C-A5EA-078F99C40396}"/>
              </a:ext>
            </a:extLst>
          </p:cNvPr>
          <p:cNvSpPr>
            <a:spLocks noGrp="1"/>
          </p:cNvSpPr>
          <p:nvPr>
            <p:ph type="ftr" sz="quarter" idx="49"/>
          </p:nvPr>
        </p:nvSpPr>
        <p:spPr/>
        <p:txBody>
          <a:bodyPr/>
          <a:lstStyle/>
          <a:p>
            <a:r>
              <a:rPr lang="en-US"/>
              <a:t>Confidential                               © ACCA</a:t>
            </a:r>
            <a:endParaRPr lang="en-US" dirty="0"/>
          </a:p>
        </p:txBody>
      </p:sp>
      <p:pic>
        <p:nvPicPr>
          <p:cNvPr id="8" name="Picture 7">
            <a:extLst>
              <a:ext uri="{FF2B5EF4-FFF2-40B4-BE49-F238E27FC236}">
                <a16:creationId xmlns:a16="http://schemas.microsoft.com/office/drawing/2014/main" id="{508C32E2-5E79-96FA-0142-5B5BFE41892C}"/>
              </a:ext>
            </a:extLst>
          </p:cNvPr>
          <p:cNvPicPr>
            <a:picLocks noChangeAspect="1"/>
          </p:cNvPicPr>
          <p:nvPr/>
        </p:nvPicPr>
        <p:blipFill>
          <a:blip r:embed="rId2"/>
          <a:stretch>
            <a:fillRect/>
          </a:stretch>
        </p:blipFill>
        <p:spPr>
          <a:xfrm>
            <a:off x="574087" y="62202"/>
            <a:ext cx="8190186" cy="4368464"/>
          </a:xfrm>
          <a:prstGeom prst="rect">
            <a:avLst/>
          </a:prstGeom>
        </p:spPr>
      </p:pic>
    </p:spTree>
    <p:extLst>
      <p:ext uri="{BB962C8B-B14F-4D97-AF65-F5344CB8AC3E}">
        <p14:creationId xmlns:p14="http://schemas.microsoft.com/office/powerpoint/2010/main" val="1911056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53CBF38-D863-839D-76FA-1B507086F7DA}"/>
              </a:ext>
            </a:extLst>
          </p:cNvPr>
          <p:cNvSpPr>
            <a:spLocks noGrp="1"/>
          </p:cNvSpPr>
          <p:nvPr>
            <p:ph type="ftr" sz="quarter" idx="49"/>
          </p:nvPr>
        </p:nvSpPr>
        <p:spPr/>
        <p:txBody>
          <a:bodyPr/>
          <a:lstStyle/>
          <a:p>
            <a:r>
              <a:rPr lang="en-US"/>
              <a:t>Confidential                               © ACCA</a:t>
            </a:r>
            <a:endParaRPr lang="en-US" dirty="0"/>
          </a:p>
        </p:txBody>
      </p:sp>
      <p:pic>
        <p:nvPicPr>
          <p:cNvPr id="9" name="Picture 8">
            <a:extLst>
              <a:ext uri="{FF2B5EF4-FFF2-40B4-BE49-F238E27FC236}">
                <a16:creationId xmlns:a16="http://schemas.microsoft.com/office/drawing/2014/main" id="{1978FCE5-4A7B-2E48-8B72-DD2EB067EE93}"/>
              </a:ext>
            </a:extLst>
          </p:cNvPr>
          <p:cNvPicPr>
            <a:picLocks noChangeAspect="1"/>
          </p:cNvPicPr>
          <p:nvPr/>
        </p:nvPicPr>
        <p:blipFill>
          <a:blip r:embed="rId2"/>
          <a:stretch>
            <a:fillRect/>
          </a:stretch>
        </p:blipFill>
        <p:spPr>
          <a:xfrm>
            <a:off x="4151905" y="1162159"/>
            <a:ext cx="4928307" cy="2819181"/>
          </a:xfrm>
          <a:prstGeom prst="rect">
            <a:avLst/>
          </a:prstGeom>
        </p:spPr>
      </p:pic>
      <p:sp>
        <p:nvSpPr>
          <p:cNvPr id="11" name="TextBox 10">
            <a:extLst>
              <a:ext uri="{FF2B5EF4-FFF2-40B4-BE49-F238E27FC236}">
                <a16:creationId xmlns:a16="http://schemas.microsoft.com/office/drawing/2014/main" id="{F9BB81DC-D8BB-6F10-6055-B0C72864B7B4}"/>
              </a:ext>
            </a:extLst>
          </p:cNvPr>
          <p:cNvSpPr txBox="1"/>
          <p:nvPr/>
        </p:nvSpPr>
        <p:spPr>
          <a:xfrm>
            <a:off x="463111" y="883056"/>
            <a:ext cx="3509799" cy="3098284"/>
          </a:xfrm>
          <a:prstGeom prst="rect">
            <a:avLst/>
          </a:prstGeom>
          <a:noFill/>
        </p:spPr>
        <p:txBody>
          <a:bodyPr wrap="square">
            <a:spAutoFit/>
          </a:bodyPr>
          <a:lstStyle/>
          <a:p>
            <a:r>
              <a:rPr lang="en-GB" sz="1100" dirty="0">
                <a:effectLst/>
                <a:latin typeface="Arial" panose="020B0604020202020204" pitchFamily="34" charset="0"/>
                <a:ea typeface="DengXian" panose="02010600030101010101" pitchFamily="2" charset="-122"/>
                <a:cs typeface="Aptos" panose="020B0004020202020204" pitchFamily="34" charset="0"/>
              </a:rPr>
              <a:t>ACCA </a:t>
            </a:r>
            <a:r>
              <a:rPr lang="en-GB" sz="1100" dirty="0" err="1">
                <a:effectLst/>
                <a:latin typeface="Arial" panose="020B0604020202020204" pitchFamily="34" charset="0"/>
                <a:ea typeface="DengXian" panose="02010600030101010101" pitchFamily="2" charset="-122"/>
                <a:cs typeface="Aptos" panose="020B0004020202020204" pitchFamily="34" charset="0"/>
              </a:rPr>
              <a:t>ve</a:t>
            </a:r>
            <a:r>
              <a:rPr lang="en-GB" sz="1100" dirty="0">
                <a:effectLst/>
                <a:latin typeface="Arial" panose="020B0604020202020204" pitchFamily="34" charset="0"/>
                <a:ea typeface="DengXian" panose="02010600030101010101" pitchFamily="2" charset="-122"/>
                <a:cs typeface="Aptos" panose="020B0004020202020204" pitchFamily="34" charset="0"/>
              </a:rPr>
              <a:t> TÜRMOB </a:t>
            </a:r>
            <a:r>
              <a:rPr lang="en-GB" sz="1100" dirty="0" err="1">
                <a:effectLst/>
                <a:latin typeface="Arial" panose="020B0604020202020204" pitchFamily="34" charset="0"/>
                <a:ea typeface="DengXian" panose="02010600030101010101" pitchFamily="2" charset="-122"/>
                <a:cs typeface="Aptos" panose="020B0004020202020204" pitchFamily="34" charset="0"/>
              </a:rPr>
              <a:t>arasında</a:t>
            </a:r>
            <a:r>
              <a:rPr lang="en-GB" sz="1100" dirty="0">
                <a:effectLst/>
                <a:latin typeface="Arial" panose="020B0604020202020204" pitchFamily="34" charset="0"/>
                <a:ea typeface="DengXian" panose="02010600030101010101" pitchFamily="2" charset="-122"/>
                <a:cs typeface="Aptos" panose="020B0004020202020204" pitchFamily="34" charset="0"/>
              </a:rPr>
              <a:t> </a:t>
            </a:r>
            <a:r>
              <a:rPr lang="en-GB" sz="1100" dirty="0" err="1">
                <a:effectLst/>
                <a:latin typeface="Arial" panose="020B0604020202020204" pitchFamily="34" charset="0"/>
                <a:ea typeface="DengXian" panose="02010600030101010101" pitchFamily="2" charset="-122"/>
                <a:cs typeface="Aptos" panose="020B0004020202020204" pitchFamily="34" charset="0"/>
              </a:rPr>
              <a:t>imzalanan</a:t>
            </a:r>
            <a:r>
              <a:rPr lang="en-GB" sz="1100" dirty="0">
                <a:effectLst/>
                <a:latin typeface="Arial" panose="020B0604020202020204" pitchFamily="34" charset="0"/>
                <a:ea typeface="DengXian" panose="02010600030101010101" pitchFamily="2" charset="-122"/>
                <a:cs typeface="Aptos" panose="020B0004020202020204" pitchFamily="34" charset="0"/>
              </a:rPr>
              <a:t> </a:t>
            </a:r>
            <a:r>
              <a:rPr lang="en-GB" sz="1100" dirty="0" err="1">
                <a:effectLst/>
                <a:latin typeface="Arial" panose="020B0604020202020204" pitchFamily="34" charset="0"/>
                <a:ea typeface="DengXian" panose="02010600030101010101" pitchFamily="2" charset="-122"/>
                <a:cs typeface="Aptos" panose="020B0004020202020204" pitchFamily="34" charset="0"/>
              </a:rPr>
              <a:t>Stratejik</a:t>
            </a:r>
            <a:r>
              <a:rPr lang="en-GB" sz="1100" dirty="0">
                <a:effectLst/>
                <a:latin typeface="Arial" panose="020B0604020202020204" pitchFamily="34" charset="0"/>
                <a:ea typeface="DengXian" panose="02010600030101010101" pitchFamily="2" charset="-122"/>
                <a:cs typeface="Aptos" panose="020B0004020202020204" pitchFamily="34" charset="0"/>
              </a:rPr>
              <a:t> </a:t>
            </a:r>
            <a:r>
              <a:rPr lang="en-GB" sz="1100" dirty="0" err="1">
                <a:effectLst/>
                <a:latin typeface="Arial" panose="020B0604020202020204" pitchFamily="34" charset="0"/>
                <a:ea typeface="DengXian" panose="02010600030101010101" pitchFamily="2" charset="-122"/>
                <a:cs typeface="Aptos" panose="020B0004020202020204" pitchFamily="34" charset="0"/>
              </a:rPr>
              <a:t>Geçiş</a:t>
            </a:r>
            <a:r>
              <a:rPr lang="en-GB" sz="1100" dirty="0">
                <a:effectLst/>
                <a:latin typeface="Arial" panose="020B0604020202020204" pitchFamily="34" charset="0"/>
                <a:ea typeface="DengXian" panose="02010600030101010101" pitchFamily="2" charset="-122"/>
                <a:cs typeface="Aptos" panose="020B0004020202020204" pitchFamily="34" charset="0"/>
              </a:rPr>
              <a:t> </a:t>
            </a:r>
            <a:r>
              <a:rPr lang="en-GB" sz="1100" dirty="0" err="1">
                <a:effectLst/>
                <a:latin typeface="Arial" panose="020B0604020202020204" pitchFamily="34" charset="0"/>
                <a:ea typeface="DengXian" panose="02010600030101010101" pitchFamily="2" charset="-122"/>
                <a:cs typeface="Aptos" panose="020B0004020202020204" pitchFamily="34" charset="0"/>
              </a:rPr>
              <a:t>Sözleşmesi</a:t>
            </a:r>
            <a:r>
              <a:rPr lang="en-GB" sz="1100" dirty="0">
                <a:effectLst/>
                <a:latin typeface="Arial" panose="020B0604020202020204" pitchFamily="34" charset="0"/>
                <a:ea typeface="DengXian" panose="02010600030101010101" pitchFamily="2" charset="-122"/>
                <a:cs typeface="Aptos" panose="020B0004020202020204" pitchFamily="34" charset="0"/>
              </a:rPr>
              <a:t> </a:t>
            </a:r>
            <a:r>
              <a:rPr lang="en-GB" sz="1100" dirty="0" err="1">
                <a:effectLst/>
                <a:latin typeface="Arial" panose="020B0604020202020204" pitchFamily="34" charset="0"/>
                <a:ea typeface="DengXian" panose="02010600030101010101" pitchFamily="2" charset="-122"/>
                <a:cs typeface="Aptos" panose="020B0004020202020204" pitchFamily="34" charset="0"/>
              </a:rPr>
              <a:t>kapsamında</a:t>
            </a:r>
            <a:r>
              <a:rPr lang="en-GB" sz="1100" dirty="0">
                <a:effectLst/>
                <a:latin typeface="Arial" panose="020B0604020202020204" pitchFamily="34" charset="0"/>
                <a:ea typeface="DengXian" panose="02010600030101010101" pitchFamily="2" charset="-122"/>
                <a:cs typeface="Aptos" panose="020B0004020202020204" pitchFamily="34" charset="0"/>
              </a:rPr>
              <a:t> TÜRMOB </a:t>
            </a:r>
            <a:r>
              <a:rPr lang="en-GB" sz="1100" dirty="0" err="1">
                <a:effectLst/>
                <a:latin typeface="Arial" panose="020B0604020202020204" pitchFamily="34" charset="0"/>
                <a:ea typeface="DengXian" panose="02010600030101010101" pitchFamily="2" charset="-122"/>
                <a:cs typeface="Aptos" panose="020B0004020202020204" pitchFamily="34" charset="0"/>
              </a:rPr>
              <a:t>meslek</a:t>
            </a:r>
            <a:r>
              <a:rPr lang="en-GB" sz="1100" dirty="0">
                <a:effectLst/>
                <a:latin typeface="Arial" panose="020B0604020202020204" pitchFamily="34" charset="0"/>
                <a:ea typeface="DengXian" panose="02010600030101010101" pitchFamily="2" charset="-122"/>
                <a:cs typeface="Aptos" panose="020B0004020202020204" pitchFamily="34" charset="0"/>
              </a:rPr>
              <a:t> </a:t>
            </a:r>
            <a:r>
              <a:rPr lang="en-GB" sz="1100" dirty="0" err="1">
                <a:effectLst/>
                <a:latin typeface="Arial" panose="020B0604020202020204" pitchFamily="34" charset="0"/>
                <a:ea typeface="DengXian" panose="02010600030101010101" pitchFamily="2" charset="-122"/>
                <a:cs typeface="Aptos" panose="020B0004020202020204" pitchFamily="34" charset="0"/>
              </a:rPr>
              <a:t>mensupları</a:t>
            </a:r>
            <a:r>
              <a:rPr lang="en-GB" sz="1100" dirty="0">
                <a:effectLst/>
                <a:latin typeface="Arial" panose="020B0604020202020204" pitchFamily="34" charset="0"/>
                <a:ea typeface="DengXian" panose="02010600030101010101" pitchFamily="2" charset="-122"/>
                <a:cs typeface="Aptos" panose="020B0004020202020204" pitchFamily="34" charset="0"/>
              </a:rPr>
              <a:t>:</a:t>
            </a:r>
            <a:endParaRPr lang="en-GB" sz="1200" dirty="0">
              <a:effectLst/>
              <a:latin typeface="Aptos" panose="020B0004020202020204" pitchFamily="34" charset="0"/>
              <a:ea typeface="DengXian" panose="02010600030101010101" pitchFamily="2" charset="-122"/>
              <a:cs typeface="Aptos" panose="020B0004020202020204" pitchFamily="34" charset="0"/>
            </a:endParaRPr>
          </a:p>
          <a:p>
            <a:pPr marL="342900" lvl="0" indent="-342900" fontAlgn="base">
              <a:spcBef>
                <a:spcPts val="1000"/>
              </a:spcBef>
              <a:buFont typeface="Symbol" panose="05050102010706020507" pitchFamily="18" charset="2"/>
              <a:buChar char=""/>
            </a:pPr>
            <a:r>
              <a:rPr lang="en-GB" sz="1100" dirty="0" err="1">
                <a:effectLst/>
                <a:latin typeface="Arial" panose="020B0604020202020204" pitchFamily="34" charset="0"/>
                <a:ea typeface="Times New Roman" panose="02020603050405020304" pitchFamily="18" charset="0"/>
                <a:cs typeface="Aptos" panose="020B0004020202020204" pitchFamily="34" charset="0"/>
              </a:rPr>
              <a:t>ACCA’e</a:t>
            </a:r>
            <a:r>
              <a:rPr lang="en-GB" sz="1100" dirty="0">
                <a:effectLst/>
                <a:latin typeface="Arial" panose="020B0604020202020204" pitchFamily="34" charset="0"/>
                <a:ea typeface="Times New Roman" panose="02020603050405020304" pitchFamily="18" charset="0"/>
                <a:cs typeface="Aptos" panose="020B0004020202020204" pitchFamily="34" charset="0"/>
              </a:rPr>
              <a:t> ilk </a:t>
            </a:r>
            <a:r>
              <a:rPr lang="en-GB" sz="1100" dirty="0" err="1">
                <a:effectLst/>
                <a:latin typeface="Arial" panose="020B0604020202020204" pitchFamily="34" charset="0"/>
                <a:ea typeface="Times New Roman" panose="02020603050405020304" pitchFamily="18" charset="0"/>
                <a:cs typeface="Aptos" panose="020B0004020202020204" pitchFamily="34" charset="0"/>
              </a:rPr>
              <a:t>kayıt</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aşamasında</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b="1" dirty="0">
                <a:solidFill>
                  <a:srgbClr val="000000"/>
                </a:solidFill>
                <a:effectLst/>
                <a:highlight>
                  <a:srgbClr val="FFFF00"/>
                </a:highlight>
                <a:latin typeface="Arial" panose="020B0604020202020204" pitchFamily="34" charset="0"/>
                <a:ea typeface="Times New Roman" panose="02020603050405020304" pitchFamily="18" charset="0"/>
                <a:cs typeface="Aptos" panose="020B0004020202020204" pitchFamily="34" charset="0"/>
              </a:rPr>
              <a:t>40 GBP</a:t>
            </a:r>
            <a:r>
              <a:rPr lang="en-GB" sz="1100" dirty="0">
                <a:effectLst/>
                <a:highlight>
                  <a:srgbClr val="FFFF00"/>
                </a:highligh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başvuru</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ücreti</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ödedikten</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sonra</a:t>
            </a:r>
            <a:r>
              <a:rPr lang="en-GB" sz="1100" dirty="0">
                <a:effectLst/>
                <a:latin typeface="Arial" panose="020B0604020202020204" pitchFamily="34" charset="0"/>
                <a:ea typeface="Times New Roman" panose="02020603050405020304" pitchFamily="18" charset="0"/>
                <a:cs typeface="Aptos" panose="020B0004020202020204" pitchFamily="34" charset="0"/>
              </a:rPr>
              <a:t>,</a:t>
            </a:r>
            <a:endParaRPr lang="en-GB" sz="1200" dirty="0">
              <a:effectLst/>
              <a:latin typeface="Aptos" panose="020B0004020202020204" pitchFamily="34" charset="0"/>
              <a:ea typeface="DengXian" panose="02010600030101010101" pitchFamily="2" charset="-122"/>
              <a:cs typeface="Aptos" panose="020B0004020202020204" pitchFamily="34" charset="0"/>
            </a:endParaRPr>
          </a:p>
          <a:p>
            <a:pPr marL="342900" lvl="0" indent="-342900" algn="just" fontAlgn="base">
              <a:buFont typeface="Symbol" panose="05050102010706020507" pitchFamily="18" charset="2"/>
              <a:buChar char=""/>
            </a:pPr>
            <a:r>
              <a:rPr lang="en-GB" sz="1100" dirty="0" err="1">
                <a:effectLst/>
                <a:latin typeface="Arial" panose="020B0604020202020204" pitchFamily="34" charset="0"/>
                <a:ea typeface="Times New Roman" panose="02020603050405020304" pitchFamily="18" charset="0"/>
                <a:cs typeface="Aptos" panose="020B0004020202020204" pitchFamily="34" charset="0"/>
              </a:rPr>
              <a:t>ACCA’in</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Uygulamalı</a:t>
            </a:r>
            <a:r>
              <a:rPr lang="en-GB" sz="1100" dirty="0">
                <a:effectLst/>
                <a:latin typeface="Arial" panose="020B0604020202020204" pitchFamily="34" charset="0"/>
                <a:ea typeface="Times New Roman" panose="02020603050405020304" pitchFamily="18" charset="0"/>
                <a:cs typeface="Aptos" panose="020B0004020202020204" pitchFamily="34" charset="0"/>
              </a:rPr>
              <a:t> Bilgi (Applied Knowledge) </a:t>
            </a:r>
            <a:r>
              <a:rPr lang="en-GB" sz="1100" dirty="0" err="1">
                <a:effectLst/>
                <a:latin typeface="Arial" panose="020B0604020202020204" pitchFamily="34" charset="0"/>
                <a:ea typeface="Times New Roman" panose="02020603050405020304" pitchFamily="18" charset="0"/>
                <a:cs typeface="Aptos" panose="020B0004020202020204" pitchFamily="34" charset="0"/>
              </a:rPr>
              <a:t>ve</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Uygulamalı</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Beceri</a:t>
            </a:r>
            <a:r>
              <a:rPr lang="en-GB" sz="1100" dirty="0">
                <a:effectLst/>
                <a:latin typeface="Arial" panose="020B0604020202020204" pitchFamily="34" charset="0"/>
                <a:ea typeface="Times New Roman" panose="02020603050405020304" pitchFamily="18" charset="0"/>
                <a:cs typeface="Aptos" panose="020B0004020202020204" pitchFamily="34" charset="0"/>
              </a:rPr>
              <a:t> (Applied Skills) </a:t>
            </a:r>
            <a:r>
              <a:rPr lang="en-GB" sz="1100" dirty="0" err="1">
                <a:effectLst/>
                <a:latin typeface="Arial" panose="020B0604020202020204" pitchFamily="34" charset="0"/>
                <a:ea typeface="Times New Roman" panose="02020603050405020304" pitchFamily="18" charset="0"/>
                <a:cs typeface="Aptos" panose="020B0004020202020204" pitchFamily="34" charset="0"/>
              </a:rPr>
              <a:t>seviyesinde</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bulunan</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toplam</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b="1" dirty="0">
                <a:effectLst/>
                <a:latin typeface="Arial" panose="020B0604020202020204" pitchFamily="34" charset="0"/>
                <a:ea typeface="Times New Roman" panose="02020603050405020304" pitchFamily="18" charset="0"/>
                <a:cs typeface="Aptos" panose="020B0004020202020204" pitchFamily="34" charset="0"/>
              </a:rPr>
              <a:t>9 </a:t>
            </a:r>
            <a:r>
              <a:rPr lang="en-GB" sz="1100" b="1" dirty="0" err="1">
                <a:effectLst/>
                <a:latin typeface="Arial" panose="020B0604020202020204" pitchFamily="34" charset="0"/>
                <a:ea typeface="Times New Roman" panose="02020603050405020304" pitchFamily="18" charset="0"/>
                <a:cs typeface="Aptos" panose="020B0004020202020204" pitchFamily="34" charset="0"/>
              </a:rPr>
              <a:t>dersten</a:t>
            </a:r>
            <a:r>
              <a:rPr lang="en-GB" sz="1100" b="1" dirty="0">
                <a:effectLst/>
                <a:latin typeface="Arial" panose="020B0604020202020204" pitchFamily="34" charset="0"/>
                <a:ea typeface="Times New Roman" panose="02020603050405020304" pitchFamily="18" charset="0"/>
                <a:cs typeface="Aptos" panose="020B0004020202020204" pitchFamily="34" charset="0"/>
              </a:rPr>
              <a:t> </a:t>
            </a:r>
            <a:r>
              <a:rPr lang="en-GB" sz="1100" b="1" dirty="0" err="1">
                <a:effectLst/>
                <a:latin typeface="Arial" panose="020B0604020202020204" pitchFamily="34" charset="0"/>
                <a:ea typeface="Times New Roman" panose="02020603050405020304" pitchFamily="18" charset="0"/>
                <a:cs typeface="Aptos" panose="020B0004020202020204" pitchFamily="34" charset="0"/>
              </a:rPr>
              <a:t>muafiyete</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hak</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kazanarak</a:t>
            </a:r>
            <a:r>
              <a:rPr lang="en-GB" sz="1100" dirty="0">
                <a:effectLst/>
                <a:latin typeface="Arial" panose="020B0604020202020204" pitchFamily="34" charset="0"/>
                <a:ea typeface="Times New Roman" panose="02020603050405020304" pitchFamily="18" charset="0"/>
                <a:cs typeface="Aptos" panose="020B0004020202020204" pitchFamily="34" charset="0"/>
              </a:rPr>
              <a:t>.</a:t>
            </a:r>
            <a:endParaRPr lang="en-GB" sz="1200" dirty="0">
              <a:effectLst/>
              <a:latin typeface="Aptos" panose="020B0004020202020204" pitchFamily="34" charset="0"/>
              <a:ea typeface="DengXian" panose="02010600030101010101" pitchFamily="2" charset="-122"/>
              <a:cs typeface="Aptos" panose="020B0004020202020204" pitchFamily="34" charset="0"/>
            </a:endParaRPr>
          </a:p>
          <a:p>
            <a:pPr marL="342900" lvl="0" indent="-342900" algn="just" fontAlgn="base">
              <a:buFont typeface="Symbol" panose="05050102010706020507" pitchFamily="18" charset="2"/>
              <a:buChar char=""/>
            </a:pPr>
            <a:r>
              <a:rPr lang="en-GB" sz="1100" dirty="0">
                <a:effectLst/>
                <a:latin typeface="Arial" panose="020B0604020202020204" pitchFamily="34" charset="0"/>
                <a:ea typeface="Times New Roman" panose="02020603050405020304" pitchFamily="18" charset="0"/>
                <a:cs typeface="Aptos" panose="020B0004020202020204" pitchFamily="34" charset="0"/>
              </a:rPr>
              <a:t>ACCA </a:t>
            </a:r>
            <a:r>
              <a:rPr lang="en-GB" sz="1100" dirty="0" err="1">
                <a:effectLst/>
                <a:latin typeface="Arial" panose="020B0604020202020204" pitchFamily="34" charset="0"/>
                <a:ea typeface="Times New Roman" panose="02020603050405020304" pitchFamily="18" charset="0"/>
                <a:cs typeface="Aptos" panose="020B0004020202020204" pitchFamily="34" charset="0"/>
              </a:rPr>
              <a:t>sürecinde</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muaf</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oldukları</a:t>
            </a:r>
            <a:r>
              <a:rPr lang="en-GB" sz="1100" dirty="0">
                <a:effectLst/>
                <a:latin typeface="Arial" panose="020B0604020202020204" pitchFamily="34" charset="0"/>
                <a:ea typeface="Times New Roman" panose="02020603050405020304" pitchFamily="18" charset="0"/>
                <a:cs typeface="Aptos" panose="020B0004020202020204" pitchFamily="34" charset="0"/>
              </a:rPr>
              <a:t> her </a:t>
            </a:r>
            <a:r>
              <a:rPr lang="en-GB" sz="1100" dirty="0" err="1">
                <a:effectLst/>
                <a:latin typeface="Arial" panose="020B0604020202020204" pitchFamily="34" charset="0"/>
                <a:ea typeface="Times New Roman" panose="02020603050405020304" pitchFamily="18" charset="0"/>
                <a:cs typeface="Aptos" panose="020B0004020202020204" pitchFamily="34" charset="0"/>
              </a:rPr>
              <a:t>ders</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başına</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sadece</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b="1" dirty="0">
                <a:solidFill>
                  <a:srgbClr val="000000"/>
                </a:solidFill>
                <a:effectLst/>
                <a:highlight>
                  <a:srgbClr val="FFFF00"/>
                </a:highlight>
                <a:latin typeface="Arial" panose="020B0604020202020204" pitchFamily="34" charset="0"/>
                <a:ea typeface="Times New Roman" panose="02020603050405020304" pitchFamily="18" charset="0"/>
                <a:cs typeface="Aptos" panose="020B0004020202020204" pitchFamily="34" charset="0"/>
              </a:rPr>
              <a:t>25 GBP</a:t>
            </a:r>
            <a:r>
              <a:rPr lang="en-GB" sz="1100" dirty="0">
                <a:effectLst/>
                <a:highlight>
                  <a:srgbClr val="FFFF00"/>
                </a:highligh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olmak</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üzere</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b="1" dirty="0" err="1">
                <a:effectLst/>
                <a:latin typeface="Arial" panose="020B0604020202020204" pitchFamily="34" charset="0"/>
                <a:ea typeface="Times New Roman" panose="02020603050405020304" pitchFamily="18" charset="0"/>
                <a:cs typeface="Aptos" panose="020B0004020202020204" pitchFamily="34" charset="0"/>
              </a:rPr>
              <a:t>toplamda</a:t>
            </a:r>
            <a:r>
              <a:rPr lang="en-GB" sz="1100" b="1" dirty="0">
                <a:effectLst/>
                <a:latin typeface="Arial" panose="020B0604020202020204" pitchFamily="34" charset="0"/>
                <a:ea typeface="Times New Roman" panose="02020603050405020304" pitchFamily="18" charset="0"/>
                <a:cs typeface="Aptos" panose="020B0004020202020204" pitchFamily="34" charset="0"/>
              </a:rPr>
              <a:t> </a:t>
            </a:r>
            <a:r>
              <a:rPr lang="en-GB" sz="1100" b="1" dirty="0">
                <a:solidFill>
                  <a:srgbClr val="000000"/>
                </a:solidFill>
                <a:effectLst/>
                <a:highlight>
                  <a:srgbClr val="FFFF00"/>
                </a:highlight>
                <a:latin typeface="Arial" panose="020B0604020202020204" pitchFamily="34" charset="0"/>
                <a:ea typeface="Times New Roman" panose="02020603050405020304" pitchFamily="18" charset="0"/>
                <a:cs typeface="Aptos" panose="020B0004020202020204" pitchFamily="34" charset="0"/>
              </a:rPr>
              <a:t>225</a:t>
            </a:r>
            <a:r>
              <a:rPr lang="en-GB" sz="1100" b="1" dirty="0">
                <a:solidFill>
                  <a:srgbClr val="000000"/>
                </a:solidFill>
                <a:effectLst/>
                <a:latin typeface="Arial" panose="020B0604020202020204" pitchFamily="34" charset="0"/>
                <a:ea typeface="Times New Roman" panose="02020603050405020304" pitchFamily="18" charset="0"/>
                <a:cs typeface="Aptos" panose="020B0004020202020204" pitchFamily="34" charset="0"/>
              </a:rPr>
              <a:t> </a:t>
            </a:r>
            <a:r>
              <a:rPr lang="en-GB" sz="1100" b="1" dirty="0">
                <a:solidFill>
                  <a:srgbClr val="000000"/>
                </a:solidFill>
                <a:effectLst/>
                <a:highlight>
                  <a:srgbClr val="FFFF00"/>
                </a:highlight>
                <a:latin typeface="Arial" panose="020B0604020202020204" pitchFamily="34" charset="0"/>
                <a:ea typeface="Times New Roman" panose="02020603050405020304" pitchFamily="18" charset="0"/>
                <a:cs typeface="Aptos" panose="020B0004020202020204" pitchFamily="34" charset="0"/>
              </a:rPr>
              <a:t>GBP</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tutarındaki</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b="1" dirty="0" err="1">
                <a:effectLst/>
                <a:latin typeface="Arial" panose="020B0604020202020204" pitchFamily="34" charset="0"/>
                <a:ea typeface="Times New Roman" panose="02020603050405020304" pitchFamily="18" charset="0"/>
                <a:cs typeface="Aptos" panose="020B0004020202020204" pitchFamily="34" charset="0"/>
              </a:rPr>
              <a:t>muafiyet</a:t>
            </a:r>
            <a:r>
              <a:rPr lang="en-GB" sz="1100" b="1" dirty="0">
                <a:effectLst/>
                <a:latin typeface="Arial" panose="020B0604020202020204" pitchFamily="34" charset="0"/>
                <a:ea typeface="Times New Roman" panose="02020603050405020304" pitchFamily="18" charset="0"/>
                <a:cs typeface="Aptos" panose="020B0004020202020204" pitchFamily="34" charset="0"/>
              </a:rPr>
              <a:t> </a:t>
            </a:r>
            <a:r>
              <a:rPr lang="en-GB" sz="1100" b="1" dirty="0" err="1">
                <a:effectLst/>
                <a:latin typeface="Arial" panose="020B0604020202020204" pitchFamily="34" charset="0"/>
                <a:ea typeface="Times New Roman" panose="02020603050405020304" pitchFamily="18" charset="0"/>
                <a:cs typeface="Aptos" panose="020B0004020202020204" pitchFamily="34" charset="0"/>
              </a:rPr>
              <a:t>bedelini</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ödeyerek</a:t>
            </a:r>
            <a:r>
              <a:rPr lang="en-GB" sz="1100" dirty="0">
                <a:effectLst/>
                <a:latin typeface="Arial" panose="020B0604020202020204" pitchFamily="34" charset="0"/>
                <a:ea typeface="Times New Roman" panose="02020603050405020304" pitchFamily="18" charset="0"/>
                <a:cs typeface="Aptos" panose="020B0004020202020204" pitchFamily="34" charset="0"/>
              </a:rPr>
              <a:t> ACCA </a:t>
            </a:r>
            <a:r>
              <a:rPr lang="en-GB" sz="1100" dirty="0" err="1">
                <a:effectLst/>
                <a:latin typeface="Arial" panose="020B0604020202020204" pitchFamily="34" charset="0"/>
                <a:ea typeface="Times New Roman" panose="02020603050405020304" pitchFamily="18" charset="0"/>
                <a:cs typeface="Aptos" panose="020B0004020202020204" pitchFamily="34" charset="0"/>
              </a:rPr>
              <a:t>sürecine</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dahil</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olabilirler</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Sadece</a:t>
            </a:r>
            <a:r>
              <a:rPr lang="en-GB" sz="1100" dirty="0">
                <a:effectLst/>
                <a:latin typeface="Arial" panose="020B0604020202020204" pitchFamily="34" charset="0"/>
                <a:ea typeface="Times New Roman" panose="02020603050405020304" pitchFamily="18" charset="0"/>
                <a:cs typeface="Aptos" panose="020B0004020202020204" pitchFamily="34" charset="0"/>
              </a:rPr>
              <a:t> 9 </a:t>
            </a:r>
            <a:r>
              <a:rPr lang="en-GB" sz="1100" dirty="0" err="1">
                <a:effectLst/>
                <a:latin typeface="Arial" panose="020B0604020202020204" pitchFamily="34" charset="0"/>
                <a:ea typeface="Times New Roman" panose="02020603050405020304" pitchFamily="18" charset="0"/>
                <a:cs typeface="Aptos" panose="020B0004020202020204" pitchFamily="34" charset="0"/>
              </a:rPr>
              <a:t>ders</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muafiyet</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ücreti</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ödenmektedir</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Sisteminizde</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sadece</a:t>
            </a:r>
            <a:r>
              <a:rPr lang="en-GB" sz="1100" dirty="0">
                <a:effectLst/>
                <a:latin typeface="Arial" panose="020B0604020202020204" pitchFamily="34" charset="0"/>
                <a:ea typeface="Times New Roman" panose="02020603050405020304" pitchFamily="18" charset="0"/>
                <a:cs typeface="Aptos" panose="020B0004020202020204" pitchFamily="34" charset="0"/>
              </a:rPr>
              <a:t> 9 </a:t>
            </a:r>
            <a:r>
              <a:rPr lang="en-GB" sz="1100" dirty="0" err="1">
                <a:effectLst/>
                <a:latin typeface="Arial" panose="020B0604020202020204" pitchFamily="34" charset="0"/>
                <a:ea typeface="Times New Roman" panose="02020603050405020304" pitchFamily="18" charset="0"/>
                <a:cs typeface="Aptos" panose="020B0004020202020204" pitchFamily="34" charset="0"/>
              </a:rPr>
              <a:t>muaf</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dersi</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görüntülenecek</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diğer</a:t>
            </a:r>
            <a:r>
              <a:rPr lang="en-GB" sz="1100" dirty="0">
                <a:effectLst/>
                <a:latin typeface="Arial" panose="020B0604020202020204" pitchFamily="34" charset="0"/>
                <a:ea typeface="Times New Roman" panose="02020603050405020304" pitchFamily="18" charset="0"/>
                <a:cs typeface="Aptos" panose="020B0004020202020204" pitchFamily="34" charset="0"/>
              </a:rPr>
              <a:t> 3 </a:t>
            </a:r>
            <a:r>
              <a:rPr lang="en-GB" sz="1100" dirty="0" err="1">
                <a:effectLst/>
                <a:latin typeface="Arial" panose="020B0604020202020204" pitchFamily="34" charset="0"/>
                <a:ea typeface="Times New Roman" panose="02020603050405020304" pitchFamily="18" charset="0"/>
                <a:cs typeface="Aptos" panose="020B0004020202020204" pitchFamily="34" charset="0"/>
              </a:rPr>
              <a:t>sınavınızı</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tamamladıktan</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latin typeface="Arial" panose="020B0604020202020204" pitchFamily="34" charset="0"/>
                <a:ea typeface="Times New Roman" panose="02020603050405020304" pitchFamily="18" charset="0"/>
                <a:cs typeface="Aptos" panose="020B0004020202020204" pitchFamily="34" charset="0"/>
              </a:rPr>
              <a:t>sonra</a:t>
            </a:r>
            <a:r>
              <a:rPr lang="en-GB" sz="1100" dirty="0">
                <a:effectLst/>
                <a:latin typeface="Arial" panose="020B0604020202020204" pitchFamily="34" charset="0"/>
                <a:ea typeface="Times New Roman" panose="02020603050405020304" pitchFamily="18" charset="0"/>
                <a:cs typeface="Aptos" panose="020B0004020202020204" pitchFamily="34" charset="0"/>
              </a:rPr>
              <a:t>, </a:t>
            </a:r>
            <a:r>
              <a:rPr lang="en-GB" sz="1100" dirty="0">
                <a:effectLst/>
                <a:highlight>
                  <a:srgbClr val="FFFF00"/>
                </a:highlight>
                <a:latin typeface="Arial" panose="020B0604020202020204" pitchFamily="34" charset="0"/>
                <a:ea typeface="Times New Roman" panose="02020603050405020304" pitchFamily="18" charset="0"/>
                <a:cs typeface="Aptos" panose="020B0004020202020204" pitchFamily="34" charset="0"/>
              </a:rPr>
              <a:t>10. </a:t>
            </a:r>
            <a:r>
              <a:rPr lang="en-GB" sz="1100" dirty="0" err="1">
                <a:effectLst/>
                <a:highlight>
                  <a:srgbClr val="FFFF00"/>
                </a:highlight>
                <a:latin typeface="Arial" panose="020B0604020202020204" pitchFamily="34" charset="0"/>
                <a:ea typeface="Times New Roman" panose="02020603050405020304" pitchFamily="18" charset="0"/>
                <a:cs typeface="Aptos" panose="020B0004020202020204" pitchFamily="34" charset="0"/>
              </a:rPr>
              <a:t>Muaf</a:t>
            </a:r>
            <a:r>
              <a:rPr lang="en-GB" sz="1100" dirty="0">
                <a:effectLst/>
                <a:highlight>
                  <a:srgbClr val="FFFF00"/>
                </a:highligh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highlight>
                  <a:srgbClr val="FFFF00"/>
                </a:highlight>
                <a:latin typeface="Arial" panose="020B0604020202020204" pitchFamily="34" charset="0"/>
                <a:ea typeface="Times New Roman" panose="02020603050405020304" pitchFamily="18" charset="0"/>
                <a:cs typeface="Aptos" panose="020B0004020202020204" pitchFamily="34" charset="0"/>
              </a:rPr>
              <a:t>dersiniz</a:t>
            </a:r>
            <a:r>
              <a:rPr lang="en-GB" sz="1100" dirty="0">
                <a:effectLst/>
                <a:highlight>
                  <a:srgbClr val="FFFF00"/>
                </a:highlight>
                <a:latin typeface="Arial" panose="020B0604020202020204" pitchFamily="34" charset="0"/>
                <a:ea typeface="Times New Roman" panose="02020603050405020304" pitchFamily="18" charset="0"/>
                <a:cs typeface="Aptos" panose="020B0004020202020204" pitchFamily="34" charset="0"/>
              </a:rPr>
              <a:t> </a:t>
            </a:r>
            <a:r>
              <a:rPr lang="en-GB" sz="1100" b="1" dirty="0" err="1">
                <a:effectLst/>
                <a:highlight>
                  <a:srgbClr val="FFFF00"/>
                </a:highlight>
                <a:latin typeface="Arial" panose="020B0604020202020204" pitchFamily="34" charset="0"/>
                <a:ea typeface="Times New Roman" panose="02020603050405020304" pitchFamily="18" charset="0"/>
                <a:cs typeface="Aptos" panose="020B0004020202020204" pitchFamily="34" charset="0"/>
              </a:rPr>
              <a:t>otomatik</a:t>
            </a:r>
            <a:r>
              <a:rPr lang="en-GB" sz="1100" dirty="0">
                <a:effectLst/>
                <a:highlight>
                  <a:srgbClr val="FFFF00"/>
                </a:highligh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highlight>
                  <a:srgbClr val="FFFF00"/>
                </a:highlight>
                <a:latin typeface="Arial" panose="020B0604020202020204" pitchFamily="34" charset="0"/>
                <a:ea typeface="Times New Roman" panose="02020603050405020304" pitchFamily="18" charset="0"/>
                <a:cs typeface="Aptos" panose="020B0004020202020204" pitchFamily="34" charset="0"/>
              </a:rPr>
              <a:t>olarak</a:t>
            </a:r>
            <a:r>
              <a:rPr lang="en-GB" sz="1100" dirty="0">
                <a:effectLst/>
                <a:highlight>
                  <a:srgbClr val="FFFF00"/>
                </a:highligh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highlight>
                  <a:srgbClr val="FFFF00"/>
                </a:highlight>
                <a:latin typeface="Arial" panose="020B0604020202020204" pitchFamily="34" charset="0"/>
                <a:ea typeface="Times New Roman" panose="02020603050405020304" pitchFamily="18" charset="0"/>
                <a:cs typeface="Aptos" panose="020B0004020202020204" pitchFamily="34" charset="0"/>
              </a:rPr>
              <a:t>sistemden</a:t>
            </a:r>
            <a:r>
              <a:rPr lang="en-GB" sz="1100" dirty="0">
                <a:effectLst/>
                <a:highlight>
                  <a:srgbClr val="FFFF00"/>
                </a:highlight>
                <a:latin typeface="Arial" panose="020B0604020202020204" pitchFamily="34" charset="0"/>
                <a:ea typeface="Times New Roman" panose="02020603050405020304" pitchFamily="18" charset="0"/>
                <a:cs typeface="Aptos" panose="020B0004020202020204" pitchFamily="34" charset="0"/>
              </a:rPr>
              <a:t> </a:t>
            </a:r>
            <a:r>
              <a:rPr lang="en-GB" sz="1100" dirty="0" err="1">
                <a:effectLst/>
                <a:highlight>
                  <a:srgbClr val="FFFF00"/>
                </a:highlight>
                <a:latin typeface="Arial" panose="020B0604020202020204" pitchFamily="34" charset="0"/>
                <a:ea typeface="Times New Roman" panose="02020603050405020304" pitchFamily="18" charset="0"/>
                <a:cs typeface="Aptos" panose="020B0004020202020204" pitchFamily="34" charset="0"/>
              </a:rPr>
              <a:t>düşecektir</a:t>
            </a:r>
            <a:r>
              <a:rPr lang="en-GB" sz="1100" dirty="0">
                <a:effectLst/>
                <a:highlight>
                  <a:srgbClr val="FFFF00"/>
                </a:highlight>
                <a:latin typeface="Arial" panose="020B0604020202020204" pitchFamily="34" charset="0"/>
                <a:ea typeface="Times New Roman" panose="02020603050405020304" pitchFamily="18" charset="0"/>
                <a:cs typeface="Aptos" panose="020B0004020202020204" pitchFamily="34" charset="0"/>
              </a:rPr>
              <a:t>.</a:t>
            </a:r>
            <a:endParaRPr lang="en-GB" sz="1200" dirty="0">
              <a:effectLst/>
              <a:highlight>
                <a:srgbClr val="FFFF00"/>
              </a:highlight>
              <a:latin typeface="Aptos" panose="020B0004020202020204" pitchFamily="34" charset="0"/>
              <a:ea typeface="DengXian" panose="02010600030101010101" pitchFamily="2" charset="-122"/>
              <a:cs typeface="Aptos" panose="020B0004020202020204" pitchFamily="34" charset="0"/>
            </a:endParaRPr>
          </a:p>
        </p:txBody>
      </p:sp>
      <p:sp>
        <p:nvSpPr>
          <p:cNvPr id="15" name="TextBox 14">
            <a:extLst>
              <a:ext uri="{FF2B5EF4-FFF2-40B4-BE49-F238E27FC236}">
                <a16:creationId xmlns:a16="http://schemas.microsoft.com/office/drawing/2014/main" id="{601B5B3D-C190-37C7-1036-CDF10BF274B7}"/>
              </a:ext>
            </a:extLst>
          </p:cNvPr>
          <p:cNvSpPr txBox="1"/>
          <p:nvPr/>
        </p:nvSpPr>
        <p:spPr>
          <a:xfrm>
            <a:off x="3151585" y="3743042"/>
            <a:ext cx="6928945" cy="784830"/>
          </a:xfrm>
          <a:prstGeom prst="rect">
            <a:avLst/>
          </a:prstGeom>
          <a:noFill/>
        </p:spPr>
        <p:txBody>
          <a:bodyPr wrap="square" lIns="0" tIns="0" rIns="0" bIns="0" rtlCol="0">
            <a:spAutoFit/>
          </a:bodyPr>
          <a:lstStyle/>
          <a:p>
            <a:pPr algn="ctr"/>
            <a:r>
              <a:rPr lang="tr-TR" dirty="0"/>
              <a:t>Kayıt kodu: </a:t>
            </a:r>
            <a:r>
              <a:rPr lang="tr-TR" b="1" dirty="0">
                <a:solidFill>
                  <a:srgbClr val="FF0000"/>
                </a:solidFill>
              </a:rPr>
              <a:t>UBT</a:t>
            </a:r>
          </a:p>
          <a:p>
            <a:pPr algn="ctr"/>
            <a:endParaRPr lang="tr-TR" b="1" dirty="0">
              <a:solidFill>
                <a:srgbClr val="FF0000"/>
              </a:solidFill>
            </a:endParaRPr>
          </a:p>
          <a:p>
            <a:pPr algn="ctr"/>
            <a:r>
              <a:rPr lang="tr-TR" sz="1500" i="1" dirty="0">
                <a:solidFill>
                  <a:srgbClr val="002060"/>
                </a:solidFill>
              </a:rPr>
              <a:t>31 Mart 2025’e kadar geçerli</a:t>
            </a:r>
            <a:endParaRPr lang="en-GB" sz="1500" i="1" dirty="0" err="1">
              <a:solidFill>
                <a:srgbClr val="002060"/>
              </a:solidFill>
            </a:endParaRPr>
          </a:p>
        </p:txBody>
      </p:sp>
      <p:sp>
        <p:nvSpPr>
          <p:cNvPr id="16" name="TextBox 15">
            <a:extLst>
              <a:ext uri="{FF2B5EF4-FFF2-40B4-BE49-F238E27FC236}">
                <a16:creationId xmlns:a16="http://schemas.microsoft.com/office/drawing/2014/main" id="{98A957DF-87AA-BE49-7A9F-7AE39B0EA203}"/>
              </a:ext>
            </a:extLst>
          </p:cNvPr>
          <p:cNvSpPr txBox="1"/>
          <p:nvPr/>
        </p:nvSpPr>
        <p:spPr>
          <a:xfrm>
            <a:off x="1435771" y="140587"/>
            <a:ext cx="6928945" cy="369332"/>
          </a:xfrm>
          <a:prstGeom prst="rect">
            <a:avLst/>
          </a:prstGeom>
          <a:noFill/>
        </p:spPr>
        <p:txBody>
          <a:bodyPr wrap="square" lIns="0" tIns="0" rIns="0" bIns="0" rtlCol="0">
            <a:spAutoFit/>
          </a:bodyPr>
          <a:lstStyle/>
          <a:p>
            <a:pPr algn="ctr"/>
            <a:r>
              <a:rPr lang="tr-TR" sz="2400" b="1" dirty="0"/>
              <a:t>TÜRMOB ÜYELERİ</a:t>
            </a:r>
            <a:endParaRPr lang="en-GB" sz="2400" b="1" i="1" dirty="0" err="1">
              <a:solidFill>
                <a:srgbClr val="002060"/>
              </a:solidFill>
            </a:endParaRPr>
          </a:p>
        </p:txBody>
      </p:sp>
    </p:spTree>
    <p:extLst>
      <p:ext uri="{BB962C8B-B14F-4D97-AF65-F5344CB8AC3E}">
        <p14:creationId xmlns:p14="http://schemas.microsoft.com/office/powerpoint/2010/main" val="137801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84B0EFF-DF69-DC52-6F4D-9DCE9B8D5A0C}"/>
              </a:ext>
            </a:extLst>
          </p:cNvPr>
          <p:cNvSpPr>
            <a:spLocks noGrp="1"/>
          </p:cNvSpPr>
          <p:nvPr>
            <p:ph type="ftr" sz="quarter" idx="49"/>
          </p:nvPr>
        </p:nvSpPr>
        <p:spPr/>
        <p:txBody>
          <a:bodyPr/>
          <a:lstStyle/>
          <a:p>
            <a:r>
              <a:rPr lang="en-US"/>
              <a:t>Confidential                               © ACCA</a:t>
            </a:r>
            <a:endParaRPr lang="en-US" dirty="0"/>
          </a:p>
        </p:txBody>
      </p:sp>
      <p:pic>
        <p:nvPicPr>
          <p:cNvPr id="8" name="Picture 7">
            <a:extLst>
              <a:ext uri="{FF2B5EF4-FFF2-40B4-BE49-F238E27FC236}">
                <a16:creationId xmlns:a16="http://schemas.microsoft.com/office/drawing/2014/main" id="{AC97C310-6A45-7E7F-E96C-B7131F6074EB}"/>
              </a:ext>
            </a:extLst>
          </p:cNvPr>
          <p:cNvPicPr>
            <a:picLocks noChangeAspect="1"/>
          </p:cNvPicPr>
          <p:nvPr/>
        </p:nvPicPr>
        <p:blipFill>
          <a:blip r:embed="rId2"/>
          <a:stretch>
            <a:fillRect/>
          </a:stretch>
        </p:blipFill>
        <p:spPr>
          <a:xfrm>
            <a:off x="143244" y="980199"/>
            <a:ext cx="3818430" cy="2417270"/>
          </a:xfrm>
          <a:prstGeom prst="rect">
            <a:avLst/>
          </a:prstGeom>
        </p:spPr>
      </p:pic>
      <p:pic>
        <p:nvPicPr>
          <p:cNvPr id="9" name="Picture 8">
            <a:extLst>
              <a:ext uri="{FF2B5EF4-FFF2-40B4-BE49-F238E27FC236}">
                <a16:creationId xmlns:a16="http://schemas.microsoft.com/office/drawing/2014/main" id="{07F2112E-DB72-719A-0A14-1A412A630C37}"/>
              </a:ext>
            </a:extLst>
          </p:cNvPr>
          <p:cNvPicPr>
            <a:picLocks noChangeAspect="1"/>
          </p:cNvPicPr>
          <p:nvPr/>
        </p:nvPicPr>
        <p:blipFill>
          <a:blip r:embed="rId3"/>
          <a:stretch>
            <a:fillRect/>
          </a:stretch>
        </p:blipFill>
        <p:spPr>
          <a:xfrm>
            <a:off x="4116651" y="1244710"/>
            <a:ext cx="4884105" cy="2152759"/>
          </a:xfrm>
          <a:prstGeom prst="rect">
            <a:avLst/>
          </a:prstGeom>
        </p:spPr>
      </p:pic>
      <p:sp>
        <p:nvSpPr>
          <p:cNvPr id="10" name="TextBox 9">
            <a:extLst>
              <a:ext uri="{FF2B5EF4-FFF2-40B4-BE49-F238E27FC236}">
                <a16:creationId xmlns:a16="http://schemas.microsoft.com/office/drawing/2014/main" id="{978BC4B4-8A4A-98B7-CCD6-E2F52716155B}"/>
              </a:ext>
            </a:extLst>
          </p:cNvPr>
          <p:cNvSpPr txBox="1"/>
          <p:nvPr/>
        </p:nvSpPr>
        <p:spPr>
          <a:xfrm>
            <a:off x="1355834" y="3632684"/>
            <a:ext cx="6928945" cy="784830"/>
          </a:xfrm>
          <a:prstGeom prst="rect">
            <a:avLst/>
          </a:prstGeom>
          <a:noFill/>
        </p:spPr>
        <p:txBody>
          <a:bodyPr wrap="square" lIns="0" tIns="0" rIns="0" bIns="0" rtlCol="0">
            <a:spAutoFit/>
          </a:bodyPr>
          <a:lstStyle/>
          <a:p>
            <a:pPr algn="ctr"/>
            <a:r>
              <a:rPr lang="tr-TR" dirty="0"/>
              <a:t>Kayıt kodu: </a:t>
            </a:r>
            <a:r>
              <a:rPr lang="tr-TR" b="1" dirty="0">
                <a:solidFill>
                  <a:srgbClr val="FF0000"/>
                </a:solidFill>
              </a:rPr>
              <a:t>UCB</a:t>
            </a:r>
          </a:p>
          <a:p>
            <a:pPr algn="ctr"/>
            <a:endParaRPr lang="tr-TR" b="1" dirty="0">
              <a:solidFill>
                <a:srgbClr val="FF0000"/>
              </a:solidFill>
            </a:endParaRPr>
          </a:p>
          <a:p>
            <a:pPr algn="ctr"/>
            <a:r>
              <a:rPr lang="tr-TR" sz="1500" i="1" dirty="0">
                <a:solidFill>
                  <a:srgbClr val="002060"/>
                </a:solidFill>
              </a:rPr>
              <a:t>31 Mart 2025’e kadar geçerli</a:t>
            </a:r>
            <a:endParaRPr lang="en-GB" sz="1500" i="1" dirty="0" err="1">
              <a:solidFill>
                <a:srgbClr val="002060"/>
              </a:solidFill>
            </a:endParaRPr>
          </a:p>
        </p:txBody>
      </p:sp>
      <p:sp>
        <p:nvSpPr>
          <p:cNvPr id="11" name="TextBox 10">
            <a:extLst>
              <a:ext uri="{FF2B5EF4-FFF2-40B4-BE49-F238E27FC236}">
                <a16:creationId xmlns:a16="http://schemas.microsoft.com/office/drawing/2014/main" id="{ABC3FBB6-8660-CC80-A31F-81C221E0D2F0}"/>
              </a:ext>
            </a:extLst>
          </p:cNvPr>
          <p:cNvSpPr txBox="1"/>
          <p:nvPr/>
        </p:nvSpPr>
        <p:spPr>
          <a:xfrm>
            <a:off x="1435771" y="140587"/>
            <a:ext cx="6928945" cy="369332"/>
          </a:xfrm>
          <a:prstGeom prst="rect">
            <a:avLst/>
          </a:prstGeom>
          <a:noFill/>
        </p:spPr>
        <p:txBody>
          <a:bodyPr wrap="square" lIns="0" tIns="0" rIns="0" bIns="0" rtlCol="0">
            <a:spAutoFit/>
          </a:bodyPr>
          <a:lstStyle/>
          <a:p>
            <a:pPr algn="ctr"/>
            <a:r>
              <a:rPr lang="tr-TR" sz="2400" b="1" dirty="0"/>
              <a:t>TÜRMOB STAJYERLERİ</a:t>
            </a:r>
            <a:endParaRPr lang="en-GB" sz="2400" b="1" i="1" dirty="0" err="1">
              <a:solidFill>
                <a:srgbClr val="002060"/>
              </a:solidFill>
            </a:endParaRPr>
          </a:p>
        </p:txBody>
      </p:sp>
    </p:spTree>
    <p:extLst>
      <p:ext uri="{BB962C8B-B14F-4D97-AF65-F5344CB8AC3E}">
        <p14:creationId xmlns:p14="http://schemas.microsoft.com/office/powerpoint/2010/main" val="3216925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A38B9-E067-EC5D-26E5-E6BBC305272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541B9710-7026-52BC-F9E5-00854C9E0D84}"/>
              </a:ext>
            </a:extLst>
          </p:cNvPr>
          <p:cNvSpPr>
            <a:spLocks noGrp="1"/>
          </p:cNvSpPr>
          <p:nvPr>
            <p:ph type="ftr" sz="quarter" idx="49"/>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ptos"/>
                <a:ea typeface="+mn-ea"/>
                <a:cs typeface="+mn-cs"/>
              </a:rPr>
              <a:t>Confidential                               © ACCA</a:t>
            </a:r>
            <a:endParaRPr kumimoji="0" lang="en-US" sz="800" b="0" i="0" u="none" strike="noStrike" kern="1200" cap="none" spc="0" normalizeH="0" baseline="0" noProof="0" dirty="0">
              <a:ln>
                <a:noFill/>
              </a:ln>
              <a:solidFill>
                <a:srgbClr val="FFFFFF"/>
              </a:solidFill>
              <a:effectLst/>
              <a:uLnTx/>
              <a:uFillTx/>
              <a:latin typeface="Aptos"/>
              <a:ea typeface="+mn-ea"/>
              <a:cs typeface="+mn-cs"/>
            </a:endParaRPr>
          </a:p>
        </p:txBody>
      </p:sp>
      <p:pic>
        <p:nvPicPr>
          <p:cNvPr id="2" name="Picture 1">
            <a:extLst>
              <a:ext uri="{FF2B5EF4-FFF2-40B4-BE49-F238E27FC236}">
                <a16:creationId xmlns:a16="http://schemas.microsoft.com/office/drawing/2014/main" id="{503A0B55-5600-4F36-B3DA-F4D4D03927BB}"/>
              </a:ext>
            </a:extLst>
          </p:cNvPr>
          <p:cNvPicPr>
            <a:picLocks noChangeAspect="1"/>
          </p:cNvPicPr>
          <p:nvPr/>
        </p:nvPicPr>
        <p:blipFill>
          <a:blip r:embed="rId3"/>
          <a:stretch>
            <a:fillRect/>
          </a:stretch>
        </p:blipFill>
        <p:spPr>
          <a:xfrm>
            <a:off x="1203124" y="785467"/>
            <a:ext cx="7163421" cy="3572566"/>
          </a:xfrm>
          <a:prstGeom prst="rect">
            <a:avLst/>
          </a:prstGeom>
        </p:spPr>
      </p:pic>
      <p:pic>
        <p:nvPicPr>
          <p:cNvPr id="4" name="Content Placeholder 5">
            <a:extLst>
              <a:ext uri="{FF2B5EF4-FFF2-40B4-BE49-F238E27FC236}">
                <a16:creationId xmlns:a16="http://schemas.microsoft.com/office/drawing/2014/main" id="{0DCB434C-1985-B4AF-F428-638D479E24B0}"/>
              </a:ext>
            </a:extLst>
          </p:cNvPr>
          <p:cNvPicPr>
            <a:picLocks noChangeAspect="1"/>
          </p:cNvPicPr>
          <p:nvPr/>
        </p:nvPicPr>
        <p:blipFill rotWithShape="1">
          <a:blip r:embed="rId4">
            <a:extLst>
              <a:ext uri="{28A0092B-C50C-407E-A947-70E740481C1C}">
                <a14:useLocalDpi xmlns:a14="http://schemas.microsoft.com/office/drawing/2010/main" val="0"/>
              </a:ext>
            </a:extLst>
          </a:blip>
          <a:srcRect l="50518"/>
          <a:stretch/>
        </p:blipFill>
        <p:spPr>
          <a:xfrm>
            <a:off x="7184068" y="3161212"/>
            <a:ext cx="1259995" cy="564399"/>
          </a:xfrm>
          <a:prstGeom prst="rect">
            <a:avLst/>
          </a:prstGeom>
        </p:spPr>
      </p:pic>
      <p:cxnSp>
        <p:nvCxnSpPr>
          <p:cNvPr id="6" name="Straight Arrow Connector 5">
            <a:extLst>
              <a:ext uri="{FF2B5EF4-FFF2-40B4-BE49-F238E27FC236}">
                <a16:creationId xmlns:a16="http://schemas.microsoft.com/office/drawing/2014/main" id="{E4EE4683-3C59-1F6E-3AFD-95CE080C9980}"/>
              </a:ext>
            </a:extLst>
          </p:cNvPr>
          <p:cNvCxnSpPr>
            <a:cxnSpLocks/>
          </p:cNvCxnSpPr>
          <p:nvPr/>
        </p:nvCxnSpPr>
        <p:spPr>
          <a:xfrm>
            <a:off x="7716187" y="2571750"/>
            <a:ext cx="0" cy="478877"/>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184C0CB6-4E49-5A71-F957-D1D2582E6B81}"/>
              </a:ext>
            </a:extLst>
          </p:cNvPr>
          <p:cNvSpPr/>
          <p:nvPr/>
        </p:nvSpPr>
        <p:spPr>
          <a:xfrm>
            <a:off x="7086187" y="209445"/>
            <a:ext cx="126000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a:ea typeface="+mn-ea"/>
                <a:cs typeface="+mn-cs"/>
              </a:rPr>
              <a:t>Affiliate/ Member + 2 modules + 1 project</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Content Placeholder 5">
            <a:extLst>
              <a:ext uri="{FF2B5EF4-FFF2-40B4-BE49-F238E27FC236}">
                <a16:creationId xmlns:a16="http://schemas.microsoft.com/office/drawing/2014/main" id="{5AACEEBE-565F-6B17-B2AC-5E730AF5ADD2}"/>
              </a:ext>
            </a:extLst>
          </p:cNvPr>
          <p:cNvPicPr>
            <a:picLocks noChangeAspect="1"/>
          </p:cNvPicPr>
          <p:nvPr/>
        </p:nvPicPr>
        <p:blipFill rotWithShape="1">
          <a:blip r:embed="rId4">
            <a:extLst>
              <a:ext uri="{28A0092B-C50C-407E-A947-70E740481C1C}">
                <a14:useLocalDpi xmlns:a14="http://schemas.microsoft.com/office/drawing/2010/main" val="0"/>
              </a:ext>
            </a:extLst>
          </a:blip>
          <a:srcRect l="50518"/>
          <a:stretch/>
        </p:blipFill>
        <p:spPr>
          <a:xfrm>
            <a:off x="560647" y="266559"/>
            <a:ext cx="3065421" cy="1373055"/>
          </a:xfrm>
          <a:prstGeom prst="rect">
            <a:avLst/>
          </a:prstGeom>
        </p:spPr>
      </p:pic>
    </p:spTree>
    <p:extLst>
      <p:ext uri="{BB962C8B-B14F-4D97-AF65-F5344CB8AC3E}">
        <p14:creationId xmlns:p14="http://schemas.microsoft.com/office/powerpoint/2010/main" val="320242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ED715-ED8B-3F8A-ACE6-A7814EED0E4B}"/>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79E6D502-5ECD-DFA9-B51C-FB660ECE3837}"/>
              </a:ext>
            </a:extLst>
          </p:cNvPr>
          <p:cNvSpPr>
            <a:spLocks noGrp="1"/>
          </p:cNvSpPr>
          <p:nvPr>
            <p:ph type="ftr" sz="quarter" idx="49"/>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ptos"/>
                <a:ea typeface="+mn-ea"/>
                <a:cs typeface="+mn-cs"/>
              </a:rPr>
              <a:t>Confidential                               © ACCA</a:t>
            </a:r>
            <a:endParaRPr kumimoji="0" lang="en-US" sz="800" b="0" i="0" u="none" strike="noStrike" kern="1200" cap="none" spc="0" normalizeH="0" baseline="0" noProof="0" dirty="0">
              <a:ln>
                <a:noFill/>
              </a:ln>
              <a:solidFill>
                <a:srgbClr val="FFFFFF"/>
              </a:solidFill>
              <a:effectLst/>
              <a:uLnTx/>
              <a:uFillTx/>
              <a:latin typeface="Aptos"/>
              <a:ea typeface="+mn-ea"/>
              <a:cs typeface="+mn-cs"/>
            </a:endParaRPr>
          </a:p>
        </p:txBody>
      </p:sp>
      <p:pic>
        <p:nvPicPr>
          <p:cNvPr id="4" name="Picture 3">
            <a:extLst>
              <a:ext uri="{FF2B5EF4-FFF2-40B4-BE49-F238E27FC236}">
                <a16:creationId xmlns:a16="http://schemas.microsoft.com/office/drawing/2014/main" id="{ECF50942-75AD-B38D-4F66-B47B1189E13C}"/>
              </a:ext>
            </a:extLst>
          </p:cNvPr>
          <p:cNvPicPr>
            <a:picLocks noChangeAspect="1"/>
          </p:cNvPicPr>
          <p:nvPr/>
        </p:nvPicPr>
        <p:blipFill>
          <a:blip r:embed="rId3"/>
          <a:stretch>
            <a:fillRect/>
          </a:stretch>
        </p:blipFill>
        <p:spPr>
          <a:xfrm>
            <a:off x="1727131" y="170759"/>
            <a:ext cx="5949950" cy="4165600"/>
          </a:xfrm>
          <a:prstGeom prst="rect">
            <a:avLst/>
          </a:prstGeom>
        </p:spPr>
      </p:pic>
    </p:spTree>
    <p:extLst>
      <p:ext uri="{BB962C8B-B14F-4D97-AF65-F5344CB8AC3E}">
        <p14:creationId xmlns:p14="http://schemas.microsoft.com/office/powerpoint/2010/main" val="4091478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B8B73-7A06-F852-EF2B-F1BF59FE183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0F1B611-14BC-9E03-FE07-12D01DC7AE36}"/>
              </a:ext>
            </a:extLst>
          </p:cNvPr>
          <p:cNvSpPr>
            <a:spLocks noGrp="1"/>
          </p:cNvSpPr>
          <p:nvPr>
            <p:ph type="ctrTitle"/>
          </p:nvPr>
        </p:nvSpPr>
        <p:spPr>
          <a:xfrm>
            <a:off x="487680" y="1664616"/>
            <a:ext cx="8313420" cy="1314804"/>
          </a:xfrm>
        </p:spPr>
        <p:txBody>
          <a:bodyPr rtlCol="0">
            <a:noAutofit/>
          </a:bodyPr>
          <a:lstStyle/>
          <a:p>
            <a:pPr rtl="0"/>
            <a:r>
              <a:rPr lang="tr-TR" sz="2500" i="1" dirty="0">
                <a:latin typeface="+mn-lt"/>
              </a:rPr>
              <a:t>ACCA HAKKINDA HERŞEY: KARİYERİNİZE KATKILARI VE TÜRMOB’A SAĞLANAN MUAFİYETLER</a:t>
            </a:r>
            <a:br>
              <a:rPr lang="tr-TR" sz="1875" dirty="0"/>
            </a:br>
            <a:endParaRPr lang="tr" sz="1875" dirty="0"/>
          </a:p>
        </p:txBody>
      </p:sp>
      <p:sp>
        <p:nvSpPr>
          <p:cNvPr id="3" name="Alt Başlık 2">
            <a:extLst>
              <a:ext uri="{FF2B5EF4-FFF2-40B4-BE49-F238E27FC236}">
                <a16:creationId xmlns:a16="http://schemas.microsoft.com/office/drawing/2014/main" id="{424EF02B-D3AD-C145-E780-5F2D007E7C3F}"/>
              </a:ext>
            </a:extLst>
          </p:cNvPr>
          <p:cNvSpPr>
            <a:spLocks noGrp="1"/>
          </p:cNvSpPr>
          <p:nvPr>
            <p:ph type="subTitle" idx="1"/>
          </p:nvPr>
        </p:nvSpPr>
        <p:spPr>
          <a:xfrm>
            <a:off x="1298787" y="4096914"/>
            <a:ext cx="7353761" cy="585350"/>
          </a:xfrm>
        </p:spPr>
        <p:txBody>
          <a:bodyPr rtlCol="0">
            <a:noAutofit/>
          </a:bodyPr>
          <a:lstStyle/>
          <a:p>
            <a:pPr rtl="0"/>
            <a:r>
              <a:rPr lang="tr-TR" sz="2250" b="1" dirty="0"/>
              <a:t>Fatma Çelik</a:t>
            </a:r>
            <a:endParaRPr lang="tr" sz="2250" b="1" dirty="0"/>
          </a:p>
          <a:p>
            <a:pPr rtl="0"/>
            <a:r>
              <a:rPr lang="tr-TR" sz="2250" b="1" dirty="0"/>
              <a:t>SMMM, FCCA, MP Qiotta, Co-Founder Fellow Tutors</a:t>
            </a:r>
            <a:endParaRPr lang="tr" sz="2250" b="1" dirty="0"/>
          </a:p>
        </p:txBody>
      </p:sp>
      <p:pic>
        <p:nvPicPr>
          <p:cNvPr id="6" name="Picture 5" descr="A red square with black text&#10;&#10;AI-generated content may be incorrect.">
            <a:extLst>
              <a:ext uri="{FF2B5EF4-FFF2-40B4-BE49-F238E27FC236}">
                <a16:creationId xmlns:a16="http://schemas.microsoft.com/office/drawing/2014/main" id="{17D40BA6-75BD-4CC6-9905-5EE4BFA8E8A2}"/>
              </a:ext>
            </a:extLst>
          </p:cNvPr>
          <p:cNvPicPr>
            <a:picLocks noChangeAspect="1"/>
          </p:cNvPicPr>
          <p:nvPr/>
        </p:nvPicPr>
        <p:blipFill>
          <a:blip r:embed="rId2"/>
          <a:stretch>
            <a:fillRect/>
          </a:stretch>
        </p:blipFill>
        <p:spPr>
          <a:xfrm>
            <a:off x="1055332" y="53340"/>
            <a:ext cx="2629608" cy="1314804"/>
          </a:xfrm>
          <a:prstGeom prst="rect">
            <a:avLst/>
          </a:prstGeom>
        </p:spPr>
      </p:pic>
      <p:pic>
        <p:nvPicPr>
          <p:cNvPr id="4" name="Resim 3" descr="metin, yazı tipi, ekran görüntüsü, grafik içeren bir resim&#10;&#10;Açıklama otomatik olarak oluşturuldu">
            <a:extLst>
              <a:ext uri="{FF2B5EF4-FFF2-40B4-BE49-F238E27FC236}">
                <a16:creationId xmlns:a16="http://schemas.microsoft.com/office/drawing/2014/main" id="{F8FD46BB-780E-A10B-A4A2-19E7DB7C705A}"/>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bwMode="auto">
          <a:xfrm>
            <a:off x="4697730" y="262135"/>
            <a:ext cx="3634987" cy="736085"/>
          </a:xfrm>
          <a:prstGeom prst="rect">
            <a:avLst/>
          </a:prstGeom>
          <a:noFill/>
        </p:spPr>
      </p:pic>
    </p:spTree>
    <p:extLst>
      <p:ext uri="{BB962C8B-B14F-4D97-AF65-F5344CB8AC3E}">
        <p14:creationId xmlns:p14="http://schemas.microsoft.com/office/powerpoint/2010/main" val="3594833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28E46-5CB4-F619-B8B8-7A698A2AB8D0}"/>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C124E6-EBD6-7B46-C283-E9DB23F66733}"/>
              </a:ext>
            </a:extLst>
          </p:cNvPr>
          <p:cNvSpPr>
            <a:spLocks noGrp="1"/>
          </p:cNvSpPr>
          <p:nvPr>
            <p:ph type="ftr" sz="quarter" idx="49"/>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ptos"/>
                <a:ea typeface="+mn-ea"/>
                <a:cs typeface="+mn-cs"/>
              </a:rPr>
              <a:t>Confidential                               © ACCA</a:t>
            </a:r>
            <a:endParaRPr kumimoji="0" lang="en-US" sz="800" b="0" i="0" u="none" strike="noStrike" kern="1200" cap="none" spc="0" normalizeH="0" baseline="0" noProof="0" dirty="0">
              <a:ln>
                <a:noFill/>
              </a:ln>
              <a:solidFill>
                <a:srgbClr val="FFFFFF"/>
              </a:solidFill>
              <a:effectLst/>
              <a:uLnTx/>
              <a:uFillTx/>
              <a:latin typeface="Aptos"/>
              <a:ea typeface="+mn-ea"/>
              <a:cs typeface="+mn-cs"/>
            </a:endParaRPr>
          </a:p>
        </p:txBody>
      </p:sp>
      <p:pic>
        <p:nvPicPr>
          <p:cNvPr id="5" name="Picture 4">
            <a:extLst>
              <a:ext uri="{FF2B5EF4-FFF2-40B4-BE49-F238E27FC236}">
                <a16:creationId xmlns:a16="http://schemas.microsoft.com/office/drawing/2014/main" id="{85DE158C-AC83-1EB9-B707-74FA7351AD6D}"/>
              </a:ext>
            </a:extLst>
          </p:cNvPr>
          <p:cNvPicPr>
            <a:picLocks noChangeAspect="1"/>
          </p:cNvPicPr>
          <p:nvPr/>
        </p:nvPicPr>
        <p:blipFill>
          <a:blip r:embed="rId3"/>
          <a:stretch>
            <a:fillRect/>
          </a:stretch>
        </p:blipFill>
        <p:spPr>
          <a:xfrm>
            <a:off x="662152" y="-134260"/>
            <a:ext cx="7983880" cy="4656544"/>
          </a:xfrm>
          <a:prstGeom prst="rect">
            <a:avLst/>
          </a:prstGeom>
        </p:spPr>
      </p:pic>
    </p:spTree>
    <p:extLst>
      <p:ext uri="{BB962C8B-B14F-4D97-AF65-F5344CB8AC3E}">
        <p14:creationId xmlns:p14="http://schemas.microsoft.com/office/powerpoint/2010/main" val="320188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17792-ACC1-40A5-B0FB-716C5DE104D0}"/>
            </a:ext>
          </a:extLst>
        </p:cNvPr>
        <p:cNvGrpSpPr/>
        <p:nvPr/>
      </p:nvGrpSpPr>
      <p:grpSpPr>
        <a:xfrm>
          <a:off x="0" y="0"/>
          <a:ext cx="0" cy="0"/>
          <a:chOff x="0" y="0"/>
          <a:chExt cx="0" cy="0"/>
        </a:xfrm>
      </p:grpSpPr>
      <p:pic>
        <p:nvPicPr>
          <p:cNvPr id="2" name="Picture 1" descr="A close-up of several certificates&#10;&#10;AI-generated content may be incorrect.">
            <a:extLst>
              <a:ext uri="{FF2B5EF4-FFF2-40B4-BE49-F238E27FC236}">
                <a16:creationId xmlns:a16="http://schemas.microsoft.com/office/drawing/2014/main" id="{61D252CE-27AE-C96A-AFB6-A2D8B5A97B23}"/>
              </a:ext>
            </a:extLst>
          </p:cNvPr>
          <p:cNvPicPr>
            <a:picLocks noChangeAspect="1"/>
          </p:cNvPicPr>
          <p:nvPr/>
        </p:nvPicPr>
        <p:blipFill>
          <a:blip r:embed="rId3"/>
          <a:stretch>
            <a:fillRect/>
          </a:stretch>
        </p:blipFill>
        <p:spPr>
          <a:xfrm>
            <a:off x="390113" y="1"/>
            <a:ext cx="8363773" cy="4516438"/>
          </a:xfrm>
          <a:prstGeom prst="rect">
            <a:avLst/>
          </a:prstGeom>
          <a:noFill/>
        </p:spPr>
      </p:pic>
      <p:sp>
        <p:nvSpPr>
          <p:cNvPr id="3" name="Footer Placeholder 2">
            <a:extLst>
              <a:ext uri="{FF2B5EF4-FFF2-40B4-BE49-F238E27FC236}">
                <a16:creationId xmlns:a16="http://schemas.microsoft.com/office/drawing/2014/main" id="{1C459A13-3FFC-1AA1-CABF-1C5B89E5CAD1}"/>
              </a:ext>
            </a:extLst>
          </p:cNvPr>
          <p:cNvSpPr>
            <a:spLocks noGrp="1"/>
          </p:cNvSpPr>
          <p:nvPr>
            <p:ph type="ftr" sz="quarter" idx="49"/>
          </p:nvPr>
        </p:nvSpPr>
        <p:spPr>
          <a:xfrm>
            <a:off x="7148937" y="4698897"/>
            <a:ext cx="1851819" cy="273844"/>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Confidential                               © ACCA</a:t>
            </a:r>
          </a:p>
        </p:txBody>
      </p:sp>
    </p:spTree>
    <p:extLst>
      <p:ext uri="{BB962C8B-B14F-4D97-AF65-F5344CB8AC3E}">
        <p14:creationId xmlns:p14="http://schemas.microsoft.com/office/powerpoint/2010/main" val="86371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FD68DA-43BA-4508-8DE2-BA9BB7B2FA5B}"/>
              </a:ext>
            </a:extLst>
          </p:cNvPr>
          <p:cNvSpPr>
            <a:spLocks noGrp="1"/>
          </p:cNvSpPr>
          <p:nvPr>
            <p:ph type="ctrTitle"/>
          </p:nvPr>
        </p:nvSpPr>
        <p:spPr>
          <a:xfrm>
            <a:off x="541020" y="1931316"/>
            <a:ext cx="8313420" cy="1314804"/>
          </a:xfrm>
        </p:spPr>
        <p:txBody>
          <a:bodyPr rtlCol="0">
            <a:noAutofit/>
          </a:bodyPr>
          <a:lstStyle/>
          <a:p>
            <a:pPr rtl="0"/>
            <a:r>
              <a:rPr lang="tr-TR" sz="2500" i="1" dirty="0">
                <a:latin typeface="+mn-lt"/>
              </a:rPr>
              <a:t>ACCA HAKKINDA HERŞEY: KARİYERİNİZE KATKILARI VE TÜRMOB’A SAĞLANAN MUAFİYETLER</a:t>
            </a:r>
            <a:br>
              <a:rPr lang="tr-TR" sz="1875" dirty="0"/>
            </a:br>
            <a:endParaRPr lang="tr" sz="1875" dirty="0"/>
          </a:p>
        </p:txBody>
      </p:sp>
      <p:sp>
        <p:nvSpPr>
          <p:cNvPr id="3" name="Alt Başlık 2">
            <a:extLst>
              <a:ext uri="{FF2B5EF4-FFF2-40B4-BE49-F238E27FC236}">
                <a16:creationId xmlns:a16="http://schemas.microsoft.com/office/drawing/2014/main" id="{A8E9CFF2-3777-4FF4-A759-8491175B0B7C}"/>
              </a:ext>
            </a:extLst>
          </p:cNvPr>
          <p:cNvSpPr>
            <a:spLocks noGrp="1"/>
          </p:cNvSpPr>
          <p:nvPr>
            <p:ph type="subTitle" idx="1"/>
          </p:nvPr>
        </p:nvSpPr>
        <p:spPr>
          <a:xfrm>
            <a:off x="1107401" y="4096914"/>
            <a:ext cx="7353761" cy="585350"/>
          </a:xfrm>
        </p:spPr>
        <p:txBody>
          <a:bodyPr rtlCol="0">
            <a:noAutofit/>
          </a:bodyPr>
          <a:lstStyle/>
          <a:p>
            <a:pPr rtl="0"/>
            <a:r>
              <a:rPr lang="tr-TR" sz="2250" b="1" dirty="0"/>
              <a:t>Fatma</a:t>
            </a:r>
            <a:r>
              <a:rPr lang="tr" sz="2250" b="1" dirty="0"/>
              <a:t> Deveci</a:t>
            </a:r>
          </a:p>
          <a:p>
            <a:pPr rtl="0"/>
            <a:r>
              <a:rPr lang="tr-TR" sz="2250" b="1" dirty="0"/>
              <a:t>T</a:t>
            </a:r>
            <a:r>
              <a:rPr lang="tr" sz="2250" b="1" dirty="0"/>
              <a:t>ÜRMOB Uluslararası İlişkiler Uzmanı</a:t>
            </a:r>
          </a:p>
        </p:txBody>
      </p:sp>
      <p:pic>
        <p:nvPicPr>
          <p:cNvPr id="4" name="Resim 3" descr="metin, yazı tipi, ekran görüntüsü, grafik içeren bir resim&#10;&#10;Açıklama otomatik olarak oluşturuldu">
            <a:extLst>
              <a:ext uri="{FF2B5EF4-FFF2-40B4-BE49-F238E27FC236}">
                <a16:creationId xmlns:a16="http://schemas.microsoft.com/office/drawing/2014/main" id="{D9FDCDBD-06B4-9828-6747-17AA9BC4FADB}"/>
              </a:ext>
            </a:extLst>
          </p:cNvPr>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bwMode="auto">
          <a:xfrm>
            <a:off x="1298787" y="262134"/>
            <a:ext cx="6492853" cy="1314803"/>
          </a:xfrm>
          <a:prstGeom prst="rect">
            <a:avLst/>
          </a:prstGeom>
          <a:noFill/>
        </p:spPr>
      </p:pic>
    </p:spTree>
    <p:extLst>
      <p:ext uri="{BB962C8B-B14F-4D97-AF65-F5344CB8AC3E}">
        <p14:creationId xmlns:p14="http://schemas.microsoft.com/office/powerpoint/2010/main" val="4043737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9C774-69AB-7397-D514-5D086B457699}"/>
            </a:ext>
          </a:extLst>
        </p:cNvPr>
        <p:cNvGrpSpPr/>
        <p:nvPr/>
      </p:nvGrpSpPr>
      <p:grpSpPr>
        <a:xfrm>
          <a:off x="0" y="0"/>
          <a:ext cx="0" cy="0"/>
          <a:chOff x="0" y="0"/>
          <a:chExt cx="0" cy="0"/>
        </a:xfrm>
      </p:grpSpPr>
      <p:pic>
        <p:nvPicPr>
          <p:cNvPr id="2" name="Picture 1" descr="A black background with a black square&#10;&#10;AI-generated content may be incorrect.">
            <a:extLst>
              <a:ext uri="{FF2B5EF4-FFF2-40B4-BE49-F238E27FC236}">
                <a16:creationId xmlns:a16="http://schemas.microsoft.com/office/drawing/2014/main" id="{F453AC89-72F6-EE2A-9264-17139B3C12D7}"/>
              </a:ext>
            </a:extLst>
          </p:cNvPr>
          <p:cNvPicPr>
            <a:picLocks noChangeAspect="1"/>
          </p:cNvPicPr>
          <p:nvPr/>
        </p:nvPicPr>
        <p:blipFill>
          <a:blip r:embed="rId3"/>
          <a:stretch>
            <a:fillRect/>
          </a:stretch>
        </p:blipFill>
        <p:spPr>
          <a:xfrm>
            <a:off x="387305" y="1"/>
            <a:ext cx="8369390" cy="4516438"/>
          </a:xfrm>
          <a:prstGeom prst="rect">
            <a:avLst/>
          </a:prstGeom>
          <a:noFill/>
        </p:spPr>
      </p:pic>
      <p:sp>
        <p:nvSpPr>
          <p:cNvPr id="3" name="Footer Placeholder 2">
            <a:extLst>
              <a:ext uri="{FF2B5EF4-FFF2-40B4-BE49-F238E27FC236}">
                <a16:creationId xmlns:a16="http://schemas.microsoft.com/office/drawing/2014/main" id="{0ED78BFB-79DA-4ED5-1190-A42D3B18B979}"/>
              </a:ext>
            </a:extLst>
          </p:cNvPr>
          <p:cNvSpPr>
            <a:spLocks noGrp="1"/>
          </p:cNvSpPr>
          <p:nvPr>
            <p:ph type="ftr" sz="quarter" idx="49"/>
          </p:nvPr>
        </p:nvSpPr>
        <p:spPr>
          <a:xfrm>
            <a:off x="7148937" y="4698897"/>
            <a:ext cx="1851819" cy="273844"/>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Confidential                               © ACCA</a:t>
            </a:r>
          </a:p>
        </p:txBody>
      </p:sp>
    </p:spTree>
    <p:extLst>
      <p:ext uri="{BB962C8B-B14F-4D97-AF65-F5344CB8AC3E}">
        <p14:creationId xmlns:p14="http://schemas.microsoft.com/office/powerpoint/2010/main" val="263715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72242-A409-CE24-1533-95CABC44502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2447C9C-E6E0-F240-8B58-3CC2A5936930}"/>
              </a:ext>
            </a:extLst>
          </p:cNvPr>
          <p:cNvPicPr>
            <a:picLocks noChangeAspect="1"/>
          </p:cNvPicPr>
          <p:nvPr/>
        </p:nvPicPr>
        <p:blipFill>
          <a:blip r:embed="rId3"/>
          <a:stretch>
            <a:fillRect/>
          </a:stretch>
        </p:blipFill>
        <p:spPr>
          <a:xfrm>
            <a:off x="387305" y="1"/>
            <a:ext cx="8369390" cy="4516438"/>
          </a:xfrm>
          <a:prstGeom prst="rect">
            <a:avLst/>
          </a:prstGeom>
          <a:noFill/>
        </p:spPr>
      </p:pic>
      <p:sp>
        <p:nvSpPr>
          <p:cNvPr id="3" name="Footer Placeholder 2">
            <a:extLst>
              <a:ext uri="{FF2B5EF4-FFF2-40B4-BE49-F238E27FC236}">
                <a16:creationId xmlns:a16="http://schemas.microsoft.com/office/drawing/2014/main" id="{B8F76B1F-7F42-0F8A-E7E6-C6987852E435}"/>
              </a:ext>
            </a:extLst>
          </p:cNvPr>
          <p:cNvSpPr>
            <a:spLocks noGrp="1"/>
          </p:cNvSpPr>
          <p:nvPr>
            <p:ph type="ftr" sz="quarter" idx="49"/>
          </p:nvPr>
        </p:nvSpPr>
        <p:spPr>
          <a:xfrm>
            <a:off x="7148937" y="4698897"/>
            <a:ext cx="1851819" cy="273844"/>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Confidential                               © ACCA</a:t>
            </a:r>
          </a:p>
        </p:txBody>
      </p:sp>
    </p:spTree>
    <p:extLst>
      <p:ext uri="{BB962C8B-B14F-4D97-AF65-F5344CB8AC3E}">
        <p14:creationId xmlns:p14="http://schemas.microsoft.com/office/powerpoint/2010/main" val="17997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2F47E-C11E-1419-5DEB-8CA146AF044B}"/>
            </a:ext>
          </a:extLst>
        </p:cNvPr>
        <p:cNvGrpSpPr/>
        <p:nvPr/>
      </p:nvGrpSpPr>
      <p:grpSpPr>
        <a:xfrm>
          <a:off x="0" y="0"/>
          <a:ext cx="0" cy="0"/>
          <a:chOff x="0" y="0"/>
          <a:chExt cx="0" cy="0"/>
        </a:xfrm>
      </p:grpSpPr>
      <p:pic>
        <p:nvPicPr>
          <p:cNvPr id="2" name="Picture 1" descr="A black background with a black square&#10;&#10;AI-generated content may be incorrect.">
            <a:extLst>
              <a:ext uri="{FF2B5EF4-FFF2-40B4-BE49-F238E27FC236}">
                <a16:creationId xmlns:a16="http://schemas.microsoft.com/office/drawing/2014/main" id="{0CF48506-AB44-D995-E892-1A64B5921751}"/>
              </a:ext>
            </a:extLst>
          </p:cNvPr>
          <p:cNvPicPr>
            <a:picLocks noChangeAspect="1"/>
          </p:cNvPicPr>
          <p:nvPr/>
        </p:nvPicPr>
        <p:blipFill>
          <a:blip r:embed="rId3"/>
          <a:stretch>
            <a:fillRect/>
          </a:stretch>
        </p:blipFill>
        <p:spPr>
          <a:xfrm>
            <a:off x="387305" y="1"/>
            <a:ext cx="8369390" cy="4516438"/>
          </a:xfrm>
          <a:prstGeom prst="rect">
            <a:avLst/>
          </a:prstGeom>
          <a:noFill/>
        </p:spPr>
      </p:pic>
      <p:sp>
        <p:nvSpPr>
          <p:cNvPr id="3" name="Footer Placeholder 2">
            <a:extLst>
              <a:ext uri="{FF2B5EF4-FFF2-40B4-BE49-F238E27FC236}">
                <a16:creationId xmlns:a16="http://schemas.microsoft.com/office/drawing/2014/main" id="{E1B3BAB2-2384-536E-F5D3-8F8259731F97}"/>
              </a:ext>
            </a:extLst>
          </p:cNvPr>
          <p:cNvSpPr>
            <a:spLocks noGrp="1"/>
          </p:cNvSpPr>
          <p:nvPr>
            <p:ph type="ftr" sz="quarter" idx="49"/>
          </p:nvPr>
        </p:nvSpPr>
        <p:spPr>
          <a:xfrm>
            <a:off x="7148937" y="4698897"/>
            <a:ext cx="1851819" cy="273844"/>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Confidential                               © ACCA</a:t>
            </a:r>
          </a:p>
        </p:txBody>
      </p:sp>
    </p:spTree>
    <p:extLst>
      <p:ext uri="{BB962C8B-B14F-4D97-AF65-F5344CB8AC3E}">
        <p14:creationId xmlns:p14="http://schemas.microsoft.com/office/powerpoint/2010/main" val="275305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FF47C-4D72-657E-5632-92B7D781884B}"/>
            </a:ext>
          </a:extLst>
        </p:cNvPr>
        <p:cNvGrpSpPr/>
        <p:nvPr/>
      </p:nvGrpSpPr>
      <p:grpSpPr>
        <a:xfrm>
          <a:off x="0" y="0"/>
          <a:ext cx="0" cy="0"/>
          <a:chOff x="0" y="0"/>
          <a:chExt cx="0" cy="0"/>
        </a:xfrm>
      </p:grpSpPr>
      <p:pic>
        <p:nvPicPr>
          <p:cNvPr id="2050" name="Picture 2" descr="The power of the question mark - SWOOP ...">
            <a:extLst>
              <a:ext uri="{FF2B5EF4-FFF2-40B4-BE49-F238E27FC236}">
                <a16:creationId xmlns:a16="http://schemas.microsoft.com/office/drawing/2014/main" id="{2962670E-0905-B5A9-18C5-467F0AC8C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81" r="2" b="24535"/>
          <a:stretch/>
        </p:blipFill>
        <p:spPr bwMode="auto">
          <a:xfrm>
            <a:off x="521999" y="1369218"/>
            <a:ext cx="8118763" cy="2966245"/>
          </a:xfrm>
          <a:prstGeom prst="rect">
            <a:avLst/>
          </a:prstGeom>
          <a:solidFill>
            <a:srgbClr val="FFFFFF"/>
          </a:solidFill>
        </p:spPr>
      </p:pic>
      <p:sp>
        <p:nvSpPr>
          <p:cNvPr id="4" name="Title 1">
            <a:extLst>
              <a:ext uri="{FF2B5EF4-FFF2-40B4-BE49-F238E27FC236}">
                <a16:creationId xmlns:a16="http://schemas.microsoft.com/office/drawing/2014/main" id="{B4A7B130-DFEF-0CF9-92DE-A8EF0DDB9190}"/>
              </a:ext>
            </a:extLst>
          </p:cNvPr>
          <p:cNvSpPr txBox="1">
            <a:spLocks/>
          </p:cNvSpPr>
          <p:nvPr/>
        </p:nvSpPr>
        <p:spPr>
          <a:xfrm>
            <a:off x="522000" y="303212"/>
            <a:ext cx="8118763" cy="941467"/>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3300" b="1" kern="1200" spc="50" baseline="0">
                <a:solidFill>
                  <a:schemeClr val="tx1"/>
                </a:solidFill>
                <a:latin typeface="+mj-lt"/>
                <a:ea typeface="+mj-ea"/>
                <a:cs typeface="+mj-cs"/>
              </a:defRPr>
            </a:lvl1pPr>
          </a:lstStyle>
          <a:p>
            <a:pPr>
              <a:spcAft>
                <a:spcPts val="600"/>
              </a:spcAft>
            </a:pPr>
            <a:r>
              <a:rPr lang="en-US" sz="2800"/>
              <a:t>Merak ettikleriniz?</a:t>
            </a:r>
          </a:p>
        </p:txBody>
      </p:sp>
      <p:sp>
        <p:nvSpPr>
          <p:cNvPr id="3" name="Footer Placeholder 2">
            <a:extLst>
              <a:ext uri="{FF2B5EF4-FFF2-40B4-BE49-F238E27FC236}">
                <a16:creationId xmlns:a16="http://schemas.microsoft.com/office/drawing/2014/main" id="{CAF9DAE3-E714-EFCD-8D28-6A8222BD9A37}"/>
              </a:ext>
            </a:extLst>
          </p:cNvPr>
          <p:cNvSpPr>
            <a:spLocks noGrp="1"/>
          </p:cNvSpPr>
          <p:nvPr>
            <p:ph type="ftr" sz="quarter" idx="49"/>
          </p:nvPr>
        </p:nvSpPr>
        <p:spPr>
          <a:xfrm>
            <a:off x="7148937" y="4698897"/>
            <a:ext cx="1851819" cy="273844"/>
          </a:xfrm>
        </p:spPr>
        <p:txBody>
          <a:bodyPr vert="horz" lIns="91440" tIns="45720" rIns="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mn-lt"/>
                <a:ea typeface="+mn-ea"/>
                <a:cs typeface="+mn-cs"/>
              </a:rPr>
              <a:t>Confidential                               © ACCA</a:t>
            </a:r>
          </a:p>
        </p:txBody>
      </p:sp>
    </p:spTree>
    <p:extLst>
      <p:ext uri="{BB962C8B-B14F-4D97-AF65-F5344CB8AC3E}">
        <p14:creationId xmlns:p14="http://schemas.microsoft.com/office/powerpoint/2010/main" val="324207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9F6A1-452D-B63E-1816-319094BFC24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13E3F29-A6E7-45E3-4DC4-3AE737F72C90}"/>
              </a:ext>
            </a:extLst>
          </p:cNvPr>
          <p:cNvSpPr txBox="1">
            <a:spLocks/>
          </p:cNvSpPr>
          <p:nvPr/>
        </p:nvSpPr>
        <p:spPr>
          <a:xfrm>
            <a:off x="493401" y="1710750"/>
            <a:ext cx="5797551" cy="2916238"/>
          </a:xfrm>
          <a:prstGeom prst="rect">
            <a:avLst/>
          </a:prstGeom>
        </p:spPr>
        <p:txBody>
          <a:bodyPr vert="horz" lIns="0" tIns="0" rIns="180000" bIns="0" rtlCol="0">
            <a:normAutofit/>
          </a:bodyPr>
          <a:lstStyle>
            <a:lvl1pPr algn="l" defTabSz="685800" rtl="0" eaLnBrk="1" latinLnBrk="0" hangingPunct="1">
              <a:lnSpc>
                <a:spcPct val="90000"/>
              </a:lnSpc>
              <a:spcBef>
                <a:spcPct val="0"/>
              </a:spcBef>
              <a:buNone/>
              <a:defRPr sz="2800" b="1" kern="1200" spc="50" baseline="0">
                <a:solidFill>
                  <a:schemeClr val="tx1"/>
                </a:solidFill>
                <a:latin typeface="+mj-lt"/>
                <a:ea typeface="+mj-ea"/>
                <a:cs typeface="+mj-cs"/>
              </a:defRPr>
            </a:lvl1pPr>
          </a:lstStyle>
          <a:p>
            <a:pPr marL="285750" indent="-285750">
              <a:lnSpc>
                <a:spcPct val="100000"/>
              </a:lnSpc>
              <a:spcBef>
                <a:spcPts val="1000"/>
              </a:spcBef>
              <a:spcAft>
                <a:spcPts val="600"/>
              </a:spcAft>
              <a:buClr>
                <a:srgbClr val="E50068"/>
              </a:buClr>
              <a:buFont typeface="Wingdings" panose="05000000000000000000" pitchFamily="2" charset="2"/>
              <a:buChar char="§"/>
            </a:pPr>
            <a:r>
              <a:rPr lang="tr-TR" sz="1400" u="sng" spc="0" dirty="0">
                <a:latin typeface="+mn-lt"/>
                <a:ea typeface="+mn-ea"/>
                <a:cs typeface="+mn-cs"/>
                <a:hlinkClick r:id="rId3">
                  <a:extLst>
                    <a:ext uri="{A12FA001-AC4F-418D-AE19-62706E023703}">
                      <ahyp:hlinkClr xmlns:ahyp="http://schemas.microsoft.com/office/drawing/2018/hyperlinkcolor" val="tx"/>
                    </a:ext>
                  </a:extLst>
                </a:hlinkClick>
              </a:rPr>
              <a:t>E</a:t>
            </a:r>
            <a:r>
              <a:rPr lang="en-US" sz="1400" b="1" u="sng" kern="1200" spc="0" baseline="0" dirty="0">
                <a:latin typeface="+mn-lt"/>
                <a:ea typeface="+mn-ea"/>
                <a:cs typeface="+mn-cs"/>
                <a:hlinkClick r:id="rId3">
                  <a:extLst>
                    <a:ext uri="{A12FA001-AC4F-418D-AE19-62706E023703}">
                      <ahyp:hlinkClr xmlns:ahyp="http://schemas.microsoft.com/office/drawing/2018/hyperlinkcolor" val="tx"/>
                    </a:ext>
                  </a:extLst>
                </a:hlinkClick>
              </a:rPr>
              <a:t>mail: </a:t>
            </a:r>
            <a:r>
              <a:rPr lang="en-US" sz="1400" b="1" kern="1200" spc="0" baseline="0" dirty="0">
                <a:latin typeface="+mn-lt"/>
                <a:ea typeface="+mn-ea"/>
                <a:cs typeface="+mn-cs"/>
                <a:hlinkClick r:id="rId3">
                  <a:extLst>
                    <a:ext uri="{A12FA001-AC4F-418D-AE19-62706E023703}">
                      <ahyp:hlinkClr xmlns:ahyp="http://schemas.microsoft.com/office/drawing/2018/hyperlinkcolor" val="tx"/>
                    </a:ext>
                  </a:extLst>
                </a:hlinkClick>
              </a:rPr>
              <a:t>fcelik@qiotta.com</a:t>
            </a:r>
            <a:r>
              <a:rPr lang="tr-TR" sz="1400" b="1" kern="1200" spc="0" baseline="0" dirty="0">
                <a:latin typeface="+mn-lt"/>
                <a:ea typeface="+mn-ea"/>
                <a:cs typeface="+mn-cs"/>
              </a:rPr>
              <a:t> </a:t>
            </a:r>
            <a:r>
              <a:rPr lang="en-US" sz="1400" b="1" kern="1200" spc="0" baseline="0" dirty="0">
                <a:latin typeface="+mn-lt"/>
                <a:ea typeface="+mn-ea"/>
                <a:cs typeface="+mn-cs"/>
              </a:rPr>
              <a:t> </a:t>
            </a:r>
            <a:r>
              <a:rPr lang="en-US" sz="1400" b="1" u="sng" kern="1200" spc="0" baseline="0" dirty="0">
                <a:latin typeface="+mn-lt"/>
                <a:ea typeface="+mn-ea"/>
                <a:cs typeface="+mn-cs"/>
              </a:rPr>
              <a:t> </a:t>
            </a:r>
            <a:r>
              <a:rPr lang="en-US" sz="1400" b="1" kern="1200" spc="0" baseline="0" dirty="0">
                <a:latin typeface="+mn-lt"/>
                <a:ea typeface="+mn-ea"/>
                <a:cs typeface="+mn-cs"/>
                <a:hlinkClick r:id="rId4">
                  <a:extLst>
                    <a:ext uri="{A12FA001-AC4F-418D-AE19-62706E023703}">
                      <ahyp:hlinkClr xmlns:ahyp="http://schemas.microsoft.com/office/drawing/2018/hyperlinkcolor" val="tx"/>
                    </a:ext>
                  </a:extLst>
                </a:hlinkClick>
              </a:rPr>
              <a:t>Tel:</a:t>
            </a:r>
            <a:r>
              <a:rPr lang="tr-TR" sz="1400" b="1" kern="1200" spc="0" baseline="0" dirty="0">
                <a:latin typeface="+mn-lt"/>
                <a:ea typeface="+mn-ea"/>
                <a:cs typeface="+mn-cs"/>
                <a:hlinkClick r:id="rId4">
                  <a:extLst>
                    <a:ext uri="{A12FA001-AC4F-418D-AE19-62706E023703}">
                      <ahyp:hlinkClr xmlns:ahyp="http://schemas.microsoft.com/office/drawing/2018/hyperlinkcolor" val="tx"/>
                    </a:ext>
                  </a:extLst>
                </a:hlinkClick>
              </a:rPr>
              <a:t> </a:t>
            </a:r>
            <a:r>
              <a:rPr lang="en-US" sz="1400" b="1" kern="1200" spc="0" baseline="0" dirty="0">
                <a:latin typeface="+mn-lt"/>
                <a:ea typeface="+mn-ea"/>
                <a:cs typeface="+mn-cs"/>
                <a:hlinkClick r:id="rId4">
                  <a:extLst>
                    <a:ext uri="{A12FA001-AC4F-418D-AE19-62706E023703}">
                      <ahyp:hlinkClr xmlns:ahyp="http://schemas.microsoft.com/office/drawing/2018/hyperlinkcolor" val="tx"/>
                    </a:ext>
                  </a:extLst>
                </a:hlinkClick>
              </a:rPr>
              <a:t>05422848667</a:t>
            </a:r>
            <a:r>
              <a:rPr lang="tr-TR" sz="1400" b="1" kern="1200" spc="0" baseline="0" dirty="0">
                <a:latin typeface="+mn-lt"/>
                <a:ea typeface="+mn-ea"/>
                <a:cs typeface="+mn-cs"/>
              </a:rPr>
              <a:t>                       Linkedin</a:t>
            </a:r>
          </a:p>
          <a:p>
            <a:pPr marL="285750" indent="-285750">
              <a:lnSpc>
                <a:spcPct val="100000"/>
              </a:lnSpc>
              <a:spcBef>
                <a:spcPts val="1000"/>
              </a:spcBef>
              <a:spcAft>
                <a:spcPts val="600"/>
              </a:spcAft>
              <a:buClr>
                <a:srgbClr val="E50068"/>
              </a:buClr>
              <a:buFont typeface="Wingdings" panose="05000000000000000000" pitchFamily="2" charset="2"/>
              <a:buChar char="§"/>
            </a:pPr>
            <a:r>
              <a:rPr lang="tr-TR" sz="1400" spc="0" dirty="0">
                <a:latin typeface="+mn-lt"/>
                <a:ea typeface="+mn-ea"/>
                <a:cs typeface="+mn-cs"/>
              </a:rPr>
              <a:t>Email: </a:t>
            </a:r>
            <a:r>
              <a:rPr lang="tr-TR" sz="1400" spc="0" dirty="0">
                <a:latin typeface="+mn-lt"/>
                <a:ea typeface="+mn-ea"/>
                <a:cs typeface="+mn-cs"/>
                <a:hlinkClick r:id="rId5">
                  <a:extLst>
                    <a:ext uri="{A12FA001-AC4F-418D-AE19-62706E023703}">
                      <ahyp:hlinkClr xmlns:ahyp="http://schemas.microsoft.com/office/drawing/2018/hyperlinkcolor" val="tx"/>
                    </a:ext>
                  </a:extLst>
                </a:hlinkClick>
              </a:rPr>
              <a:t>seval.sir@accaglobal.com</a:t>
            </a:r>
            <a:r>
              <a:rPr lang="tr-TR" sz="1400" spc="0" dirty="0">
                <a:latin typeface="+mn-lt"/>
                <a:ea typeface="+mn-ea"/>
                <a:cs typeface="+mn-cs"/>
              </a:rPr>
              <a:t> Tel: 05379153450</a:t>
            </a:r>
          </a:p>
          <a:p>
            <a:pPr marL="285750" indent="-285750">
              <a:lnSpc>
                <a:spcPct val="100000"/>
              </a:lnSpc>
              <a:spcBef>
                <a:spcPts val="1000"/>
              </a:spcBef>
              <a:spcAft>
                <a:spcPts val="600"/>
              </a:spcAft>
              <a:buClr>
                <a:srgbClr val="E50068"/>
              </a:buClr>
              <a:buFont typeface="Wingdings" panose="05000000000000000000" pitchFamily="2" charset="2"/>
              <a:buChar char="§"/>
            </a:pPr>
            <a:r>
              <a:rPr lang="tr-TR" sz="1400" b="1" kern="1200" spc="0" baseline="0" dirty="0">
                <a:latin typeface="+mn-lt"/>
                <a:ea typeface="+mn-ea"/>
                <a:cs typeface="+mn-cs"/>
              </a:rPr>
              <a:t>Email: </a:t>
            </a:r>
            <a:r>
              <a:rPr lang="it-IT" sz="1400" b="1" kern="1200" spc="0" baseline="0" dirty="0">
                <a:latin typeface="+mn-lt"/>
                <a:ea typeface="+mn-ea"/>
                <a:cs typeface="+mn-cs"/>
                <a:hlinkClick r:id="rId6">
                  <a:extLst>
                    <a:ext uri="{A12FA001-AC4F-418D-AE19-62706E023703}">
                      <ahyp:hlinkClr xmlns:ahyp="http://schemas.microsoft.com/office/drawing/2018/hyperlinkcolor" val="tx"/>
                    </a:ext>
                  </a:extLst>
                </a:hlinkClick>
              </a:rPr>
              <a:t>fatmadeveci@turmob.org.tr</a:t>
            </a:r>
            <a:r>
              <a:rPr lang="tr-TR" sz="1400" b="1" kern="1200" spc="0" baseline="0" dirty="0">
                <a:latin typeface="+mn-lt"/>
                <a:ea typeface="+mn-ea"/>
                <a:cs typeface="+mn-cs"/>
              </a:rPr>
              <a:t> Tel: 0312 586 00 00/143</a:t>
            </a:r>
            <a:endParaRPr lang="en-US" sz="1400" u="sng" kern="1200" spc="0" baseline="0" dirty="0">
              <a:latin typeface="+mn-lt"/>
              <a:ea typeface="+mn-ea"/>
              <a:cs typeface="+mn-cs"/>
            </a:endParaRPr>
          </a:p>
        </p:txBody>
      </p:sp>
      <p:pic>
        <p:nvPicPr>
          <p:cNvPr id="5" name="Picture 4" descr="A qr code on a white background&#10;&#10;AI-generated content may be incorrect.">
            <a:extLst>
              <a:ext uri="{FF2B5EF4-FFF2-40B4-BE49-F238E27FC236}">
                <a16:creationId xmlns:a16="http://schemas.microsoft.com/office/drawing/2014/main" id="{5C32ED46-DD30-CCFA-27FA-B52D5A6187D1}"/>
              </a:ext>
            </a:extLst>
          </p:cNvPr>
          <p:cNvPicPr>
            <a:picLocks noChangeAspect="1"/>
          </p:cNvPicPr>
          <p:nvPr/>
        </p:nvPicPr>
        <p:blipFill>
          <a:blip r:embed="rId7"/>
          <a:srcRect t="6947"/>
          <a:stretch/>
        </p:blipFill>
        <p:spPr>
          <a:xfrm>
            <a:off x="6471746" y="402020"/>
            <a:ext cx="1973902" cy="3417248"/>
          </a:xfrm>
          <a:prstGeom prst="rect">
            <a:avLst/>
          </a:prstGeom>
          <a:noFill/>
        </p:spPr>
      </p:pic>
      <p:sp>
        <p:nvSpPr>
          <p:cNvPr id="2" name="Title 1">
            <a:extLst>
              <a:ext uri="{FF2B5EF4-FFF2-40B4-BE49-F238E27FC236}">
                <a16:creationId xmlns:a16="http://schemas.microsoft.com/office/drawing/2014/main" id="{B9080F53-FC0B-EB07-E77F-C4EA460E9623}"/>
              </a:ext>
            </a:extLst>
          </p:cNvPr>
          <p:cNvSpPr>
            <a:spLocks noGrp="1"/>
          </p:cNvSpPr>
          <p:nvPr>
            <p:ph type="title"/>
          </p:nvPr>
        </p:nvSpPr>
        <p:spPr>
          <a:xfrm>
            <a:off x="394881" y="303212"/>
            <a:ext cx="5816191" cy="941467"/>
          </a:xfrm>
        </p:spPr>
        <p:txBody>
          <a:bodyPr vert="horz" lIns="0" tIns="0" rIns="0" bIns="0" rtlCol="0" anchor="ctr">
            <a:normAutofit/>
          </a:bodyPr>
          <a:lstStyle/>
          <a:p>
            <a:r>
              <a:rPr lang="tr-TR" dirty="0"/>
              <a:t>İletişim </a:t>
            </a:r>
            <a:endParaRPr lang="en-US" dirty="0"/>
          </a:p>
        </p:txBody>
      </p:sp>
      <p:sp>
        <p:nvSpPr>
          <p:cNvPr id="3" name="Footer Placeholder 2">
            <a:extLst>
              <a:ext uri="{FF2B5EF4-FFF2-40B4-BE49-F238E27FC236}">
                <a16:creationId xmlns:a16="http://schemas.microsoft.com/office/drawing/2014/main" id="{89A2E919-F6DA-034B-C4E1-00A453885F0F}"/>
              </a:ext>
            </a:extLst>
          </p:cNvPr>
          <p:cNvSpPr>
            <a:spLocks noGrp="1"/>
          </p:cNvSpPr>
          <p:nvPr>
            <p:ph type="ftr" sz="quarter" idx="49"/>
          </p:nvPr>
        </p:nvSpPr>
        <p:spPr>
          <a:xfrm>
            <a:off x="7148937" y="4698897"/>
            <a:ext cx="1851819" cy="273844"/>
          </a:xfrm>
        </p:spPr>
        <p:txBody>
          <a:bodyPr vert="horz" lIns="91440" tIns="45720" rIns="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mn-lt"/>
                <a:ea typeface="+mn-ea"/>
                <a:cs typeface="+mn-cs"/>
              </a:rPr>
              <a:t>Confidential                               © ACCA</a:t>
            </a:r>
          </a:p>
        </p:txBody>
      </p:sp>
    </p:spTree>
    <p:extLst>
      <p:ext uri="{BB962C8B-B14F-4D97-AF65-F5344CB8AC3E}">
        <p14:creationId xmlns:p14="http://schemas.microsoft.com/office/powerpoint/2010/main" val="29797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AC7DE0-8B37-B1F0-E799-6B5D7C8E2425}"/>
              </a:ext>
            </a:extLst>
          </p:cNvPr>
          <p:cNvSpPr>
            <a:spLocks noGrp="1"/>
          </p:cNvSpPr>
          <p:nvPr>
            <p:ph type="ftr" sz="quarter" idx="49"/>
          </p:nvPr>
        </p:nvSpPr>
        <p:spPr>
          <a:xfrm>
            <a:off x="7148937" y="4698897"/>
            <a:ext cx="1851819" cy="273844"/>
          </a:xfrm>
        </p:spPr>
        <p:txBody>
          <a:bodyPr/>
          <a:lstStyle/>
          <a:p>
            <a:r>
              <a:rPr lang="en-US"/>
              <a:t>Confidential                               © ACCA</a:t>
            </a:r>
            <a:endParaRPr lang="en-US" dirty="0"/>
          </a:p>
        </p:txBody>
      </p:sp>
    </p:spTree>
    <p:extLst>
      <p:ext uri="{BB962C8B-B14F-4D97-AF65-F5344CB8AC3E}">
        <p14:creationId xmlns:p14="http://schemas.microsoft.com/office/powerpoint/2010/main" val="144435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7D090394-2568-E9E4-A119-7B7844921E89}"/>
              </a:ext>
            </a:extLst>
          </p:cNvPr>
          <p:cNvPicPr>
            <a:picLocks noChangeAspect="1"/>
          </p:cNvPicPr>
          <p:nvPr/>
        </p:nvPicPr>
        <p:blipFill>
          <a:blip r:embed="rId3"/>
          <a:stretch>
            <a:fillRect/>
          </a:stretch>
        </p:blipFill>
        <p:spPr>
          <a:xfrm>
            <a:off x="700236" y="0"/>
            <a:ext cx="8223820" cy="4516438"/>
          </a:xfrm>
          <a:prstGeom prst="rect">
            <a:avLst/>
          </a:prstGeom>
          <a:noFill/>
        </p:spPr>
      </p:pic>
      <p:sp>
        <p:nvSpPr>
          <p:cNvPr id="3" name="Footer Placeholder 2">
            <a:extLst>
              <a:ext uri="{FF2B5EF4-FFF2-40B4-BE49-F238E27FC236}">
                <a16:creationId xmlns:a16="http://schemas.microsoft.com/office/drawing/2014/main" id="{74C671E0-0859-6BCF-DA5B-0A1D6DF50523}"/>
              </a:ext>
            </a:extLst>
          </p:cNvPr>
          <p:cNvSpPr>
            <a:spLocks noGrp="1"/>
          </p:cNvSpPr>
          <p:nvPr>
            <p:ph type="ftr" sz="quarter" idx="49"/>
          </p:nvPr>
        </p:nvSpPr>
        <p:spPr>
          <a:xfrm>
            <a:off x="7148937" y="4698897"/>
            <a:ext cx="1851819" cy="273844"/>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Confidential                               © ACCA</a:t>
            </a:r>
          </a:p>
        </p:txBody>
      </p:sp>
    </p:spTree>
    <p:extLst>
      <p:ext uri="{BB962C8B-B14F-4D97-AF65-F5344CB8AC3E}">
        <p14:creationId xmlns:p14="http://schemas.microsoft.com/office/powerpoint/2010/main" val="415523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AFECF-E038-91A7-A3A4-A28998E52C37}"/>
            </a:ext>
          </a:extLst>
        </p:cNvPr>
        <p:cNvGrpSpPr/>
        <p:nvPr/>
      </p:nvGrpSpPr>
      <p:grpSpPr>
        <a:xfrm>
          <a:off x="0" y="0"/>
          <a:ext cx="0" cy="0"/>
          <a:chOff x="0" y="0"/>
          <a:chExt cx="0" cy="0"/>
        </a:xfrm>
      </p:grpSpPr>
      <p:pic>
        <p:nvPicPr>
          <p:cNvPr id="2" name="Picture 1" descr="A blue and black text&#10;&#10;AI-generated content may be incorrect.">
            <a:extLst>
              <a:ext uri="{FF2B5EF4-FFF2-40B4-BE49-F238E27FC236}">
                <a16:creationId xmlns:a16="http://schemas.microsoft.com/office/drawing/2014/main" id="{253A3861-685E-DDA1-A449-F469CE6A3766}"/>
              </a:ext>
            </a:extLst>
          </p:cNvPr>
          <p:cNvPicPr>
            <a:picLocks noChangeAspect="1"/>
          </p:cNvPicPr>
          <p:nvPr/>
        </p:nvPicPr>
        <p:blipFill>
          <a:blip r:embed="rId3"/>
          <a:stretch>
            <a:fillRect/>
          </a:stretch>
        </p:blipFill>
        <p:spPr>
          <a:xfrm>
            <a:off x="712546" y="170759"/>
            <a:ext cx="8034617" cy="4345680"/>
          </a:xfrm>
          <a:prstGeom prst="rect">
            <a:avLst/>
          </a:prstGeom>
          <a:noFill/>
        </p:spPr>
      </p:pic>
      <p:sp>
        <p:nvSpPr>
          <p:cNvPr id="3" name="Footer Placeholder 2">
            <a:extLst>
              <a:ext uri="{FF2B5EF4-FFF2-40B4-BE49-F238E27FC236}">
                <a16:creationId xmlns:a16="http://schemas.microsoft.com/office/drawing/2014/main" id="{01591135-2977-D525-CBCA-850FF4606BA5}"/>
              </a:ext>
            </a:extLst>
          </p:cNvPr>
          <p:cNvSpPr>
            <a:spLocks noGrp="1"/>
          </p:cNvSpPr>
          <p:nvPr>
            <p:ph type="ftr" sz="quarter" idx="49"/>
          </p:nvPr>
        </p:nvSpPr>
        <p:spPr>
          <a:xfrm>
            <a:off x="7148937" y="4698897"/>
            <a:ext cx="1851819" cy="273844"/>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Confidential                               © ACCA</a:t>
            </a:r>
          </a:p>
        </p:txBody>
      </p:sp>
    </p:spTree>
    <p:extLst>
      <p:ext uri="{BB962C8B-B14F-4D97-AF65-F5344CB8AC3E}">
        <p14:creationId xmlns:p14="http://schemas.microsoft.com/office/powerpoint/2010/main" val="94190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82A8A-587B-1B2D-3944-CBEDD680B304}"/>
            </a:ext>
          </a:extLst>
        </p:cNvPr>
        <p:cNvGrpSpPr/>
        <p:nvPr/>
      </p:nvGrpSpPr>
      <p:grpSpPr>
        <a:xfrm>
          <a:off x="0" y="0"/>
          <a:ext cx="0" cy="0"/>
          <a:chOff x="0" y="0"/>
          <a:chExt cx="0" cy="0"/>
        </a:xfrm>
      </p:grpSpPr>
      <p:pic>
        <p:nvPicPr>
          <p:cNvPr id="6" name="Picture 5" descr="A screenshot of a chat&#10;&#10;AI-generated content may be incorrect.">
            <a:extLst>
              <a:ext uri="{FF2B5EF4-FFF2-40B4-BE49-F238E27FC236}">
                <a16:creationId xmlns:a16="http://schemas.microsoft.com/office/drawing/2014/main" id="{28D1A7AB-262E-34C6-C612-6D05AE4D4843}"/>
              </a:ext>
            </a:extLst>
          </p:cNvPr>
          <p:cNvPicPr>
            <a:picLocks noChangeAspect="1"/>
          </p:cNvPicPr>
          <p:nvPr/>
        </p:nvPicPr>
        <p:blipFill>
          <a:blip r:embed="rId3"/>
          <a:srcRect b="4092"/>
          <a:stretch/>
        </p:blipFill>
        <p:spPr>
          <a:xfrm>
            <a:off x="0" y="1"/>
            <a:ext cx="9143980" cy="4516438"/>
          </a:xfrm>
          <a:prstGeom prst="rect">
            <a:avLst/>
          </a:prstGeom>
          <a:noFill/>
        </p:spPr>
      </p:pic>
      <p:sp>
        <p:nvSpPr>
          <p:cNvPr id="3" name="Footer Placeholder 2">
            <a:extLst>
              <a:ext uri="{FF2B5EF4-FFF2-40B4-BE49-F238E27FC236}">
                <a16:creationId xmlns:a16="http://schemas.microsoft.com/office/drawing/2014/main" id="{E4261242-9B2D-0758-C134-B0BBE8F0DBCE}"/>
              </a:ext>
            </a:extLst>
          </p:cNvPr>
          <p:cNvSpPr>
            <a:spLocks noGrp="1"/>
          </p:cNvSpPr>
          <p:nvPr>
            <p:ph type="ftr" sz="quarter" idx="49"/>
          </p:nvPr>
        </p:nvSpPr>
        <p:spPr>
          <a:xfrm>
            <a:off x="7148937" y="4698897"/>
            <a:ext cx="1851819" cy="273844"/>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Confidential                               © ACCA</a:t>
            </a:r>
          </a:p>
        </p:txBody>
      </p:sp>
    </p:spTree>
    <p:extLst>
      <p:ext uri="{BB962C8B-B14F-4D97-AF65-F5344CB8AC3E}">
        <p14:creationId xmlns:p14="http://schemas.microsoft.com/office/powerpoint/2010/main" val="410894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3F5B7-B94B-0D53-35A9-A25A85F3FF2A}"/>
            </a:ext>
          </a:extLst>
        </p:cNvPr>
        <p:cNvGrpSpPr/>
        <p:nvPr/>
      </p:nvGrpSpPr>
      <p:grpSpPr>
        <a:xfrm>
          <a:off x="0" y="0"/>
          <a:ext cx="0" cy="0"/>
          <a:chOff x="0" y="0"/>
          <a:chExt cx="0" cy="0"/>
        </a:xfrm>
      </p:grpSpPr>
      <p:pic>
        <p:nvPicPr>
          <p:cNvPr id="8" name="Picture 7" descr="A close-up of several blue rectangular papers&#10;&#10;AI-generated content may be incorrect.">
            <a:extLst>
              <a:ext uri="{FF2B5EF4-FFF2-40B4-BE49-F238E27FC236}">
                <a16:creationId xmlns:a16="http://schemas.microsoft.com/office/drawing/2014/main" id="{29CB5A3D-6E1C-33FF-B4F5-B3BC584CB3DF}"/>
              </a:ext>
            </a:extLst>
          </p:cNvPr>
          <p:cNvPicPr>
            <a:picLocks noChangeAspect="1"/>
          </p:cNvPicPr>
          <p:nvPr/>
        </p:nvPicPr>
        <p:blipFill>
          <a:blip r:embed="rId3"/>
          <a:srcRect t="4767" b="4187"/>
          <a:stretch/>
        </p:blipFill>
        <p:spPr>
          <a:xfrm>
            <a:off x="20" y="1"/>
            <a:ext cx="9143980" cy="4516438"/>
          </a:xfrm>
          <a:prstGeom prst="rect">
            <a:avLst/>
          </a:prstGeom>
          <a:noFill/>
        </p:spPr>
      </p:pic>
      <p:sp>
        <p:nvSpPr>
          <p:cNvPr id="3" name="Footer Placeholder 2">
            <a:extLst>
              <a:ext uri="{FF2B5EF4-FFF2-40B4-BE49-F238E27FC236}">
                <a16:creationId xmlns:a16="http://schemas.microsoft.com/office/drawing/2014/main" id="{AD3C4E35-E9AD-92D5-8021-31EE66091BA9}"/>
              </a:ext>
            </a:extLst>
          </p:cNvPr>
          <p:cNvSpPr>
            <a:spLocks noGrp="1"/>
          </p:cNvSpPr>
          <p:nvPr>
            <p:ph type="ftr" sz="quarter" idx="49"/>
          </p:nvPr>
        </p:nvSpPr>
        <p:spPr>
          <a:xfrm>
            <a:off x="7148937" y="4698897"/>
            <a:ext cx="1851819" cy="273844"/>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Confidential                               © ACCA</a:t>
            </a:r>
          </a:p>
        </p:txBody>
      </p:sp>
    </p:spTree>
    <p:extLst>
      <p:ext uri="{BB962C8B-B14F-4D97-AF65-F5344CB8AC3E}">
        <p14:creationId xmlns:p14="http://schemas.microsoft.com/office/powerpoint/2010/main" val="50757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C7F66-B4C6-51F9-2CCA-54B786A2D9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8BD82D8-0DB1-C30F-16F6-A7C04DF41248}"/>
              </a:ext>
            </a:extLst>
          </p:cNvPr>
          <p:cNvSpPr>
            <a:spLocks noGrp="1"/>
          </p:cNvSpPr>
          <p:nvPr>
            <p:ph type="ctrTitle"/>
          </p:nvPr>
        </p:nvSpPr>
        <p:spPr>
          <a:xfrm>
            <a:off x="541020" y="1931316"/>
            <a:ext cx="8313420" cy="1314804"/>
          </a:xfrm>
        </p:spPr>
        <p:txBody>
          <a:bodyPr rtlCol="0">
            <a:noAutofit/>
          </a:bodyPr>
          <a:lstStyle/>
          <a:p>
            <a:pPr rtl="0"/>
            <a:r>
              <a:rPr lang="tr-TR" sz="2500" i="1" dirty="0">
                <a:latin typeface="+mn-lt"/>
              </a:rPr>
              <a:t>ACCA HAKKINDA HERŞEY: KARİYERİNİZE KATKILARI VE TÜRMOB’A SAĞLANAN MUAFİYETLER</a:t>
            </a:r>
            <a:br>
              <a:rPr lang="tr-TR" sz="1875" dirty="0"/>
            </a:br>
            <a:endParaRPr lang="tr" sz="1875" dirty="0"/>
          </a:p>
        </p:txBody>
      </p:sp>
      <p:sp>
        <p:nvSpPr>
          <p:cNvPr id="3" name="Alt Başlık 2">
            <a:extLst>
              <a:ext uri="{FF2B5EF4-FFF2-40B4-BE49-F238E27FC236}">
                <a16:creationId xmlns:a16="http://schemas.microsoft.com/office/drawing/2014/main" id="{F05F2AFB-31B2-D123-0571-2CE72A53949A}"/>
              </a:ext>
            </a:extLst>
          </p:cNvPr>
          <p:cNvSpPr>
            <a:spLocks noGrp="1"/>
          </p:cNvSpPr>
          <p:nvPr>
            <p:ph type="subTitle" idx="1"/>
          </p:nvPr>
        </p:nvSpPr>
        <p:spPr>
          <a:xfrm>
            <a:off x="895119" y="4203239"/>
            <a:ext cx="7353761" cy="585350"/>
          </a:xfrm>
        </p:spPr>
        <p:txBody>
          <a:bodyPr rtlCol="0">
            <a:noAutofit/>
          </a:bodyPr>
          <a:lstStyle/>
          <a:p>
            <a:pPr rtl="0"/>
            <a:r>
              <a:rPr lang="tr-TR" sz="2250" b="1" dirty="0"/>
              <a:t>Seval Sır</a:t>
            </a:r>
            <a:endParaRPr lang="tr" sz="2250" b="1" dirty="0"/>
          </a:p>
          <a:p>
            <a:pPr rtl="0"/>
            <a:r>
              <a:rPr lang="tr-TR" sz="2250" b="1" dirty="0"/>
              <a:t>ACCA Türkiye Ülke Müdürü</a:t>
            </a:r>
            <a:endParaRPr lang="tr" sz="2250" b="1" dirty="0"/>
          </a:p>
        </p:txBody>
      </p:sp>
      <p:pic>
        <p:nvPicPr>
          <p:cNvPr id="6" name="Picture 5" descr="A red square with black text&#10;&#10;AI-generated content may be incorrect.">
            <a:extLst>
              <a:ext uri="{FF2B5EF4-FFF2-40B4-BE49-F238E27FC236}">
                <a16:creationId xmlns:a16="http://schemas.microsoft.com/office/drawing/2014/main" id="{7A567C3B-2FE9-24E7-89D7-2FF5919CDBC3}"/>
              </a:ext>
            </a:extLst>
          </p:cNvPr>
          <p:cNvPicPr>
            <a:picLocks noChangeAspect="1"/>
          </p:cNvPicPr>
          <p:nvPr/>
        </p:nvPicPr>
        <p:blipFill>
          <a:blip r:embed="rId2"/>
          <a:stretch>
            <a:fillRect/>
          </a:stretch>
        </p:blipFill>
        <p:spPr>
          <a:xfrm>
            <a:off x="2286000" y="0"/>
            <a:ext cx="4000516" cy="2000258"/>
          </a:xfrm>
          <a:prstGeom prst="rect">
            <a:avLst/>
          </a:prstGeom>
        </p:spPr>
      </p:pic>
    </p:spTree>
    <p:extLst>
      <p:ext uri="{BB962C8B-B14F-4D97-AF65-F5344CB8AC3E}">
        <p14:creationId xmlns:p14="http://schemas.microsoft.com/office/powerpoint/2010/main" val="2360581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86061-F6E7-02D2-B245-DF712B5AB69D}"/>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D592F7-026D-3E9B-37C3-332807F57DA1}"/>
              </a:ext>
            </a:extLst>
          </p:cNvPr>
          <p:cNvSpPr>
            <a:spLocks noGrp="1"/>
          </p:cNvSpPr>
          <p:nvPr>
            <p:ph type="ftr" sz="quarter" idx="49"/>
          </p:nvPr>
        </p:nvSpPr>
        <p:spPr>
          <a:xfrm>
            <a:off x="7148937" y="4698897"/>
            <a:ext cx="1851819" cy="273844"/>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Confidential                               © ACCA</a:t>
            </a:r>
          </a:p>
        </p:txBody>
      </p:sp>
      <p:sp>
        <p:nvSpPr>
          <p:cNvPr id="5" name="Metin kutusu 4">
            <a:extLst>
              <a:ext uri="{FF2B5EF4-FFF2-40B4-BE49-F238E27FC236}">
                <a16:creationId xmlns:a16="http://schemas.microsoft.com/office/drawing/2014/main" id="{D565D751-DF47-375F-C144-27A6EC7090F2}"/>
              </a:ext>
            </a:extLst>
          </p:cNvPr>
          <p:cNvSpPr txBox="1"/>
          <p:nvPr/>
        </p:nvSpPr>
        <p:spPr>
          <a:xfrm>
            <a:off x="2425656" y="2087479"/>
            <a:ext cx="5683826" cy="369332"/>
          </a:xfrm>
          <a:prstGeom prst="rect">
            <a:avLst/>
          </a:prstGeom>
          <a:noFill/>
        </p:spPr>
        <p:txBody>
          <a:bodyPr wrap="square">
            <a:spAutoFit/>
          </a:bodyPr>
          <a:lstStyle/>
          <a:p>
            <a:r>
              <a:rPr lang="tr-TR" dirty="0"/>
              <a:t>https://www.youtube.com/watch?v=QkrvMBIXLas</a:t>
            </a:r>
          </a:p>
        </p:txBody>
      </p:sp>
    </p:spTree>
    <p:extLst>
      <p:ext uri="{BB962C8B-B14F-4D97-AF65-F5344CB8AC3E}">
        <p14:creationId xmlns:p14="http://schemas.microsoft.com/office/powerpoint/2010/main" val="342323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CC130-7AB8-BE37-B3CF-929FF8FD83B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4B41C3D3-B8C0-3F76-EA98-06AAD413173B}"/>
              </a:ext>
            </a:extLst>
          </p:cNvPr>
          <p:cNvSpPr>
            <a:spLocks noGrp="1"/>
          </p:cNvSpPr>
          <p:nvPr>
            <p:ph type="ftr" sz="quarter" idx="49"/>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ptos"/>
                <a:ea typeface="+mn-ea"/>
                <a:cs typeface="+mn-cs"/>
              </a:rPr>
              <a:t>Confidential                               © ACCA</a:t>
            </a:r>
            <a:endParaRPr kumimoji="0" lang="en-US" sz="800" b="0" i="0" u="none" strike="noStrike" kern="1200" cap="none" spc="0" normalizeH="0" baseline="0" noProof="0" dirty="0">
              <a:ln>
                <a:noFill/>
              </a:ln>
              <a:solidFill>
                <a:srgbClr val="FFFFFF"/>
              </a:solidFill>
              <a:effectLst/>
              <a:uLnTx/>
              <a:uFillTx/>
              <a:latin typeface="Aptos"/>
              <a:ea typeface="+mn-ea"/>
              <a:cs typeface="+mn-cs"/>
            </a:endParaRPr>
          </a:p>
        </p:txBody>
      </p:sp>
      <p:pic>
        <p:nvPicPr>
          <p:cNvPr id="2" name="Picture 1">
            <a:extLst>
              <a:ext uri="{FF2B5EF4-FFF2-40B4-BE49-F238E27FC236}">
                <a16:creationId xmlns:a16="http://schemas.microsoft.com/office/drawing/2014/main" id="{BDF5EDED-F80C-4F6A-1BF3-C132048AF6D7}"/>
              </a:ext>
            </a:extLst>
          </p:cNvPr>
          <p:cNvPicPr>
            <a:picLocks noChangeAspect="1"/>
          </p:cNvPicPr>
          <p:nvPr/>
        </p:nvPicPr>
        <p:blipFill>
          <a:blip r:embed="rId3"/>
          <a:stretch>
            <a:fillRect/>
          </a:stretch>
        </p:blipFill>
        <p:spPr>
          <a:xfrm>
            <a:off x="0" y="0"/>
            <a:ext cx="9144000" cy="4498848"/>
          </a:xfrm>
          <a:prstGeom prst="rect">
            <a:avLst/>
          </a:prstGeom>
        </p:spPr>
      </p:pic>
    </p:spTree>
    <p:extLst>
      <p:ext uri="{BB962C8B-B14F-4D97-AF65-F5344CB8AC3E}">
        <p14:creationId xmlns:p14="http://schemas.microsoft.com/office/powerpoint/2010/main" val="2674314140"/>
      </p:ext>
    </p:extLst>
  </p:cSld>
  <p:clrMapOvr>
    <a:masterClrMapping/>
  </p:clrMapOvr>
</p:sld>
</file>

<file path=ppt/theme/theme1.xml><?xml version="1.0" encoding="utf-8"?>
<a:theme xmlns:a="http://schemas.openxmlformats.org/drawingml/2006/main" name="ACCA: Report template (confidential version)">
  <a:themeElements>
    <a:clrScheme name="ACCA colours">
      <a:dk1>
        <a:srgbClr val="000000"/>
      </a:dk1>
      <a:lt1>
        <a:srgbClr val="FFFFFF"/>
      </a:lt1>
      <a:dk2>
        <a:srgbClr val="7F7F7F"/>
      </a:dk2>
      <a:lt2>
        <a:srgbClr val="40403F"/>
      </a:lt2>
      <a:accent1>
        <a:srgbClr val="C80000"/>
      </a:accent1>
      <a:accent2>
        <a:srgbClr val="38617F"/>
      </a:accent2>
      <a:accent3>
        <a:srgbClr val="F7A600"/>
      </a:accent3>
      <a:accent4>
        <a:srgbClr val="4B6859"/>
      </a:accent4>
      <a:accent5>
        <a:srgbClr val="EC6726"/>
      </a:accent5>
      <a:accent6>
        <a:srgbClr val="BFBFBF"/>
      </a:accent6>
      <a:hlink>
        <a:srgbClr val="C80000"/>
      </a:hlink>
      <a:folHlink>
        <a:srgbClr val="38617F"/>
      </a:folHlink>
    </a:clrScheme>
    <a:fontScheme name="ACCA ARIAL ONLY">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Clr>
            <a:schemeClr val="accent1"/>
          </a:buClr>
          <a:buSzPct val="110000"/>
          <a:buFont typeface="Wingdings" panose="05000000000000000000" pitchFamily="2" charset="2"/>
          <a:buChar char="§"/>
          <a:defRPr sz="1200" dirty="0" smtClean="0"/>
        </a:defPPr>
      </a:lstStyle>
    </a:txDef>
  </a:objectDefaults>
  <a:extraClrSchemeLst/>
  <a:extLst>
    <a:ext uri="{05A4C25C-085E-4340-85A3-A5531E510DB2}">
      <thm15:themeFamily xmlns:thm15="http://schemas.microsoft.com/office/thememl/2012/main" name="ACCA_TEMPLATES_V2_AVFIX.pptx" id="{D15CDD28-1A8F-4CCA-B06D-B120723E49D0}" vid="{FF85E8DB-46EE-4C06-B690-CF978F525BCD}"/>
    </a:ext>
  </a:extLst>
</a:theme>
</file>

<file path=ppt/theme/theme2.xml><?xml version="1.0" encoding="utf-8"?>
<a:theme xmlns:a="http://schemas.openxmlformats.org/drawingml/2006/main" name="ACCA Report pack">
  <a:themeElements>
    <a:clrScheme name="ACCA theme with Custom Colours">
      <a:dk1>
        <a:srgbClr val="000000"/>
      </a:dk1>
      <a:lt1>
        <a:srgbClr val="FFFFFF"/>
      </a:lt1>
      <a:dk2>
        <a:srgbClr val="E50068"/>
      </a:dk2>
      <a:lt2>
        <a:srgbClr val="6D071A"/>
      </a:lt2>
      <a:accent1>
        <a:srgbClr val="C80000"/>
      </a:accent1>
      <a:accent2>
        <a:srgbClr val="E50068"/>
      </a:accent2>
      <a:accent3>
        <a:srgbClr val="6D071A"/>
      </a:accent3>
      <a:accent4>
        <a:srgbClr val="000000"/>
      </a:accent4>
      <a:accent5>
        <a:srgbClr val="A6A6A6"/>
      </a:accent5>
      <a:accent6>
        <a:srgbClr val="7F7F7F"/>
      </a:accent6>
      <a:hlink>
        <a:srgbClr val="C80000"/>
      </a:hlink>
      <a:folHlink>
        <a:srgbClr val="6D071A"/>
      </a:folHlink>
    </a:clrScheme>
    <a:fontScheme name="ACCA 2024">
      <a:majorFont>
        <a:latin typeface="Aptos Display"/>
        <a:ea typeface=""/>
        <a:cs typeface=""/>
      </a:majorFont>
      <a:minorFont>
        <a:latin typeface="Apto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ACCA Mid Red">
      <a:srgbClr val="C80000"/>
    </a:custClr>
    <a:custClr name="blank">
      <a:srgbClr val="FFFFFF"/>
    </a:custClr>
    <a:custClr name="ACCA Mid Blue">
      <a:srgbClr val="0D72E5"/>
    </a:custClr>
    <a:custClr name="blank">
      <a:srgbClr val="FFFFFF"/>
    </a:custClr>
    <a:custClr name="ACCA Mid Green">
      <a:srgbClr val="0C892F"/>
    </a:custClr>
    <a:custClr name="blank">
      <a:srgbClr val="FFFFFF"/>
    </a:custClr>
    <a:custClr name="ACCA Mid Orange">
      <a:srgbClr val="FF9C00"/>
    </a:custClr>
    <a:custClr name="blank">
      <a:srgbClr val="FFFFFF"/>
    </a:custClr>
    <a:custClr name="blank">
      <a:srgbClr val="FFFFFF"/>
    </a:custClr>
    <a:custClr name="blank">
      <a:srgbClr val="FFFFFF"/>
    </a:custClr>
    <a:custClr name="ACCA Dark Red">
      <a:srgbClr val="6D071A"/>
    </a:custClr>
    <a:custClr name="blank">
      <a:srgbClr val="FFFFFF"/>
    </a:custClr>
    <a:custClr name="ACCA Dark Blue">
      <a:srgbClr val="004B70"/>
    </a:custClr>
    <a:custClr name="blank">
      <a:srgbClr val="FFFFFF"/>
    </a:custClr>
    <a:custClr name="ACCA Dark Green">
      <a:srgbClr val="00533E"/>
    </a:custClr>
    <a:custClr name="blank">
      <a:srgbClr val="FFFFFF"/>
    </a:custClr>
    <a:custClr name="ACCA Dark Orange">
      <a:srgbClr val="FF5700"/>
    </a:custClr>
    <a:custClr name="blank">
      <a:srgbClr val="FFFFFF"/>
    </a:custClr>
    <a:custClr name="blank">
      <a:srgbClr val="FFFFFF"/>
    </a:custClr>
    <a:custClr name="blank">
      <a:srgbClr val="FFFFFF"/>
    </a:custClr>
    <a:custClr name="ACCA Bright Red">
      <a:srgbClr val="E50068"/>
    </a:custClr>
    <a:custClr name="blank">
      <a:srgbClr val="FFFFFF"/>
    </a:custClr>
    <a:custClr name="ACCA Bright Blue">
      <a:srgbClr val="03D1D6"/>
    </a:custClr>
    <a:custClr name="blank">
      <a:srgbClr val="FFFFFF"/>
    </a:custClr>
    <a:custClr name="ACCA Bright Green">
      <a:srgbClr val="82D90D"/>
    </a:custClr>
    <a:custClr name="blank">
      <a:srgbClr val="FFFFFF"/>
    </a:custClr>
    <a:custClr name="ACCA Bright Orange">
      <a:srgbClr val="FFF9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ACCA Master (Black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CA 16x9 template (Sep 2017) _AW.pptx" id="{9AC6F4F4-3BE6-45E5-958E-6422027B0CD1}" vid="{408E6DBE-8274-4F85-8EFC-E619C496CCC9}"/>
    </a:ext>
  </a:extLst>
</a:theme>
</file>

<file path=ppt/theme/theme4.xml><?xml version="1.0" encoding="utf-8"?>
<a:theme xmlns:a="http://schemas.openxmlformats.org/drawingml/2006/main" name="1_ACCA: Report template (public version)">
  <a:themeElements>
    <a:clrScheme name="ACCA colours">
      <a:dk1>
        <a:srgbClr val="000000"/>
      </a:dk1>
      <a:lt1>
        <a:srgbClr val="FFFFFF"/>
      </a:lt1>
      <a:dk2>
        <a:srgbClr val="7F7F7F"/>
      </a:dk2>
      <a:lt2>
        <a:srgbClr val="40403F"/>
      </a:lt2>
      <a:accent1>
        <a:srgbClr val="C80000"/>
      </a:accent1>
      <a:accent2>
        <a:srgbClr val="38617F"/>
      </a:accent2>
      <a:accent3>
        <a:srgbClr val="F7A600"/>
      </a:accent3>
      <a:accent4>
        <a:srgbClr val="4B6859"/>
      </a:accent4>
      <a:accent5>
        <a:srgbClr val="EC6726"/>
      </a:accent5>
      <a:accent6>
        <a:srgbClr val="BFBFBF"/>
      </a:accent6>
      <a:hlink>
        <a:srgbClr val="C80000"/>
      </a:hlink>
      <a:folHlink>
        <a:srgbClr val="38617F"/>
      </a:folHlink>
    </a:clrScheme>
    <a:fontScheme name="ACCA ARIAL ONLY">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Clr>
            <a:schemeClr val="accent1"/>
          </a:buClr>
          <a:buSzPct val="110000"/>
          <a:buFont typeface="Wingdings" panose="05000000000000000000" pitchFamily="2" charset="2"/>
          <a:buChar char="§"/>
          <a:defRPr sz="1200" dirty="0" smtClean="0"/>
        </a:defPPr>
      </a:lstStyle>
    </a:txDef>
  </a:objectDefaults>
  <a:extraClrSchemeLst/>
  <a:extLst>
    <a:ext uri="{05A4C25C-085E-4340-85A3-A5531E510DB2}">
      <thm15:themeFamily xmlns:thm15="http://schemas.microsoft.com/office/thememl/2012/main" name="ACCA_TEMPLATES_V2_AVFIX.pptx" id="{D15CDD28-1A8F-4CCA-B06D-B120723E49D0}" vid="{FF85E8DB-46EE-4C06-B690-CF978F525BC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CBC7B692C72C43886132313575E602" ma:contentTypeVersion="12" ma:contentTypeDescription="Create a new document." ma:contentTypeScope="" ma:versionID="effabbfea5d8613bbcd399b56ce6d0a6">
  <xsd:schema xmlns:xsd="http://www.w3.org/2001/XMLSchema" xmlns:xs="http://www.w3.org/2001/XMLSchema" xmlns:p="http://schemas.microsoft.com/office/2006/metadata/properties" xmlns:ns3="9b5dc2e3-d070-442b-9a22-48b3e0ccd134" xmlns:ns4="c56d58e2-9340-401b-8cf6-b3c608ca6cfd" targetNamespace="http://schemas.microsoft.com/office/2006/metadata/properties" ma:root="true" ma:fieldsID="ad66a80954f768dca021d98e49d55a01" ns3:_="" ns4:_="">
    <xsd:import namespace="9b5dc2e3-d070-442b-9a22-48b3e0ccd134"/>
    <xsd:import namespace="c56d58e2-9340-401b-8cf6-b3c608ca6cf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dc2e3-d070-442b-9a22-48b3e0ccd13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6d58e2-9340-401b-8cf6-b3c608ca6cf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5101FA-A358-4177-B8E7-EA0CC00B905C}">
  <ds:schemaRefs>
    <ds:schemaRef ds:uri="http://schemas.openxmlformats.org/package/2006/metadata/core-properties"/>
    <ds:schemaRef ds:uri="http://schemas.microsoft.com/office/2006/documentManagement/types"/>
    <ds:schemaRef ds:uri="http://purl.org/dc/terms/"/>
    <ds:schemaRef ds:uri="http://purl.org/dc/elements/1.1/"/>
    <ds:schemaRef ds:uri="http://schemas.microsoft.com/office/infopath/2007/PartnerControls"/>
    <ds:schemaRef ds:uri="c56d58e2-9340-401b-8cf6-b3c608ca6cfd"/>
    <ds:schemaRef ds:uri="http://www.w3.org/XML/1998/namespace"/>
    <ds:schemaRef ds:uri="9b5dc2e3-d070-442b-9a22-48b3e0ccd13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9A86605-8E33-41C6-9DEE-AFF0D9FA0919}">
  <ds:schemaRefs>
    <ds:schemaRef ds:uri="http://schemas.microsoft.com/sharepoint/v3/contenttype/forms"/>
  </ds:schemaRefs>
</ds:datastoreItem>
</file>

<file path=customXml/itemProps3.xml><?xml version="1.0" encoding="utf-8"?>
<ds:datastoreItem xmlns:ds="http://schemas.openxmlformats.org/officeDocument/2006/customXml" ds:itemID="{D590C90D-F24C-4719-A1D1-EAFF197B2C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5dc2e3-d070-442b-9a22-48b3e0ccd134"/>
    <ds:schemaRef ds:uri="c56d58e2-9340-401b-8cf6-b3c608ca6c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327</Words>
  <Application>Microsoft Office PowerPoint</Application>
  <PresentationFormat>Ekran Gösterisi (16:9)</PresentationFormat>
  <Paragraphs>66</Paragraphs>
  <Slides>25</Slides>
  <Notes>16</Notes>
  <HiddenSlides>0</HiddenSlides>
  <MMClips>0</MMClips>
  <ScaleCrop>false</ScaleCrop>
  <HeadingPairs>
    <vt:vector size="6" baseType="variant">
      <vt:variant>
        <vt:lpstr>Kullanılan Yazı Tipleri</vt:lpstr>
      </vt:variant>
      <vt:variant>
        <vt:i4>8</vt:i4>
      </vt:variant>
      <vt:variant>
        <vt:lpstr>Tema</vt:lpstr>
      </vt:variant>
      <vt:variant>
        <vt:i4>4</vt:i4>
      </vt:variant>
      <vt:variant>
        <vt:lpstr>Slayt Başlıkları</vt:lpstr>
      </vt:variant>
      <vt:variant>
        <vt:i4>25</vt:i4>
      </vt:variant>
    </vt:vector>
  </HeadingPairs>
  <TitlesOfParts>
    <vt:vector size="37" baseType="lpstr">
      <vt:lpstr>Aptos</vt:lpstr>
      <vt:lpstr>Aptos Display</vt:lpstr>
      <vt:lpstr>Arial</vt:lpstr>
      <vt:lpstr>Arial (Body)</vt:lpstr>
      <vt:lpstr>arial (Headings)</vt:lpstr>
      <vt:lpstr>arial (Headings)</vt:lpstr>
      <vt:lpstr>Symbol</vt:lpstr>
      <vt:lpstr>Wingdings</vt:lpstr>
      <vt:lpstr>ACCA: Report template (confidential version)</vt:lpstr>
      <vt:lpstr>ACCA Report pack</vt:lpstr>
      <vt:lpstr>ACCA Master (Black logo)</vt:lpstr>
      <vt:lpstr>1_ACCA: Report template (public version)</vt:lpstr>
      <vt:lpstr>PowerPoint Sunusu</vt:lpstr>
      <vt:lpstr>ACCA HAKKINDA HERŞEY: KARİYERİNİZE KATKILARI VE TÜRMOB’A SAĞLANAN MUAFİYETLER </vt:lpstr>
      <vt:lpstr>PowerPoint Sunusu</vt:lpstr>
      <vt:lpstr>PowerPoint Sunusu</vt:lpstr>
      <vt:lpstr>PowerPoint Sunusu</vt:lpstr>
      <vt:lpstr>PowerPoint Sunusu</vt:lpstr>
      <vt:lpstr>ACCA HAKKINDA HERŞEY: KARİYERİNİZE KATKILARI VE TÜRMOB’A SAĞLANAN MUAFİYETLER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ACCA HAKKINDA HERŞEY: KARİYERİNİZE KATKILARI VE TÜRMOB’A SAĞLANAN MUAFİYETLER </vt:lpstr>
      <vt:lpstr>PowerPoint Sunusu</vt:lpstr>
      <vt:lpstr>PowerPoint Sunusu</vt:lpstr>
      <vt:lpstr>PowerPoint Sunusu</vt:lpstr>
      <vt:lpstr>PowerPoint Sunusu</vt:lpstr>
      <vt:lpstr>PowerPoint Sunusu</vt:lpstr>
      <vt:lpstr>PowerPoint Sunusu</vt:lpstr>
      <vt:lpstr>İletişim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2021-07-01T14:38:50Z</dcterms:created>
  <dcterms:modified xsi:type="dcterms:W3CDTF">2025-02-28T14:39:42Z</dcterms:modified>
</cp:coreProperties>
</file>